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tiff" ContentType="image/tiff"/>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3.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 id="2147483659" r:id="rId2"/>
    <p:sldMasterId id="2147483661" r:id="rId3"/>
    <p:sldMasterId id="2147483674" r:id="rId4"/>
  </p:sldMasterIdLst>
  <p:notesMasterIdLst>
    <p:notesMasterId r:id="rId69"/>
  </p:notesMasterIdLst>
  <p:handoutMasterIdLst>
    <p:handoutMasterId r:id="rId70"/>
  </p:handoutMasterIdLst>
  <p:sldIdLst>
    <p:sldId id="256" r:id="rId5"/>
    <p:sldId id="1171" r:id="rId6"/>
    <p:sldId id="1172" r:id="rId7"/>
    <p:sldId id="1173" r:id="rId8"/>
    <p:sldId id="1174" r:id="rId9"/>
    <p:sldId id="1175" r:id="rId10"/>
    <p:sldId id="1176" r:id="rId11"/>
    <p:sldId id="1177" r:id="rId12"/>
    <p:sldId id="1178" r:id="rId13"/>
    <p:sldId id="1179" r:id="rId14"/>
    <p:sldId id="1180" r:id="rId15"/>
    <p:sldId id="588" r:id="rId16"/>
    <p:sldId id="589" r:id="rId17"/>
    <p:sldId id="1181" r:id="rId18"/>
    <p:sldId id="1182" r:id="rId19"/>
    <p:sldId id="1183" r:id="rId20"/>
    <p:sldId id="1184" r:id="rId21"/>
    <p:sldId id="1185" r:id="rId22"/>
    <p:sldId id="1186" r:id="rId23"/>
    <p:sldId id="1187" r:id="rId24"/>
    <p:sldId id="1188" r:id="rId25"/>
    <p:sldId id="1189" r:id="rId26"/>
    <p:sldId id="1190" r:id="rId27"/>
    <p:sldId id="1191" r:id="rId28"/>
    <p:sldId id="1192" r:id="rId29"/>
    <p:sldId id="1193" r:id="rId30"/>
    <p:sldId id="1194" r:id="rId31"/>
    <p:sldId id="1195" r:id="rId32"/>
    <p:sldId id="1196" r:id="rId33"/>
    <p:sldId id="1197" r:id="rId34"/>
    <p:sldId id="1198" r:id="rId35"/>
    <p:sldId id="1199" r:id="rId36"/>
    <p:sldId id="1200" r:id="rId37"/>
    <p:sldId id="1201" r:id="rId38"/>
    <p:sldId id="1202" r:id="rId39"/>
    <p:sldId id="1203" r:id="rId40"/>
    <p:sldId id="1204" r:id="rId41"/>
    <p:sldId id="1205" r:id="rId42"/>
    <p:sldId id="1206" r:id="rId43"/>
    <p:sldId id="1207" r:id="rId44"/>
    <p:sldId id="1208" r:id="rId45"/>
    <p:sldId id="1209" r:id="rId46"/>
    <p:sldId id="1210" r:id="rId47"/>
    <p:sldId id="1211" r:id="rId48"/>
    <p:sldId id="1212" r:id="rId49"/>
    <p:sldId id="1213" r:id="rId50"/>
    <p:sldId id="1214" r:id="rId51"/>
    <p:sldId id="1215" r:id="rId52"/>
    <p:sldId id="1216" r:id="rId53"/>
    <p:sldId id="1217" r:id="rId54"/>
    <p:sldId id="1218" r:id="rId55"/>
    <p:sldId id="1219" r:id="rId56"/>
    <p:sldId id="1221" r:id="rId57"/>
    <p:sldId id="1220" r:id="rId58"/>
    <p:sldId id="1222" r:id="rId59"/>
    <p:sldId id="1223" r:id="rId60"/>
    <p:sldId id="1224" r:id="rId61"/>
    <p:sldId id="1225" r:id="rId62"/>
    <p:sldId id="496" r:id="rId63"/>
    <p:sldId id="1170" r:id="rId64"/>
    <p:sldId id="1226" r:id="rId65"/>
    <p:sldId id="1227" r:id="rId66"/>
    <p:sldId id="1228" r:id="rId67"/>
    <p:sldId id="309" r:id="rId6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功能页" id="{693917CD-5AF3-4346-A7D9-29DBE4118541}">
          <p14:sldIdLst>
            <p14:sldId id="256"/>
            <p14:sldId id="1171"/>
            <p14:sldId id="1172"/>
            <p14:sldId id="1173"/>
            <p14:sldId id="1174"/>
            <p14:sldId id="1175"/>
            <p14:sldId id="1176"/>
            <p14:sldId id="1177"/>
            <p14:sldId id="1178"/>
            <p14:sldId id="1179"/>
            <p14:sldId id="1180"/>
            <p14:sldId id="588"/>
            <p14:sldId id="589"/>
            <p14:sldId id="1181"/>
            <p14:sldId id="1182"/>
            <p14:sldId id="1183"/>
            <p14:sldId id="1184"/>
            <p14:sldId id="1185"/>
            <p14:sldId id="1186"/>
            <p14:sldId id="1187"/>
            <p14:sldId id="1188"/>
            <p14:sldId id="1189"/>
            <p14:sldId id="1190"/>
            <p14:sldId id="1191"/>
            <p14:sldId id="1192"/>
            <p14:sldId id="1193"/>
            <p14:sldId id="1194"/>
            <p14:sldId id="1195"/>
            <p14:sldId id="1196"/>
            <p14:sldId id="1197"/>
            <p14:sldId id="1198"/>
            <p14:sldId id="1199"/>
            <p14:sldId id="1200"/>
            <p14:sldId id="1201"/>
            <p14:sldId id="1202"/>
            <p14:sldId id="1203"/>
            <p14:sldId id="1204"/>
            <p14:sldId id="1205"/>
            <p14:sldId id="1206"/>
            <p14:sldId id="1207"/>
            <p14:sldId id="1208"/>
            <p14:sldId id="1209"/>
            <p14:sldId id="1210"/>
            <p14:sldId id="1211"/>
            <p14:sldId id="1212"/>
            <p14:sldId id="1213"/>
            <p14:sldId id="1214"/>
            <p14:sldId id="1215"/>
            <p14:sldId id="1216"/>
            <p14:sldId id="1217"/>
            <p14:sldId id="1218"/>
            <p14:sldId id="1219"/>
            <p14:sldId id="1221"/>
            <p14:sldId id="1220"/>
            <p14:sldId id="1222"/>
            <p14:sldId id="1223"/>
            <p14:sldId id="1224"/>
            <p14:sldId id="1225"/>
            <p14:sldId id="496"/>
            <p14:sldId id="1170"/>
            <p14:sldId id="1226"/>
            <p14:sldId id="1227"/>
            <p14:sldId id="1228"/>
            <p14:sldId id="309"/>
          </p14:sldIdLst>
        </p14:section>
        <p14:section name="一段类" id="{17B13101-B83D-43AC-A95E-49312A3F9464}">
          <p14:sldIdLst/>
        </p14:section>
        <p14:section name="两段类" id="{041B2D5A-34E4-431D-9EC3-930D48DB4BBD}">
          <p14:sldIdLst/>
        </p14:section>
        <p14:section name="三段类" id="{D6353AD8-2AF2-407D-9E91-763B1C1195FF}">
          <p14:sldIdLst/>
        </p14:section>
        <p14:section name="四段内容类" id="{7DD581CB-E80A-471B-AA9E-CA4C9961471B}">
          <p14:sldIdLst/>
        </p14:section>
        <p14:section name="多段内容" id="{B6B0741E-82B4-4B0B-BD7C-7CA2D28629AA}">
          <p14:sldIdLst/>
        </p14:section>
        <p14:section name="人物介绍" id="{3DCE000C-7046-4391-A8BD-E6260D9A8225}">
          <p14:sldIdLst/>
        </p14:section>
        <p14:section name="时间轴" id="{F3D483EA-4857-4429-85B2-43D7792DBFCB}">
          <p14:sldIdLst/>
        </p14:section>
        <p14:section name="图表" id="{86AC647B-C469-4AFA-865E-0560F3FE416D}">
          <p14:sldIdLst/>
        </p14:section>
        <p14:section name="使用说明" id="{9BE92E21-0887-44B1-B4BA-27472E995CD7}">
          <p14:sldIdLst/>
        </p14:section>
      </p14:sectionLst>
    </p:ext>
    <p:ext uri="{EFAFB233-063F-42B5-8137-9DF3F51BA10A}">
      <p15:sldGuideLst xmlns:p15="http://schemas.microsoft.com/office/powerpoint/2012/main">
        <p15:guide id="2" pos="3840" userDrawn="1">
          <p15:clr>
            <a:srgbClr val="A4A3A4"/>
          </p15:clr>
        </p15:guide>
        <p15:guide id="6" pos="7242" userDrawn="1">
          <p15:clr>
            <a:srgbClr val="A4A3A4"/>
          </p15:clr>
        </p15:guide>
        <p15:guide id="7"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A85D6"/>
    <a:srgbClr val="2D93EF"/>
    <a:srgbClr val="FFFFFF"/>
    <a:srgbClr val="71246B"/>
    <a:srgbClr val="F5F5F5"/>
    <a:srgbClr val="F9EBF8"/>
    <a:srgbClr val="2B89B8"/>
    <a:srgbClr val="014099"/>
    <a:srgbClr val="BE3CB5"/>
    <a:srgbClr val="DAB3D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602" autoAdjust="0"/>
    <p:restoredTop sz="90062" autoAdjust="0"/>
  </p:normalViewPr>
  <p:slideViewPr>
    <p:cSldViewPr snapToGrid="0" showGuides="1">
      <p:cViewPr varScale="1">
        <p:scale>
          <a:sx n="126" d="100"/>
          <a:sy n="126" d="100"/>
        </p:scale>
        <p:origin x="1016" y="200"/>
      </p:cViewPr>
      <p:guideLst>
        <p:guide pos="3840"/>
        <p:guide pos="7242"/>
        <p:guide orient="horz" pos="2160"/>
      </p:guideLst>
    </p:cSldViewPr>
  </p:slideViewPr>
  <p:outlineViewPr>
    <p:cViewPr>
      <p:scale>
        <a:sx n="33" d="100"/>
        <a:sy n="33" d="100"/>
      </p:scale>
      <p:origin x="0" y="-3802"/>
    </p:cViewPr>
  </p:outlineViewPr>
  <p:notesTextViewPr>
    <p:cViewPr>
      <p:scale>
        <a:sx n="1" d="1"/>
        <a:sy n="1" d="1"/>
      </p:scale>
      <p:origin x="0" y="0"/>
    </p:cViewPr>
  </p:notesTextViewPr>
  <p:sorterViewPr>
    <p:cViewPr>
      <p:scale>
        <a:sx n="33" d="100"/>
        <a:sy n="33" d="100"/>
      </p:scale>
      <p:origin x="0" y="0"/>
    </p:cViewPr>
  </p:sorterViewPr>
  <p:notesViewPr>
    <p:cSldViewPr snapToGrid="0" showGuides="1">
      <p:cViewPr varScale="1">
        <p:scale>
          <a:sx n="64" d="100"/>
          <a:sy n="64" d="100"/>
        </p:scale>
        <p:origin x="1998" y="90"/>
      </p:cViewPr>
      <p:guideLst/>
    </p:cSldViewPr>
  </p:notesViewPr>
  <p:gridSpacing cx="360000" cy="3600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tableStyles" Target="tableStyles.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viewProps" Target="viewProps.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 Type="http://schemas.openxmlformats.org/officeDocument/2006/relationships/slide" Target="slides/slide3.xml"/><Relationship Id="rId71"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1.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image" Target="../media/image23.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1.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1.w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image" Target="../media/image39.png"/></Relationships>
</file>

<file path=ppt/drawings/_rels/vmlDrawing6.v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image" Target="../media/image39.png"/></Relationships>
</file>

<file path=ppt/drawings/_rels/vmlDrawing7.vml.rels><?xml version="1.0" encoding="UTF-8" standalone="yes"?>
<Relationships xmlns="http://schemas.openxmlformats.org/package/2006/relationships"><Relationship Id="rId1" Type="http://schemas.openxmlformats.org/officeDocument/2006/relationships/image" Target="../media/image86.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E7C95319-441B-4D9F-98CE-1A53B32796A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日期占位符 2">
            <a:extLst>
              <a:ext uri="{FF2B5EF4-FFF2-40B4-BE49-F238E27FC236}">
                <a16:creationId xmlns:a16="http://schemas.microsoft.com/office/drawing/2014/main" id="{C3BF0EAF-3CD3-4EB6-9810-622620B7A70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60BA161-F2EC-4A3B-989A-A1CB67A322F9}" type="datetimeFigureOut">
              <a:rPr lang="en-US" smtClean="0"/>
              <a:t>10/14/22</a:t>
            </a:fld>
            <a:endParaRPr lang="en-US"/>
          </a:p>
        </p:txBody>
      </p:sp>
      <p:sp>
        <p:nvSpPr>
          <p:cNvPr id="4" name="页脚占位符 3">
            <a:extLst>
              <a:ext uri="{FF2B5EF4-FFF2-40B4-BE49-F238E27FC236}">
                <a16:creationId xmlns:a16="http://schemas.microsoft.com/office/drawing/2014/main" id="{38A0C624-D39D-451E-8952-18BAFACB454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灯片编号占位符 4">
            <a:extLst>
              <a:ext uri="{FF2B5EF4-FFF2-40B4-BE49-F238E27FC236}">
                <a16:creationId xmlns:a16="http://schemas.microsoft.com/office/drawing/2014/main" id="{F2D04956-786F-423D-B504-D05B3813A93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1D49B8D-25B8-4DAD-B5ED-030995F24451}" type="slidenum">
              <a:rPr lang="en-US" smtClean="0"/>
              <a:t>‹#›</a:t>
            </a:fld>
            <a:endParaRPr lang="en-US"/>
          </a:p>
        </p:txBody>
      </p:sp>
    </p:spTree>
    <p:extLst>
      <p:ext uri="{BB962C8B-B14F-4D97-AF65-F5344CB8AC3E}">
        <p14:creationId xmlns:p14="http://schemas.microsoft.com/office/powerpoint/2010/main" val="182658453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91C5753-DA09-4AA8-8CBE-6857F5CC9D8D}" type="datetimeFigureOut">
              <a:rPr lang="zh-CN" altLang="en-US" smtClean="0"/>
              <a:t>2022/10/14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0E95024-908D-462B-9B1F-7005F7AB552B}" type="slidenum">
              <a:rPr lang="zh-CN" altLang="en-US" smtClean="0"/>
              <a:t>‹#›</a:t>
            </a:fld>
            <a:endParaRPr lang="zh-CN" altLang="en-US"/>
          </a:p>
        </p:txBody>
      </p:sp>
    </p:spTree>
    <p:extLst>
      <p:ext uri="{BB962C8B-B14F-4D97-AF65-F5344CB8AC3E}">
        <p14:creationId xmlns:p14="http://schemas.microsoft.com/office/powerpoint/2010/main" val="27234695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0E95024-908D-462B-9B1F-7005F7AB552B}" type="slidenum">
              <a:rPr lang="zh-CN" altLang="en-US" smtClean="0"/>
              <a:t>1</a:t>
            </a:fld>
            <a:endParaRPr lang="zh-CN" altLang="en-US"/>
          </a:p>
        </p:txBody>
      </p:sp>
    </p:spTree>
    <p:extLst>
      <p:ext uri="{BB962C8B-B14F-4D97-AF65-F5344CB8AC3E}">
        <p14:creationId xmlns:p14="http://schemas.microsoft.com/office/powerpoint/2010/main" val="36144588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65200">
              <a:defRPr sz="2400">
                <a:solidFill>
                  <a:schemeClr val="tx1"/>
                </a:solidFill>
                <a:latin typeface="Times New Roman" charset="0"/>
                <a:ea typeface="ＭＳ Ｐゴシック" charset="-128"/>
              </a:defRPr>
            </a:lvl1pPr>
            <a:lvl2pPr marL="742950" indent="-285750" defTabSz="965200">
              <a:defRPr sz="2400">
                <a:solidFill>
                  <a:schemeClr val="tx1"/>
                </a:solidFill>
                <a:latin typeface="Times New Roman" charset="0"/>
                <a:ea typeface="ＭＳ Ｐゴシック" charset="-128"/>
              </a:defRPr>
            </a:lvl2pPr>
            <a:lvl3pPr marL="1143000" indent="-228600" defTabSz="965200">
              <a:defRPr sz="2400">
                <a:solidFill>
                  <a:schemeClr val="tx1"/>
                </a:solidFill>
                <a:latin typeface="Times New Roman" charset="0"/>
                <a:ea typeface="ＭＳ Ｐゴシック" charset="-128"/>
              </a:defRPr>
            </a:lvl3pPr>
            <a:lvl4pPr marL="1600200" indent="-228600" defTabSz="965200">
              <a:defRPr sz="2400">
                <a:solidFill>
                  <a:schemeClr val="tx1"/>
                </a:solidFill>
                <a:latin typeface="Times New Roman" charset="0"/>
                <a:ea typeface="ＭＳ Ｐゴシック" charset="-128"/>
              </a:defRPr>
            </a:lvl4pPr>
            <a:lvl5pPr marL="2057400" indent="-228600" defTabSz="965200">
              <a:defRPr sz="2400">
                <a:solidFill>
                  <a:schemeClr val="tx1"/>
                </a:solidFill>
                <a:latin typeface="Times New Roman" charset="0"/>
                <a:ea typeface="ＭＳ Ｐゴシック" charset="-128"/>
              </a:defRPr>
            </a:lvl5pPr>
            <a:lvl6pPr marL="2514600" indent="-228600" algn="ctr" defTabSz="965200"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algn="ctr" defTabSz="965200"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algn="ctr" defTabSz="965200"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algn="ctr" defTabSz="965200" eaLnBrk="0" fontAlgn="base" hangingPunct="0">
              <a:spcBef>
                <a:spcPct val="0"/>
              </a:spcBef>
              <a:spcAft>
                <a:spcPct val="0"/>
              </a:spcAft>
              <a:defRPr sz="2400">
                <a:solidFill>
                  <a:schemeClr val="tx1"/>
                </a:solidFill>
                <a:latin typeface="Times New Roman" charset="0"/>
                <a:ea typeface="ＭＳ Ｐゴシック" charset="-128"/>
              </a:defRPr>
            </a:lvl9pPr>
          </a:lstStyle>
          <a:p>
            <a:pPr marL="0" marR="0" lvl="0" indent="0" algn="r" defTabSz="965200" rtl="0" eaLnBrk="0" fontAlgn="base" latinLnBrk="0" hangingPunct="0">
              <a:lnSpc>
                <a:spcPct val="100000"/>
              </a:lnSpc>
              <a:spcBef>
                <a:spcPct val="0"/>
              </a:spcBef>
              <a:spcAft>
                <a:spcPct val="0"/>
              </a:spcAft>
              <a:buClrTx/>
              <a:buSzTx/>
              <a:buFontTx/>
              <a:buNone/>
              <a:tabLst/>
              <a:defRPr/>
            </a:pPr>
            <a:fld id="{21E56F62-2F06-CB4E-A6A7-F9CD66D686BD}" type="slidenum">
              <a:rPr kumimoji="0" lang="en-US" altLang="x-none" sz="1200" b="0" i="0" u="none" strike="noStrike" kern="1200" cap="none" spc="0" normalizeH="0" baseline="0" noProof="0">
                <a:ln>
                  <a:noFill/>
                </a:ln>
                <a:solidFill>
                  <a:srgbClr val="000000"/>
                </a:solidFill>
                <a:effectLst/>
                <a:uLnTx/>
                <a:uFillTx/>
                <a:latin typeface="Times New Roman" charset="0"/>
                <a:ea typeface="ＭＳ Ｐゴシック" charset="-128"/>
                <a:cs typeface="+mn-cs"/>
              </a:rPr>
              <a:pPr marL="0" marR="0" lvl="0" indent="0" algn="r" defTabSz="965200" rtl="0" eaLnBrk="0" fontAlgn="base" latinLnBrk="0" hangingPunct="0">
                <a:lnSpc>
                  <a:spcPct val="100000"/>
                </a:lnSpc>
                <a:spcBef>
                  <a:spcPct val="0"/>
                </a:spcBef>
                <a:spcAft>
                  <a:spcPct val="0"/>
                </a:spcAft>
                <a:buClrTx/>
                <a:buSzTx/>
                <a:buFontTx/>
                <a:buNone/>
                <a:tabLst/>
                <a:defRPr/>
              </a:pPr>
              <a:t>12</a:t>
            </a:fld>
            <a:endParaRPr kumimoji="0" lang="en-US" altLang="x-none" sz="1200" b="0" i="0" u="none" strike="noStrike" kern="1200" cap="none" spc="0" normalizeH="0" baseline="0" noProof="0">
              <a:ln>
                <a:noFill/>
              </a:ln>
              <a:solidFill>
                <a:srgbClr val="000000"/>
              </a:solidFill>
              <a:effectLst/>
              <a:uLnTx/>
              <a:uFillTx/>
              <a:latin typeface="Times New Roman" charset="0"/>
              <a:ea typeface="ＭＳ Ｐゴシック" charset="-128"/>
              <a:cs typeface="+mn-cs"/>
            </a:endParaRPr>
          </a:p>
        </p:txBody>
      </p:sp>
      <p:sp>
        <p:nvSpPr>
          <p:cNvPr id="147458" name="Rectangle 2"/>
          <p:cNvSpPr>
            <a:spLocks noGrp="1" noRot="1" noChangeAspect="1" noChangeArrowheads="1" noTextEdit="1"/>
          </p:cNvSpPr>
          <p:nvPr>
            <p:ph type="sldImg"/>
          </p:nvPr>
        </p:nvSpPr>
        <p:spPr>
          <a:ln/>
        </p:spPr>
      </p:sp>
      <p:sp>
        <p:nvSpPr>
          <p:cNvPr id="14745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latin typeface="Times New Roman" charset="0"/>
              <a:ea typeface="ＭＳ Ｐゴシック" charset="-128"/>
            </a:endParaRPr>
          </a:p>
        </p:txBody>
      </p:sp>
    </p:spTree>
    <p:extLst>
      <p:ext uri="{BB962C8B-B14F-4D97-AF65-F5344CB8AC3E}">
        <p14:creationId xmlns:p14="http://schemas.microsoft.com/office/powerpoint/2010/main" val="42775609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65200">
              <a:defRPr sz="2400">
                <a:solidFill>
                  <a:schemeClr val="tx1"/>
                </a:solidFill>
                <a:latin typeface="Times New Roman" charset="0"/>
                <a:ea typeface="ＭＳ Ｐゴシック" charset="-128"/>
              </a:defRPr>
            </a:lvl1pPr>
            <a:lvl2pPr marL="742950" indent="-285750" defTabSz="965200">
              <a:defRPr sz="2400">
                <a:solidFill>
                  <a:schemeClr val="tx1"/>
                </a:solidFill>
                <a:latin typeface="Times New Roman" charset="0"/>
                <a:ea typeface="ＭＳ Ｐゴシック" charset="-128"/>
              </a:defRPr>
            </a:lvl2pPr>
            <a:lvl3pPr marL="1143000" indent="-228600" defTabSz="965200">
              <a:defRPr sz="2400">
                <a:solidFill>
                  <a:schemeClr val="tx1"/>
                </a:solidFill>
                <a:latin typeface="Times New Roman" charset="0"/>
                <a:ea typeface="ＭＳ Ｐゴシック" charset="-128"/>
              </a:defRPr>
            </a:lvl3pPr>
            <a:lvl4pPr marL="1600200" indent="-228600" defTabSz="965200">
              <a:defRPr sz="2400">
                <a:solidFill>
                  <a:schemeClr val="tx1"/>
                </a:solidFill>
                <a:latin typeface="Times New Roman" charset="0"/>
                <a:ea typeface="ＭＳ Ｐゴシック" charset="-128"/>
              </a:defRPr>
            </a:lvl4pPr>
            <a:lvl5pPr marL="2057400" indent="-228600" defTabSz="965200">
              <a:defRPr sz="2400">
                <a:solidFill>
                  <a:schemeClr val="tx1"/>
                </a:solidFill>
                <a:latin typeface="Times New Roman" charset="0"/>
                <a:ea typeface="ＭＳ Ｐゴシック" charset="-128"/>
              </a:defRPr>
            </a:lvl5pPr>
            <a:lvl6pPr marL="2514600" indent="-228600" algn="ctr" defTabSz="965200"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algn="ctr" defTabSz="965200"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algn="ctr" defTabSz="965200"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algn="ctr" defTabSz="965200" eaLnBrk="0" fontAlgn="base" hangingPunct="0">
              <a:spcBef>
                <a:spcPct val="0"/>
              </a:spcBef>
              <a:spcAft>
                <a:spcPct val="0"/>
              </a:spcAft>
              <a:defRPr sz="2400">
                <a:solidFill>
                  <a:schemeClr val="tx1"/>
                </a:solidFill>
                <a:latin typeface="Times New Roman" charset="0"/>
                <a:ea typeface="ＭＳ Ｐゴシック" charset="-128"/>
              </a:defRPr>
            </a:lvl9pPr>
          </a:lstStyle>
          <a:p>
            <a:pPr marL="0" marR="0" lvl="0" indent="0" algn="r" defTabSz="965200" rtl="0" eaLnBrk="0" fontAlgn="base" latinLnBrk="0" hangingPunct="0">
              <a:lnSpc>
                <a:spcPct val="100000"/>
              </a:lnSpc>
              <a:spcBef>
                <a:spcPct val="0"/>
              </a:spcBef>
              <a:spcAft>
                <a:spcPct val="0"/>
              </a:spcAft>
              <a:buClrTx/>
              <a:buSzTx/>
              <a:buFontTx/>
              <a:buNone/>
              <a:tabLst/>
              <a:defRPr/>
            </a:pPr>
            <a:fld id="{39A69EB8-B60D-1949-9645-C0B696785B03}" type="slidenum">
              <a:rPr kumimoji="0" lang="en-US" altLang="x-none" sz="1200" b="0" i="0" u="none" strike="noStrike" kern="1200" cap="none" spc="0" normalizeH="0" baseline="0" noProof="0">
                <a:ln>
                  <a:noFill/>
                </a:ln>
                <a:solidFill>
                  <a:srgbClr val="000000"/>
                </a:solidFill>
                <a:effectLst/>
                <a:uLnTx/>
                <a:uFillTx/>
                <a:latin typeface="Times New Roman" charset="0"/>
                <a:ea typeface="ＭＳ Ｐゴシック" charset="-128"/>
                <a:cs typeface="+mn-cs"/>
              </a:rPr>
              <a:pPr marL="0" marR="0" lvl="0" indent="0" algn="r" defTabSz="965200" rtl="0" eaLnBrk="0" fontAlgn="base" latinLnBrk="0" hangingPunct="0">
                <a:lnSpc>
                  <a:spcPct val="100000"/>
                </a:lnSpc>
                <a:spcBef>
                  <a:spcPct val="0"/>
                </a:spcBef>
                <a:spcAft>
                  <a:spcPct val="0"/>
                </a:spcAft>
                <a:buClrTx/>
                <a:buSzTx/>
                <a:buFontTx/>
                <a:buNone/>
                <a:tabLst/>
                <a:defRPr/>
              </a:pPr>
              <a:t>13</a:t>
            </a:fld>
            <a:endParaRPr kumimoji="0" lang="en-US" altLang="x-none" sz="1200" b="0" i="0" u="none" strike="noStrike" kern="1200" cap="none" spc="0" normalizeH="0" baseline="0" noProof="0">
              <a:ln>
                <a:noFill/>
              </a:ln>
              <a:solidFill>
                <a:srgbClr val="000000"/>
              </a:solidFill>
              <a:effectLst/>
              <a:uLnTx/>
              <a:uFillTx/>
              <a:latin typeface="Times New Roman" charset="0"/>
              <a:ea typeface="ＭＳ Ｐゴシック" charset="-128"/>
              <a:cs typeface="+mn-cs"/>
            </a:endParaRPr>
          </a:p>
        </p:txBody>
      </p:sp>
      <p:sp>
        <p:nvSpPr>
          <p:cNvPr id="159746" name="Rectangle 2"/>
          <p:cNvSpPr>
            <a:spLocks noGrp="1" noRot="1" noChangeAspect="1" noChangeArrowheads="1" noTextEdit="1"/>
          </p:cNvSpPr>
          <p:nvPr>
            <p:ph type="sldImg"/>
          </p:nvPr>
        </p:nvSpPr>
        <p:spPr>
          <a:ln/>
        </p:spPr>
      </p:sp>
      <p:sp>
        <p:nvSpPr>
          <p:cNvPr id="1597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x-none">
                <a:latin typeface="Times New Roman" charset="0"/>
                <a:ea typeface="ＭＳ Ｐゴシック" charset="-128"/>
              </a:rPr>
              <a:t>http://www.electrictoolbox.com/article/networking/pop3-commands/</a:t>
            </a:r>
          </a:p>
        </p:txBody>
      </p:sp>
    </p:spTree>
    <p:extLst>
      <p:ext uri="{BB962C8B-B14F-4D97-AF65-F5344CB8AC3E}">
        <p14:creationId xmlns:p14="http://schemas.microsoft.com/office/powerpoint/2010/main" val="6732350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5" name="Slide Image Placeholder 1"/>
          <p:cNvSpPr>
            <a:spLocks noGrp="1" noRot="1" noChangeAspect="1" noTextEdit="1"/>
          </p:cNvSpPr>
          <p:nvPr>
            <p:ph type="sldImg"/>
          </p:nvPr>
        </p:nvSpPr>
        <p:spPr>
          <a:ln/>
        </p:spPr>
      </p:sp>
      <p:sp>
        <p:nvSpPr>
          <p:cNvPr id="139266"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x-none" dirty="0">
                <a:ea typeface="ＭＳ Ｐゴシック" charset="-128"/>
              </a:rPr>
              <a:t>http://</a:t>
            </a:r>
            <a:r>
              <a:rPr lang="en-US" altLang="x-none" dirty="0" err="1">
                <a:ea typeface="ＭＳ Ｐゴシック" charset="-128"/>
              </a:rPr>
              <a:t>www.comscore.com</a:t>
            </a:r>
            <a:r>
              <a:rPr lang="en-US" altLang="x-none" dirty="0">
                <a:ea typeface="ＭＳ Ｐゴシック" charset="-128"/>
              </a:rPr>
              <a:t>/Insights/</a:t>
            </a:r>
            <a:r>
              <a:rPr lang="en-US" altLang="x-none" dirty="0" err="1">
                <a:ea typeface="ＭＳ Ｐゴシック" charset="-128"/>
              </a:rPr>
              <a:t>Press_Releases</a:t>
            </a:r>
            <a:r>
              <a:rPr lang="en-US" altLang="x-none" dirty="0">
                <a:ea typeface="ＭＳ Ｐゴシック" charset="-128"/>
              </a:rPr>
              <a:t>/2013/8/comScore_Media_Metrix_Ranks_Top_50_U.S._Web_Properties_for_July_2013</a:t>
            </a:r>
          </a:p>
        </p:txBody>
      </p:sp>
    </p:spTree>
    <p:extLst>
      <p:ext uri="{BB962C8B-B14F-4D97-AF65-F5344CB8AC3E}">
        <p14:creationId xmlns:p14="http://schemas.microsoft.com/office/powerpoint/2010/main" val="30466262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119" name="矩形: 圆顶角 118">
            <a:extLst>
              <a:ext uri="{FF2B5EF4-FFF2-40B4-BE49-F238E27FC236}">
                <a16:creationId xmlns:a16="http://schemas.microsoft.com/office/drawing/2014/main" id="{299666A6-A642-4134-85A4-22FD5313B3C8}"/>
              </a:ext>
            </a:extLst>
          </p:cNvPr>
          <p:cNvSpPr/>
          <p:nvPr userDrawn="1"/>
        </p:nvSpPr>
        <p:spPr>
          <a:xfrm>
            <a:off x="695325" y="251120"/>
            <a:ext cx="468049" cy="473348"/>
          </a:xfrm>
          <a:prstGeom prst="round2SameRect">
            <a:avLst>
              <a:gd name="adj1" fmla="val 13004"/>
              <a:gd name="adj2" fmla="val 0"/>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8" name="文本占位符 47">
            <a:extLst>
              <a:ext uri="{FF2B5EF4-FFF2-40B4-BE49-F238E27FC236}">
                <a16:creationId xmlns:a16="http://schemas.microsoft.com/office/drawing/2014/main" id="{FD2F1019-5C25-4CD6-8E2A-43FDC4E68280}"/>
              </a:ext>
            </a:extLst>
          </p:cNvPr>
          <p:cNvSpPr>
            <a:spLocks noGrp="1"/>
          </p:cNvSpPr>
          <p:nvPr>
            <p:ph type="body" sz="quarter" idx="10" hasCustomPrompt="1"/>
          </p:nvPr>
        </p:nvSpPr>
        <p:spPr>
          <a:xfrm>
            <a:off x="1174590" y="226477"/>
            <a:ext cx="6678793" cy="914400"/>
          </a:xfrm>
          <a:prstGeom prst="rect">
            <a:avLst/>
          </a:prstGeom>
        </p:spPr>
        <p:txBody>
          <a:bodyPr/>
          <a:lstStyle>
            <a:lvl1pPr marL="0" indent="0">
              <a:lnSpc>
                <a:spcPct val="100000"/>
              </a:lnSpc>
              <a:buNone/>
              <a:defRPr sz="2800" spc="300">
                <a:solidFill>
                  <a:schemeClr val="tx1">
                    <a:lumMod val="75000"/>
                    <a:lumOff val="25000"/>
                  </a:schemeClr>
                </a:solidFill>
              </a:defRPr>
            </a:lvl1pPr>
          </a:lstStyle>
          <a:p>
            <a:pPr lvl="0"/>
            <a:r>
              <a:rPr lang="zh-CN" altLang="en-US" dirty="0"/>
              <a:t>输入你的标题</a:t>
            </a:r>
          </a:p>
        </p:txBody>
      </p:sp>
      <p:sp>
        <p:nvSpPr>
          <p:cNvPr id="118" name="graduation-cap_8161">
            <a:extLst>
              <a:ext uri="{FF2B5EF4-FFF2-40B4-BE49-F238E27FC236}">
                <a16:creationId xmlns:a16="http://schemas.microsoft.com/office/drawing/2014/main" id="{FE39FAAA-06E1-47B1-8578-B2D6583DD03C}"/>
              </a:ext>
            </a:extLst>
          </p:cNvPr>
          <p:cNvSpPr>
            <a:spLocks noChangeAspect="1"/>
          </p:cNvSpPr>
          <p:nvPr userDrawn="1"/>
        </p:nvSpPr>
        <p:spPr bwMode="auto">
          <a:xfrm>
            <a:off x="724045" y="368648"/>
            <a:ext cx="410608" cy="252549"/>
          </a:xfrm>
          <a:custGeom>
            <a:avLst/>
            <a:gdLst>
              <a:gd name="T0" fmla="*/ 2978 w 3278"/>
              <a:gd name="T1" fmla="*/ 1349 h 2019"/>
              <a:gd name="T2" fmla="*/ 2976 w 3278"/>
              <a:gd name="T3" fmla="*/ 1036 h 2019"/>
              <a:gd name="T4" fmla="*/ 3278 w 3278"/>
              <a:gd name="T5" fmla="*/ 867 h 2019"/>
              <a:gd name="T6" fmla="*/ 1634 w 3278"/>
              <a:gd name="T7" fmla="*/ 0 h 2019"/>
              <a:gd name="T8" fmla="*/ 0 w 3278"/>
              <a:gd name="T9" fmla="*/ 884 h 2019"/>
              <a:gd name="T10" fmla="*/ 655 w 3278"/>
              <a:gd name="T11" fmla="*/ 1260 h 2019"/>
              <a:gd name="T12" fmla="*/ 657 w 3278"/>
              <a:gd name="T13" fmla="*/ 1484 h 2019"/>
              <a:gd name="T14" fmla="*/ 657 w 3278"/>
              <a:gd name="T15" fmla="*/ 1502 h 2019"/>
              <a:gd name="T16" fmla="*/ 663 w 3278"/>
              <a:gd name="T17" fmla="*/ 1499 h 2019"/>
              <a:gd name="T18" fmla="*/ 651 w 3278"/>
              <a:gd name="T19" fmla="*/ 1528 h 2019"/>
              <a:gd name="T20" fmla="*/ 1644 w 3278"/>
              <a:gd name="T21" fmla="*/ 1722 h 2019"/>
              <a:gd name="T22" fmla="*/ 2634 w 3278"/>
              <a:gd name="T23" fmla="*/ 1517 h 2019"/>
              <a:gd name="T24" fmla="*/ 2622 w 3278"/>
              <a:gd name="T25" fmla="*/ 1488 h 2019"/>
              <a:gd name="T26" fmla="*/ 2628 w 3278"/>
              <a:gd name="T27" fmla="*/ 1491 h 2019"/>
              <a:gd name="T28" fmla="*/ 2628 w 3278"/>
              <a:gd name="T29" fmla="*/ 1473 h 2019"/>
              <a:gd name="T30" fmla="*/ 2627 w 3278"/>
              <a:gd name="T31" fmla="*/ 1249 h 2019"/>
              <a:gd name="T32" fmla="*/ 2911 w 3278"/>
              <a:gd name="T33" fmla="*/ 1072 h 2019"/>
              <a:gd name="T34" fmla="*/ 2913 w 3278"/>
              <a:gd name="T35" fmla="*/ 1350 h 2019"/>
              <a:gd name="T36" fmla="*/ 2860 w 3278"/>
              <a:gd name="T37" fmla="*/ 1430 h 2019"/>
              <a:gd name="T38" fmla="*/ 2946 w 3278"/>
              <a:gd name="T39" fmla="*/ 1515 h 2019"/>
              <a:gd name="T40" fmla="*/ 3031 w 3278"/>
              <a:gd name="T41" fmla="*/ 1429 h 2019"/>
              <a:gd name="T42" fmla="*/ 2978 w 3278"/>
              <a:gd name="T43" fmla="*/ 1349 h 2019"/>
              <a:gd name="T44" fmla="*/ 1643 w 3278"/>
              <a:gd name="T45" fmla="*/ 1646 h 2019"/>
              <a:gd name="T46" fmla="*/ 763 w 3278"/>
              <a:gd name="T47" fmla="*/ 1527 h 2019"/>
              <a:gd name="T48" fmla="*/ 1642 w 3278"/>
              <a:gd name="T49" fmla="*/ 1399 h 2019"/>
              <a:gd name="T50" fmla="*/ 2522 w 3278"/>
              <a:gd name="T51" fmla="*/ 1518 h 2019"/>
              <a:gd name="T52" fmla="*/ 1643 w 3278"/>
              <a:gd name="T53" fmla="*/ 1646 h 2019"/>
              <a:gd name="T54" fmla="*/ 2604 w 3278"/>
              <a:gd name="T55" fmla="*/ 1067 h 2019"/>
              <a:gd name="T56" fmla="*/ 1639 w 3278"/>
              <a:gd name="T57" fmla="*/ 819 h 2019"/>
              <a:gd name="T58" fmla="*/ 676 w 3278"/>
              <a:gd name="T59" fmla="*/ 1077 h 2019"/>
              <a:gd name="T60" fmla="*/ 676 w 3278"/>
              <a:gd name="T61" fmla="*/ 1011 h 2019"/>
              <a:gd name="T62" fmla="*/ 1638 w 3278"/>
              <a:gd name="T63" fmla="*/ 720 h 2019"/>
              <a:gd name="T64" fmla="*/ 2604 w 3278"/>
              <a:gd name="T65" fmla="*/ 1001 h 2019"/>
              <a:gd name="T66" fmla="*/ 2604 w 3278"/>
              <a:gd name="T67" fmla="*/ 1067 h 2019"/>
              <a:gd name="T68" fmla="*/ 2877 w 3278"/>
              <a:gd name="T69" fmla="*/ 1534 h 2019"/>
              <a:gd name="T70" fmla="*/ 2843 w 3278"/>
              <a:gd name="T71" fmla="*/ 2019 h 2019"/>
              <a:gd name="T72" fmla="*/ 3033 w 3278"/>
              <a:gd name="T73" fmla="*/ 1917 h 2019"/>
              <a:gd name="T74" fmla="*/ 3031 w 3278"/>
              <a:gd name="T75" fmla="*/ 1533 h 2019"/>
              <a:gd name="T76" fmla="*/ 2877 w 3278"/>
              <a:gd name="T77" fmla="*/ 1534 h 20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278" h="2019">
                <a:moveTo>
                  <a:pt x="2978" y="1349"/>
                </a:moveTo>
                <a:lnTo>
                  <a:pt x="2976" y="1036"/>
                </a:lnTo>
                <a:lnTo>
                  <a:pt x="3278" y="867"/>
                </a:lnTo>
                <a:lnTo>
                  <a:pt x="1634" y="0"/>
                </a:lnTo>
                <a:lnTo>
                  <a:pt x="0" y="884"/>
                </a:lnTo>
                <a:lnTo>
                  <a:pt x="655" y="1260"/>
                </a:lnTo>
                <a:lnTo>
                  <a:pt x="657" y="1484"/>
                </a:lnTo>
                <a:lnTo>
                  <a:pt x="657" y="1502"/>
                </a:lnTo>
                <a:lnTo>
                  <a:pt x="663" y="1499"/>
                </a:lnTo>
                <a:cubicBezTo>
                  <a:pt x="656" y="1508"/>
                  <a:pt x="651" y="1518"/>
                  <a:pt x="651" y="1528"/>
                </a:cubicBezTo>
                <a:cubicBezTo>
                  <a:pt x="652" y="1638"/>
                  <a:pt x="1096" y="1725"/>
                  <a:pt x="1644" y="1722"/>
                </a:cubicBezTo>
                <a:cubicBezTo>
                  <a:pt x="2191" y="1719"/>
                  <a:pt x="2634" y="1627"/>
                  <a:pt x="2634" y="1517"/>
                </a:cubicBezTo>
                <a:cubicBezTo>
                  <a:pt x="2634" y="1507"/>
                  <a:pt x="2629" y="1498"/>
                  <a:pt x="2622" y="1488"/>
                </a:cubicBezTo>
                <a:lnTo>
                  <a:pt x="2628" y="1491"/>
                </a:lnTo>
                <a:lnTo>
                  <a:pt x="2628" y="1473"/>
                </a:lnTo>
                <a:lnTo>
                  <a:pt x="2627" y="1249"/>
                </a:lnTo>
                <a:lnTo>
                  <a:pt x="2911" y="1072"/>
                </a:lnTo>
                <a:lnTo>
                  <a:pt x="2913" y="1350"/>
                </a:lnTo>
                <a:cubicBezTo>
                  <a:pt x="2881" y="1363"/>
                  <a:pt x="2860" y="1394"/>
                  <a:pt x="2860" y="1430"/>
                </a:cubicBezTo>
                <a:cubicBezTo>
                  <a:pt x="2860" y="1477"/>
                  <a:pt x="2898" y="1515"/>
                  <a:pt x="2946" y="1515"/>
                </a:cubicBezTo>
                <a:cubicBezTo>
                  <a:pt x="2994" y="1515"/>
                  <a:pt x="3032" y="1476"/>
                  <a:pt x="3031" y="1429"/>
                </a:cubicBezTo>
                <a:cubicBezTo>
                  <a:pt x="3031" y="1393"/>
                  <a:pt x="3009" y="1363"/>
                  <a:pt x="2978" y="1349"/>
                </a:cubicBezTo>
                <a:close/>
                <a:moveTo>
                  <a:pt x="1643" y="1646"/>
                </a:moveTo>
                <a:cubicBezTo>
                  <a:pt x="1157" y="1649"/>
                  <a:pt x="763" y="1595"/>
                  <a:pt x="763" y="1527"/>
                </a:cubicBezTo>
                <a:cubicBezTo>
                  <a:pt x="762" y="1459"/>
                  <a:pt x="1156" y="1402"/>
                  <a:pt x="1642" y="1399"/>
                </a:cubicBezTo>
                <a:cubicBezTo>
                  <a:pt x="2128" y="1397"/>
                  <a:pt x="2522" y="1450"/>
                  <a:pt x="2522" y="1518"/>
                </a:cubicBezTo>
                <a:cubicBezTo>
                  <a:pt x="2523" y="1586"/>
                  <a:pt x="2129" y="1643"/>
                  <a:pt x="1643" y="1646"/>
                </a:cubicBezTo>
                <a:close/>
                <a:moveTo>
                  <a:pt x="2604" y="1067"/>
                </a:moveTo>
                <a:cubicBezTo>
                  <a:pt x="2539" y="998"/>
                  <a:pt x="2303" y="815"/>
                  <a:pt x="1639" y="819"/>
                </a:cubicBezTo>
                <a:cubicBezTo>
                  <a:pt x="974" y="822"/>
                  <a:pt x="741" y="1007"/>
                  <a:pt x="676" y="1077"/>
                </a:cubicBezTo>
                <a:lnTo>
                  <a:pt x="676" y="1011"/>
                </a:lnTo>
                <a:cubicBezTo>
                  <a:pt x="676" y="1011"/>
                  <a:pt x="864" y="724"/>
                  <a:pt x="1638" y="720"/>
                </a:cubicBezTo>
                <a:cubicBezTo>
                  <a:pt x="2412" y="716"/>
                  <a:pt x="2604" y="1001"/>
                  <a:pt x="2604" y="1001"/>
                </a:cubicBezTo>
                <a:lnTo>
                  <a:pt x="2604" y="1067"/>
                </a:lnTo>
                <a:close/>
                <a:moveTo>
                  <a:pt x="2877" y="1534"/>
                </a:moveTo>
                <a:lnTo>
                  <a:pt x="2843" y="2019"/>
                </a:lnTo>
                <a:cubicBezTo>
                  <a:pt x="2947" y="1857"/>
                  <a:pt x="3033" y="1917"/>
                  <a:pt x="3033" y="1917"/>
                </a:cubicBezTo>
                <a:lnTo>
                  <a:pt x="3031" y="1533"/>
                </a:lnTo>
                <a:cubicBezTo>
                  <a:pt x="2920" y="1577"/>
                  <a:pt x="2877" y="1534"/>
                  <a:pt x="2877" y="1534"/>
                </a:cubicBezTo>
                <a:close/>
              </a:path>
            </a:pathLst>
          </a:custGeom>
          <a:solidFill>
            <a:schemeClr val="bg1"/>
          </a:solidFill>
          <a:ln>
            <a:solidFill>
              <a:schemeClr val="bg1"/>
            </a:solidFill>
          </a:ln>
        </p:spPr>
      </p:sp>
      <p:cxnSp>
        <p:nvCxnSpPr>
          <p:cNvPr id="12" name="直接连接符 11">
            <a:extLst>
              <a:ext uri="{FF2B5EF4-FFF2-40B4-BE49-F238E27FC236}">
                <a16:creationId xmlns:a16="http://schemas.microsoft.com/office/drawing/2014/main" id="{D289A089-82EB-4E50-B135-F9FBA550E6A4}"/>
              </a:ext>
            </a:extLst>
          </p:cNvPr>
          <p:cNvCxnSpPr>
            <a:cxnSpLocks/>
          </p:cNvCxnSpPr>
          <p:nvPr userDrawn="1"/>
        </p:nvCxnSpPr>
        <p:spPr>
          <a:xfrm>
            <a:off x="695325" y="725228"/>
            <a:ext cx="10801350" cy="5926"/>
          </a:xfrm>
          <a:prstGeom prst="line">
            <a:avLst/>
          </a:prstGeom>
          <a:ln w="12700">
            <a:solidFill>
              <a:schemeClr val="accent1"/>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322458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862" y="4406678"/>
            <a:ext cx="10361509" cy="1362726"/>
          </a:xfrm>
        </p:spPr>
        <p:txBody>
          <a:bodyPr anchor="t"/>
          <a:lstStyle>
            <a:lvl1pPr algn="l">
              <a:defRPr sz="3993" b="1" cap="all"/>
            </a:lvl1pPr>
          </a:lstStyle>
          <a:p>
            <a:r>
              <a:rPr lang="en-US"/>
              <a:t>Click to edit Master title style</a:t>
            </a:r>
          </a:p>
        </p:txBody>
      </p:sp>
      <p:sp>
        <p:nvSpPr>
          <p:cNvPr id="3" name="Text Placeholder 2"/>
          <p:cNvSpPr>
            <a:spLocks noGrp="1"/>
          </p:cNvSpPr>
          <p:nvPr>
            <p:ph type="body" idx="1"/>
          </p:nvPr>
        </p:nvSpPr>
        <p:spPr>
          <a:xfrm>
            <a:off x="963862" y="2906094"/>
            <a:ext cx="10361509" cy="1500584"/>
          </a:xfrm>
        </p:spPr>
        <p:txBody>
          <a:bodyPr anchor="b"/>
          <a:lstStyle>
            <a:lvl1pPr marL="0" indent="0">
              <a:buNone/>
              <a:defRPr sz="1996"/>
            </a:lvl1pPr>
            <a:lvl2pPr marL="456377" indent="0">
              <a:buNone/>
              <a:defRPr sz="1797"/>
            </a:lvl2pPr>
            <a:lvl3pPr marL="912754" indent="0">
              <a:buNone/>
              <a:defRPr sz="1597"/>
            </a:lvl3pPr>
            <a:lvl4pPr marL="1369131" indent="0">
              <a:buNone/>
              <a:defRPr sz="1397"/>
            </a:lvl4pPr>
            <a:lvl5pPr marL="1825508" indent="0">
              <a:buNone/>
              <a:defRPr sz="1397"/>
            </a:lvl5pPr>
            <a:lvl6pPr marL="2281885" indent="0">
              <a:buNone/>
              <a:defRPr sz="1397"/>
            </a:lvl6pPr>
            <a:lvl7pPr marL="2738262" indent="0">
              <a:buNone/>
              <a:defRPr sz="1397"/>
            </a:lvl7pPr>
            <a:lvl8pPr marL="3194639" indent="0">
              <a:buNone/>
              <a:defRPr sz="1397"/>
            </a:lvl8pPr>
            <a:lvl9pPr marL="3651016" indent="0">
              <a:buNone/>
              <a:defRPr sz="1397"/>
            </a:lvl9pPr>
          </a:lstStyle>
          <a:p>
            <a:pPr lvl="0"/>
            <a:r>
              <a:rPr lang="en-US"/>
              <a:t>Click to edit Master text styles</a:t>
            </a:r>
          </a:p>
        </p:txBody>
      </p:sp>
      <p:sp>
        <p:nvSpPr>
          <p:cNvPr id="4" name="Rectangle 10"/>
          <p:cNvSpPr>
            <a:spLocks noGrp="1" noChangeArrowheads="1"/>
          </p:cNvSpPr>
          <p:nvPr>
            <p:ph type="dt" sz="half" idx="10"/>
          </p:nvPr>
        </p:nvSpPr>
        <p:spPr>
          <a:ln/>
        </p:spPr>
        <p:txBody>
          <a:bodyPr/>
          <a:lstStyle>
            <a:lvl1pPr>
              <a:defRPr/>
            </a:lvl1pPr>
          </a:lstStyle>
          <a:p>
            <a:fld id="{906DD0CA-58F7-6B4B-89C6-17E0052F046C}" type="datetime1">
              <a:rPr lang="en-US" altLang="x-none"/>
              <a:pPr/>
              <a:t>10/14/22</a:t>
            </a:fld>
            <a:endParaRPr lang="en-US" altLang="x-none"/>
          </a:p>
        </p:txBody>
      </p:sp>
      <p:sp>
        <p:nvSpPr>
          <p:cNvPr id="5" name="Rectangle 11"/>
          <p:cNvSpPr>
            <a:spLocks noGrp="1" noChangeArrowheads="1"/>
          </p:cNvSpPr>
          <p:nvPr>
            <p:ph type="ftr" sz="quarter" idx="11"/>
          </p:nvPr>
        </p:nvSpPr>
        <p:spPr>
          <a:ln/>
        </p:spPr>
        <p:txBody>
          <a:bodyPr/>
          <a:lstStyle>
            <a:lvl1pPr>
              <a:defRPr/>
            </a:lvl1pPr>
          </a:lstStyle>
          <a:p>
            <a:pPr>
              <a:defRPr/>
            </a:pPr>
            <a:r>
              <a:rPr lang="en-US"/>
              <a:t>CS433/533: COmputer Networks</a:t>
            </a:r>
          </a:p>
        </p:txBody>
      </p:sp>
      <p:sp>
        <p:nvSpPr>
          <p:cNvPr id="6" name="Rectangle 12"/>
          <p:cNvSpPr>
            <a:spLocks noGrp="1" noChangeArrowheads="1"/>
          </p:cNvSpPr>
          <p:nvPr>
            <p:ph type="sldNum" sz="quarter" idx="12"/>
          </p:nvPr>
        </p:nvSpPr>
        <p:spPr>
          <a:ln/>
        </p:spPr>
        <p:txBody>
          <a:bodyPr/>
          <a:lstStyle>
            <a:lvl1pPr>
              <a:defRPr/>
            </a:lvl1pPr>
          </a:lstStyle>
          <a:p>
            <a:fld id="{A6A25BC6-169E-5142-A679-370E63121DC5}" type="slidenum">
              <a:rPr lang="en-US" altLang="x-none"/>
              <a:pPr/>
              <a:t>‹#›</a:t>
            </a:fld>
            <a:endParaRPr lang="en-US" altLang="x-none"/>
          </a:p>
        </p:txBody>
      </p:sp>
    </p:spTree>
    <p:extLst>
      <p:ext uri="{BB962C8B-B14F-4D97-AF65-F5344CB8AC3E}">
        <p14:creationId xmlns:p14="http://schemas.microsoft.com/office/powerpoint/2010/main" val="10298860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710214" y="1600412"/>
            <a:ext cx="5079296" cy="4647531"/>
          </a:xfrm>
        </p:spPr>
        <p:txBody>
          <a:bodyPr/>
          <a:lstStyle>
            <a:lvl1pPr>
              <a:defRPr sz="2795"/>
            </a:lvl1pPr>
            <a:lvl2pPr>
              <a:defRPr sz="2396"/>
            </a:lvl2pPr>
            <a:lvl3pPr>
              <a:defRPr sz="1996"/>
            </a:lvl3pPr>
            <a:lvl4pPr>
              <a:defRPr sz="1797"/>
            </a:lvl4pPr>
            <a:lvl5pPr>
              <a:defRPr sz="1797"/>
            </a:lvl5pPr>
            <a:lvl6pPr>
              <a:defRPr sz="1797"/>
            </a:lvl6pPr>
            <a:lvl7pPr>
              <a:defRPr sz="1797"/>
            </a:lvl7pPr>
            <a:lvl8pPr>
              <a:defRPr sz="1797"/>
            </a:lvl8pPr>
            <a:lvl9pPr>
              <a:defRPr sz="179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992428" y="1600412"/>
            <a:ext cx="5081409" cy="4647531"/>
          </a:xfrm>
        </p:spPr>
        <p:txBody>
          <a:bodyPr/>
          <a:lstStyle>
            <a:lvl1pPr>
              <a:defRPr sz="2795"/>
            </a:lvl1pPr>
            <a:lvl2pPr>
              <a:defRPr sz="2396"/>
            </a:lvl2pPr>
            <a:lvl3pPr>
              <a:defRPr sz="1996"/>
            </a:lvl3pPr>
            <a:lvl4pPr>
              <a:defRPr sz="1797"/>
            </a:lvl4pPr>
            <a:lvl5pPr>
              <a:defRPr sz="1797"/>
            </a:lvl5pPr>
            <a:lvl6pPr>
              <a:defRPr sz="1797"/>
            </a:lvl6pPr>
            <a:lvl7pPr>
              <a:defRPr sz="1797"/>
            </a:lvl7pPr>
            <a:lvl8pPr>
              <a:defRPr sz="1797"/>
            </a:lvl8pPr>
            <a:lvl9pPr>
              <a:defRPr sz="179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p:cNvSpPr>
            <a:spLocks noGrp="1" noChangeArrowheads="1"/>
          </p:cNvSpPr>
          <p:nvPr>
            <p:ph type="dt" sz="half" idx="10"/>
          </p:nvPr>
        </p:nvSpPr>
        <p:spPr>
          <a:ln/>
        </p:spPr>
        <p:txBody>
          <a:bodyPr/>
          <a:lstStyle>
            <a:lvl1pPr>
              <a:defRPr/>
            </a:lvl1pPr>
          </a:lstStyle>
          <a:p>
            <a:fld id="{7C71D9BC-533B-9744-AD70-39BF702CA346}" type="datetime1">
              <a:rPr lang="en-US" altLang="x-none"/>
              <a:pPr/>
              <a:t>10/14/22</a:t>
            </a:fld>
            <a:endParaRPr lang="en-US" altLang="x-none"/>
          </a:p>
        </p:txBody>
      </p:sp>
      <p:sp>
        <p:nvSpPr>
          <p:cNvPr id="6" name="Rectangle 11"/>
          <p:cNvSpPr>
            <a:spLocks noGrp="1" noChangeArrowheads="1"/>
          </p:cNvSpPr>
          <p:nvPr>
            <p:ph type="ftr" sz="quarter" idx="11"/>
          </p:nvPr>
        </p:nvSpPr>
        <p:spPr>
          <a:ln/>
        </p:spPr>
        <p:txBody>
          <a:bodyPr/>
          <a:lstStyle>
            <a:lvl1pPr>
              <a:defRPr/>
            </a:lvl1pPr>
          </a:lstStyle>
          <a:p>
            <a:pPr>
              <a:defRPr/>
            </a:pPr>
            <a:r>
              <a:rPr lang="en-US"/>
              <a:t>CS433/533: COmputer Networks</a:t>
            </a:r>
          </a:p>
        </p:txBody>
      </p:sp>
      <p:sp>
        <p:nvSpPr>
          <p:cNvPr id="7" name="Rectangle 12"/>
          <p:cNvSpPr>
            <a:spLocks noGrp="1" noChangeArrowheads="1"/>
          </p:cNvSpPr>
          <p:nvPr>
            <p:ph type="sldNum" sz="quarter" idx="12"/>
          </p:nvPr>
        </p:nvSpPr>
        <p:spPr>
          <a:ln/>
        </p:spPr>
        <p:txBody>
          <a:bodyPr/>
          <a:lstStyle>
            <a:lvl1pPr>
              <a:defRPr/>
            </a:lvl1pPr>
          </a:lstStyle>
          <a:p>
            <a:fld id="{016B5FB1-C0DA-F348-8CA8-DFC372EF0DCA}" type="slidenum">
              <a:rPr lang="en-US" altLang="x-none"/>
              <a:pPr/>
              <a:t>‹#›</a:t>
            </a:fld>
            <a:endParaRPr lang="en-US" altLang="x-none"/>
          </a:p>
        </p:txBody>
      </p:sp>
    </p:spTree>
    <p:extLst>
      <p:ext uri="{BB962C8B-B14F-4D97-AF65-F5344CB8AC3E}">
        <p14:creationId xmlns:p14="http://schemas.microsoft.com/office/powerpoint/2010/main" val="228073138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8755" y="274131"/>
            <a:ext cx="10974491" cy="1144056"/>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8754" y="1535444"/>
            <a:ext cx="5387901" cy="640165"/>
          </a:xfrm>
        </p:spPr>
        <p:txBody>
          <a:bodyPr anchor="b"/>
          <a:lstStyle>
            <a:lvl1pPr marL="0" indent="0">
              <a:buNone/>
              <a:defRPr sz="2396" b="1"/>
            </a:lvl1pPr>
            <a:lvl2pPr marL="456377" indent="0">
              <a:buNone/>
              <a:defRPr sz="1996" b="1"/>
            </a:lvl2pPr>
            <a:lvl3pPr marL="912754" indent="0">
              <a:buNone/>
              <a:defRPr sz="1797" b="1"/>
            </a:lvl3pPr>
            <a:lvl4pPr marL="1369131" indent="0">
              <a:buNone/>
              <a:defRPr sz="1597" b="1"/>
            </a:lvl4pPr>
            <a:lvl5pPr marL="1825508" indent="0">
              <a:buNone/>
              <a:defRPr sz="1597" b="1"/>
            </a:lvl5pPr>
            <a:lvl6pPr marL="2281885" indent="0">
              <a:buNone/>
              <a:defRPr sz="1597" b="1"/>
            </a:lvl6pPr>
            <a:lvl7pPr marL="2738262" indent="0">
              <a:buNone/>
              <a:defRPr sz="1597" b="1"/>
            </a:lvl7pPr>
            <a:lvl8pPr marL="3194639" indent="0">
              <a:buNone/>
              <a:defRPr sz="1597" b="1"/>
            </a:lvl8pPr>
            <a:lvl9pPr marL="3651016" indent="0">
              <a:buNone/>
              <a:defRPr sz="1597" b="1"/>
            </a:lvl9pPr>
          </a:lstStyle>
          <a:p>
            <a:pPr lvl="0"/>
            <a:r>
              <a:rPr lang="en-US"/>
              <a:t>Click to edit Master text styles</a:t>
            </a:r>
          </a:p>
        </p:txBody>
      </p:sp>
      <p:sp>
        <p:nvSpPr>
          <p:cNvPr id="4" name="Content Placeholder 3"/>
          <p:cNvSpPr>
            <a:spLocks noGrp="1"/>
          </p:cNvSpPr>
          <p:nvPr>
            <p:ph sz="half" idx="2"/>
          </p:nvPr>
        </p:nvSpPr>
        <p:spPr>
          <a:xfrm>
            <a:off x="608754" y="2175609"/>
            <a:ext cx="5387901" cy="3950322"/>
          </a:xfrm>
        </p:spPr>
        <p:txBody>
          <a:bodyPr/>
          <a:lstStyle>
            <a:lvl1pPr>
              <a:defRPr sz="2396"/>
            </a:lvl1pPr>
            <a:lvl2pPr>
              <a:defRPr sz="1996"/>
            </a:lvl2pPr>
            <a:lvl3pPr>
              <a:defRPr sz="1797"/>
            </a:lvl3pPr>
            <a:lvl4pPr>
              <a:defRPr sz="1597"/>
            </a:lvl4pPr>
            <a:lvl5pPr>
              <a:defRPr sz="1597"/>
            </a:lvl5pPr>
            <a:lvl6pPr>
              <a:defRPr sz="1597"/>
            </a:lvl6pPr>
            <a:lvl7pPr>
              <a:defRPr sz="1597"/>
            </a:lvl7pPr>
            <a:lvl8pPr>
              <a:defRPr sz="1597"/>
            </a:lvl8pPr>
            <a:lvl9pPr>
              <a:defRPr sz="159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232" y="1535444"/>
            <a:ext cx="5390014" cy="640165"/>
          </a:xfrm>
        </p:spPr>
        <p:txBody>
          <a:bodyPr anchor="b"/>
          <a:lstStyle>
            <a:lvl1pPr marL="0" indent="0">
              <a:buNone/>
              <a:defRPr sz="2396" b="1"/>
            </a:lvl1pPr>
            <a:lvl2pPr marL="456377" indent="0">
              <a:buNone/>
              <a:defRPr sz="1996" b="1"/>
            </a:lvl2pPr>
            <a:lvl3pPr marL="912754" indent="0">
              <a:buNone/>
              <a:defRPr sz="1797" b="1"/>
            </a:lvl3pPr>
            <a:lvl4pPr marL="1369131" indent="0">
              <a:buNone/>
              <a:defRPr sz="1597" b="1"/>
            </a:lvl4pPr>
            <a:lvl5pPr marL="1825508" indent="0">
              <a:buNone/>
              <a:defRPr sz="1597" b="1"/>
            </a:lvl5pPr>
            <a:lvl6pPr marL="2281885" indent="0">
              <a:buNone/>
              <a:defRPr sz="1597" b="1"/>
            </a:lvl6pPr>
            <a:lvl7pPr marL="2738262" indent="0">
              <a:buNone/>
              <a:defRPr sz="1597" b="1"/>
            </a:lvl7pPr>
            <a:lvl8pPr marL="3194639" indent="0">
              <a:buNone/>
              <a:defRPr sz="1597" b="1"/>
            </a:lvl8pPr>
            <a:lvl9pPr marL="3651016" indent="0">
              <a:buNone/>
              <a:defRPr sz="1597" b="1"/>
            </a:lvl9pPr>
          </a:lstStyle>
          <a:p>
            <a:pPr lvl="0"/>
            <a:r>
              <a:rPr lang="en-US"/>
              <a:t>Click to edit Master text styles</a:t>
            </a:r>
          </a:p>
        </p:txBody>
      </p:sp>
      <p:sp>
        <p:nvSpPr>
          <p:cNvPr id="6" name="Content Placeholder 5"/>
          <p:cNvSpPr>
            <a:spLocks noGrp="1"/>
          </p:cNvSpPr>
          <p:nvPr>
            <p:ph sz="quarter" idx="4"/>
          </p:nvPr>
        </p:nvSpPr>
        <p:spPr>
          <a:xfrm>
            <a:off x="6193232" y="2175609"/>
            <a:ext cx="5390014" cy="3950322"/>
          </a:xfrm>
        </p:spPr>
        <p:txBody>
          <a:bodyPr/>
          <a:lstStyle>
            <a:lvl1pPr>
              <a:defRPr sz="2396"/>
            </a:lvl1pPr>
            <a:lvl2pPr>
              <a:defRPr sz="1996"/>
            </a:lvl2pPr>
            <a:lvl3pPr>
              <a:defRPr sz="1797"/>
            </a:lvl3pPr>
            <a:lvl4pPr>
              <a:defRPr sz="1597"/>
            </a:lvl4pPr>
            <a:lvl5pPr>
              <a:defRPr sz="1597"/>
            </a:lvl5pPr>
            <a:lvl6pPr>
              <a:defRPr sz="1597"/>
            </a:lvl6pPr>
            <a:lvl7pPr>
              <a:defRPr sz="1597"/>
            </a:lvl7pPr>
            <a:lvl8pPr>
              <a:defRPr sz="1597"/>
            </a:lvl8pPr>
            <a:lvl9pPr>
              <a:defRPr sz="159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p:cNvSpPr>
            <a:spLocks noGrp="1" noChangeArrowheads="1"/>
          </p:cNvSpPr>
          <p:nvPr>
            <p:ph type="dt" sz="half" idx="10"/>
          </p:nvPr>
        </p:nvSpPr>
        <p:spPr>
          <a:ln/>
        </p:spPr>
        <p:txBody>
          <a:bodyPr/>
          <a:lstStyle>
            <a:lvl1pPr>
              <a:defRPr/>
            </a:lvl1pPr>
          </a:lstStyle>
          <a:p>
            <a:fld id="{4A4613EE-A4E4-AA42-8A7E-804DE566C3B6}" type="datetime1">
              <a:rPr lang="en-US" altLang="x-none"/>
              <a:pPr/>
              <a:t>10/14/22</a:t>
            </a:fld>
            <a:endParaRPr lang="en-US" altLang="x-none"/>
          </a:p>
        </p:txBody>
      </p:sp>
      <p:sp>
        <p:nvSpPr>
          <p:cNvPr id="8" name="Rectangle 11"/>
          <p:cNvSpPr>
            <a:spLocks noGrp="1" noChangeArrowheads="1"/>
          </p:cNvSpPr>
          <p:nvPr>
            <p:ph type="ftr" sz="quarter" idx="11"/>
          </p:nvPr>
        </p:nvSpPr>
        <p:spPr>
          <a:ln/>
        </p:spPr>
        <p:txBody>
          <a:bodyPr/>
          <a:lstStyle>
            <a:lvl1pPr>
              <a:defRPr/>
            </a:lvl1pPr>
          </a:lstStyle>
          <a:p>
            <a:pPr>
              <a:defRPr/>
            </a:pPr>
            <a:r>
              <a:rPr lang="en-US"/>
              <a:t>CS433/533: COmputer Networks</a:t>
            </a:r>
          </a:p>
        </p:txBody>
      </p:sp>
      <p:sp>
        <p:nvSpPr>
          <p:cNvPr id="9" name="Rectangle 12"/>
          <p:cNvSpPr>
            <a:spLocks noGrp="1" noChangeArrowheads="1"/>
          </p:cNvSpPr>
          <p:nvPr>
            <p:ph type="sldNum" sz="quarter" idx="12"/>
          </p:nvPr>
        </p:nvSpPr>
        <p:spPr>
          <a:ln/>
        </p:spPr>
        <p:txBody>
          <a:bodyPr/>
          <a:lstStyle>
            <a:lvl1pPr>
              <a:defRPr/>
            </a:lvl1pPr>
          </a:lstStyle>
          <a:p>
            <a:fld id="{E9F66280-A527-1F4C-84D7-B0A6CBE22C36}" type="slidenum">
              <a:rPr lang="en-US" altLang="x-none"/>
              <a:pPr/>
              <a:t>‹#›</a:t>
            </a:fld>
            <a:endParaRPr lang="en-US" altLang="x-none"/>
          </a:p>
        </p:txBody>
      </p:sp>
    </p:spTree>
    <p:extLst>
      <p:ext uri="{BB962C8B-B14F-4D97-AF65-F5344CB8AC3E}">
        <p14:creationId xmlns:p14="http://schemas.microsoft.com/office/powerpoint/2010/main" val="343455225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
          <p:cNvSpPr>
            <a:spLocks noGrp="1" noChangeArrowheads="1"/>
          </p:cNvSpPr>
          <p:nvPr>
            <p:ph type="dt" sz="half" idx="10"/>
          </p:nvPr>
        </p:nvSpPr>
        <p:spPr>
          <a:ln/>
        </p:spPr>
        <p:txBody>
          <a:bodyPr/>
          <a:lstStyle>
            <a:lvl1pPr>
              <a:defRPr/>
            </a:lvl1pPr>
          </a:lstStyle>
          <a:p>
            <a:fld id="{A6F19A34-049B-0F42-9FB1-1DCFC6B66F9E}" type="datetime1">
              <a:rPr lang="en-US" altLang="x-none"/>
              <a:pPr/>
              <a:t>10/14/22</a:t>
            </a:fld>
            <a:endParaRPr lang="en-US" altLang="x-none"/>
          </a:p>
        </p:txBody>
      </p:sp>
      <p:sp>
        <p:nvSpPr>
          <p:cNvPr id="4" name="Rectangle 11"/>
          <p:cNvSpPr>
            <a:spLocks noGrp="1" noChangeArrowheads="1"/>
          </p:cNvSpPr>
          <p:nvPr>
            <p:ph type="ftr" sz="quarter" idx="11"/>
          </p:nvPr>
        </p:nvSpPr>
        <p:spPr>
          <a:ln/>
        </p:spPr>
        <p:txBody>
          <a:bodyPr/>
          <a:lstStyle>
            <a:lvl1pPr>
              <a:defRPr/>
            </a:lvl1pPr>
          </a:lstStyle>
          <a:p>
            <a:pPr>
              <a:defRPr/>
            </a:pPr>
            <a:r>
              <a:rPr lang="en-US"/>
              <a:t>CS433/533: COmputer Networks</a:t>
            </a:r>
          </a:p>
        </p:txBody>
      </p:sp>
      <p:sp>
        <p:nvSpPr>
          <p:cNvPr id="5" name="Rectangle 12"/>
          <p:cNvSpPr>
            <a:spLocks noGrp="1" noChangeArrowheads="1"/>
          </p:cNvSpPr>
          <p:nvPr>
            <p:ph type="sldNum" sz="quarter" idx="12"/>
          </p:nvPr>
        </p:nvSpPr>
        <p:spPr>
          <a:ln/>
        </p:spPr>
        <p:txBody>
          <a:bodyPr/>
          <a:lstStyle>
            <a:lvl1pPr>
              <a:defRPr/>
            </a:lvl1pPr>
          </a:lstStyle>
          <a:p>
            <a:fld id="{D047F633-3331-744E-AFAB-5186F7023FA2}" type="slidenum">
              <a:rPr lang="en-US" altLang="x-none"/>
              <a:pPr/>
              <a:t>‹#›</a:t>
            </a:fld>
            <a:endParaRPr lang="en-US" altLang="x-none"/>
          </a:p>
        </p:txBody>
      </p:sp>
    </p:spTree>
    <p:extLst>
      <p:ext uri="{BB962C8B-B14F-4D97-AF65-F5344CB8AC3E}">
        <p14:creationId xmlns:p14="http://schemas.microsoft.com/office/powerpoint/2010/main" val="264356367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
          <p:cNvSpPr>
            <a:spLocks noGrp="1" noChangeArrowheads="1"/>
          </p:cNvSpPr>
          <p:nvPr>
            <p:ph type="dt" sz="half" idx="10"/>
          </p:nvPr>
        </p:nvSpPr>
        <p:spPr>
          <a:ln/>
        </p:spPr>
        <p:txBody>
          <a:bodyPr/>
          <a:lstStyle>
            <a:lvl1pPr>
              <a:defRPr/>
            </a:lvl1pPr>
          </a:lstStyle>
          <a:p>
            <a:fld id="{864C993D-E167-2547-9A8F-208EA8613245}" type="datetime1">
              <a:rPr lang="en-US" altLang="x-none"/>
              <a:pPr/>
              <a:t>10/14/22</a:t>
            </a:fld>
            <a:endParaRPr lang="en-US" altLang="x-none"/>
          </a:p>
        </p:txBody>
      </p:sp>
      <p:sp>
        <p:nvSpPr>
          <p:cNvPr id="3" name="Rectangle 11"/>
          <p:cNvSpPr>
            <a:spLocks noGrp="1" noChangeArrowheads="1"/>
          </p:cNvSpPr>
          <p:nvPr>
            <p:ph type="ftr" sz="quarter" idx="11"/>
          </p:nvPr>
        </p:nvSpPr>
        <p:spPr>
          <a:ln/>
        </p:spPr>
        <p:txBody>
          <a:bodyPr/>
          <a:lstStyle>
            <a:lvl1pPr>
              <a:defRPr/>
            </a:lvl1pPr>
          </a:lstStyle>
          <a:p>
            <a:pPr>
              <a:defRPr/>
            </a:pPr>
            <a:r>
              <a:rPr lang="en-US"/>
              <a:t>CS433/533: COmputer Networks</a:t>
            </a:r>
          </a:p>
        </p:txBody>
      </p:sp>
      <p:sp>
        <p:nvSpPr>
          <p:cNvPr id="4" name="Rectangle 12"/>
          <p:cNvSpPr>
            <a:spLocks noGrp="1" noChangeArrowheads="1"/>
          </p:cNvSpPr>
          <p:nvPr>
            <p:ph type="sldNum" sz="quarter" idx="12"/>
          </p:nvPr>
        </p:nvSpPr>
        <p:spPr>
          <a:ln/>
        </p:spPr>
        <p:txBody>
          <a:bodyPr/>
          <a:lstStyle>
            <a:lvl1pPr>
              <a:defRPr/>
            </a:lvl1pPr>
          </a:lstStyle>
          <a:p>
            <a:fld id="{F70A9BBC-AA25-C049-87EC-C641F04CDEF9}" type="slidenum">
              <a:rPr lang="en-US" altLang="x-none"/>
              <a:pPr/>
              <a:t>‹#›</a:t>
            </a:fld>
            <a:endParaRPr lang="en-US" altLang="x-none"/>
          </a:p>
        </p:txBody>
      </p:sp>
    </p:spTree>
    <p:extLst>
      <p:ext uri="{BB962C8B-B14F-4D97-AF65-F5344CB8AC3E}">
        <p14:creationId xmlns:p14="http://schemas.microsoft.com/office/powerpoint/2010/main" val="316376117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8755" y="272546"/>
            <a:ext cx="4011861" cy="1163071"/>
          </a:xfrm>
        </p:spPr>
        <p:txBody>
          <a:bodyPr anchor="b"/>
          <a:lstStyle>
            <a:lvl1pPr algn="l">
              <a:defRPr sz="1996" b="1"/>
            </a:lvl1pPr>
          </a:lstStyle>
          <a:p>
            <a:r>
              <a:rPr lang="en-US"/>
              <a:t>Click to edit Master title style</a:t>
            </a:r>
          </a:p>
        </p:txBody>
      </p:sp>
      <p:sp>
        <p:nvSpPr>
          <p:cNvPr id="3" name="Content Placeholder 2"/>
          <p:cNvSpPr>
            <a:spLocks noGrp="1"/>
          </p:cNvSpPr>
          <p:nvPr>
            <p:ph idx="1"/>
          </p:nvPr>
        </p:nvSpPr>
        <p:spPr>
          <a:xfrm>
            <a:off x="4766464" y="272546"/>
            <a:ext cx="6816782" cy="5853385"/>
          </a:xfrm>
        </p:spPr>
        <p:txBody>
          <a:bodyPr/>
          <a:lstStyle>
            <a:lvl1pPr>
              <a:defRPr sz="3194"/>
            </a:lvl1pPr>
            <a:lvl2pPr>
              <a:defRPr sz="2795"/>
            </a:lvl2pPr>
            <a:lvl3pPr>
              <a:defRPr sz="2396"/>
            </a:lvl3pPr>
            <a:lvl4pPr>
              <a:defRPr sz="1996"/>
            </a:lvl4pPr>
            <a:lvl5pPr>
              <a:defRPr sz="1996"/>
            </a:lvl5pPr>
            <a:lvl6pPr>
              <a:defRPr sz="1996"/>
            </a:lvl6pPr>
            <a:lvl7pPr>
              <a:defRPr sz="1996"/>
            </a:lvl7pPr>
            <a:lvl8pPr>
              <a:defRPr sz="1996"/>
            </a:lvl8pPr>
            <a:lvl9pPr>
              <a:defRPr sz="1996"/>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8755" y="1435617"/>
            <a:ext cx="4011861" cy="4690314"/>
          </a:xfrm>
        </p:spPr>
        <p:txBody>
          <a:bodyPr/>
          <a:lstStyle>
            <a:lvl1pPr marL="0" indent="0">
              <a:buNone/>
              <a:defRPr sz="1397"/>
            </a:lvl1pPr>
            <a:lvl2pPr marL="456377" indent="0">
              <a:buNone/>
              <a:defRPr sz="1198"/>
            </a:lvl2pPr>
            <a:lvl3pPr marL="912754" indent="0">
              <a:buNone/>
              <a:defRPr sz="998"/>
            </a:lvl3pPr>
            <a:lvl4pPr marL="1369131" indent="0">
              <a:buNone/>
              <a:defRPr sz="898"/>
            </a:lvl4pPr>
            <a:lvl5pPr marL="1825508" indent="0">
              <a:buNone/>
              <a:defRPr sz="898"/>
            </a:lvl5pPr>
            <a:lvl6pPr marL="2281885" indent="0">
              <a:buNone/>
              <a:defRPr sz="898"/>
            </a:lvl6pPr>
            <a:lvl7pPr marL="2738262" indent="0">
              <a:buNone/>
              <a:defRPr sz="898"/>
            </a:lvl7pPr>
            <a:lvl8pPr marL="3194639" indent="0">
              <a:buNone/>
              <a:defRPr sz="898"/>
            </a:lvl8pPr>
            <a:lvl9pPr marL="3651016" indent="0">
              <a:buNone/>
              <a:defRPr sz="898"/>
            </a:lvl9pPr>
          </a:lstStyle>
          <a:p>
            <a:pPr lvl="0"/>
            <a:r>
              <a:rPr lang="en-US"/>
              <a:t>Click to edit Master text styles</a:t>
            </a:r>
          </a:p>
        </p:txBody>
      </p:sp>
      <p:sp>
        <p:nvSpPr>
          <p:cNvPr id="5" name="Rectangle 10"/>
          <p:cNvSpPr>
            <a:spLocks noGrp="1" noChangeArrowheads="1"/>
          </p:cNvSpPr>
          <p:nvPr>
            <p:ph type="dt" sz="half" idx="10"/>
          </p:nvPr>
        </p:nvSpPr>
        <p:spPr>
          <a:ln/>
        </p:spPr>
        <p:txBody>
          <a:bodyPr/>
          <a:lstStyle>
            <a:lvl1pPr>
              <a:defRPr/>
            </a:lvl1pPr>
          </a:lstStyle>
          <a:p>
            <a:fld id="{DCC39B2B-157B-5441-8708-05669110DE9D}" type="datetime1">
              <a:rPr lang="en-US" altLang="x-none"/>
              <a:pPr/>
              <a:t>10/14/22</a:t>
            </a:fld>
            <a:endParaRPr lang="en-US" altLang="x-none"/>
          </a:p>
        </p:txBody>
      </p:sp>
      <p:sp>
        <p:nvSpPr>
          <p:cNvPr id="6" name="Rectangle 11"/>
          <p:cNvSpPr>
            <a:spLocks noGrp="1" noChangeArrowheads="1"/>
          </p:cNvSpPr>
          <p:nvPr>
            <p:ph type="ftr" sz="quarter" idx="11"/>
          </p:nvPr>
        </p:nvSpPr>
        <p:spPr>
          <a:ln/>
        </p:spPr>
        <p:txBody>
          <a:bodyPr/>
          <a:lstStyle>
            <a:lvl1pPr>
              <a:defRPr/>
            </a:lvl1pPr>
          </a:lstStyle>
          <a:p>
            <a:pPr>
              <a:defRPr/>
            </a:pPr>
            <a:r>
              <a:rPr lang="en-US"/>
              <a:t>CS433/533: COmputer Networks</a:t>
            </a:r>
          </a:p>
        </p:txBody>
      </p:sp>
      <p:sp>
        <p:nvSpPr>
          <p:cNvPr id="7" name="Rectangle 12"/>
          <p:cNvSpPr>
            <a:spLocks noGrp="1" noChangeArrowheads="1"/>
          </p:cNvSpPr>
          <p:nvPr>
            <p:ph type="sldNum" sz="quarter" idx="12"/>
          </p:nvPr>
        </p:nvSpPr>
        <p:spPr>
          <a:ln/>
        </p:spPr>
        <p:txBody>
          <a:bodyPr/>
          <a:lstStyle>
            <a:lvl1pPr>
              <a:defRPr/>
            </a:lvl1pPr>
          </a:lstStyle>
          <a:p>
            <a:fld id="{EE93DFEF-D8D9-FC46-AF0A-067C4783905D}" type="slidenum">
              <a:rPr lang="en-US" altLang="x-none"/>
              <a:pPr/>
              <a:t>‹#›</a:t>
            </a:fld>
            <a:endParaRPr lang="en-US" altLang="x-none"/>
          </a:p>
        </p:txBody>
      </p:sp>
    </p:spTree>
    <p:extLst>
      <p:ext uri="{BB962C8B-B14F-4D97-AF65-F5344CB8AC3E}">
        <p14:creationId xmlns:p14="http://schemas.microsoft.com/office/powerpoint/2010/main" val="309946270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90630" y="4801234"/>
            <a:ext cx="7313509" cy="565690"/>
          </a:xfrm>
        </p:spPr>
        <p:txBody>
          <a:bodyPr anchor="b"/>
          <a:lstStyle>
            <a:lvl1pPr algn="l">
              <a:defRPr sz="1996" b="1"/>
            </a:lvl1pPr>
          </a:lstStyle>
          <a:p>
            <a:r>
              <a:rPr lang="en-US"/>
              <a:t>Click to edit Master title style</a:t>
            </a:r>
          </a:p>
        </p:txBody>
      </p:sp>
      <p:sp>
        <p:nvSpPr>
          <p:cNvPr id="3" name="Picture Placeholder 2"/>
          <p:cNvSpPr>
            <a:spLocks noGrp="1"/>
          </p:cNvSpPr>
          <p:nvPr>
            <p:ph type="pic" idx="1"/>
          </p:nvPr>
        </p:nvSpPr>
        <p:spPr>
          <a:xfrm>
            <a:off x="2390630" y="613228"/>
            <a:ext cx="7313509" cy="4115116"/>
          </a:xfrm>
        </p:spPr>
        <p:txBody>
          <a:bodyPr/>
          <a:lstStyle>
            <a:lvl1pPr marL="0" indent="0">
              <a:buNone/>
              <a:defRPr sz="3194"/>
            </a:lvl1pPr>
            <a:lvl2pPr marL="456377" indent="0">
              <a:buNone/>
              <a:defRPr sz="2795"/>
            </a:lvl2pPr>
            <a:lvl3pPr marL="912754" indent="0">
              <a:buNone/>
              <a:defRPr sz="2396"/>
            </a:lvl3pPr>
            <a:lvl4pPr marL="1369131" indent="0">
              <a:buNone/>
              <a:defRPr sz="1996"/>
            </a:lvl4pPr>
            <a:lvl5pPr marL="1825508" indent="0">
              <a:buNone/>
              <a:defRPr sz="1996"/>
            </a:lvl5pPr>
            <a:lvl6pPr marL="2281885" indent="0">
              <a:buNone/>
              <a:defRPr sz="1996"/>
            </a:lvl6pPr>
            <a:lvl7pPr marL="2738262" indent="0">
              <a:buNone/>
              <a:defRPr sz="1996"/>
            </a:lvl7pPr>
            <a:lvl8pPr marL="3194639" indent="0">
              <a:buNone/>
              <a:defRPr sz="1996"/>
            </a:lvl8pPr>
            <a:lvl9pPr marL="3651016" indent="0">
              <a:buNone/>
              <a:defRPr sz="1996"/>
            </a:lvl9pPr>
          </a:lstStyle>
          <a:p>
            <a:pPr lvl="0"/>
            <a:endParaRPr lang="en-US" noProof="0"/>
          </a:p>
        </p:txBody>
      </p:sp>
      <p:sp>
        <p:nvSpPr>
          <p:cNvPr id="4" name="Text Placeholder 3"/>
          <p:cNvSpPr>
            <a:spLocks noGrp="1"/>
          </p:cNvSpPr>
          <p:nvPr>
            <p:ph type="body" sz="half" idx="2"/>
          </p:nvPr>
        </p:nvSpPr>
        <p:spPr>
          <a:xfrm>
            <a:off x="2390630" y="5366924"/>
            <a:ext cx="7313509" cy="804959"/>
          </a:xfrm>
        </p:spPr>
        <p:txBody>
          <a:bodyPr/>
          <a:lstStyle>
            <a:lvl1pPr marL="0" indent="0">
              <a:buNone/>
              <a:defRPr sz="1397"/>
            </a:lvl1pPr>
            <a:lvl2pPr marL="456377" indent="0">
              <a:buNone/>
              <a:defRPr sz="1198"/>
            </a:lvl2pPr>
            <a:lvl3pPr marL="912754" indent="0">
              <a:buNone/>
              <a:defRPr sz="998"/>
            </a:lvl3pPr>
            <a:lvl4pPr marL="1369131" indent="0">
              <a:buNone/>
              <a:defRPr sz="898"/>
            </a:lvl4pPr>
            <a:lvl5pPr marL="1825508" indent="0">
              <a:buNone/>
              <a:defRPr sz="898"/>
            </a:lvl5pPr>
            <a:lvl6pPr marL="2281885" indent="0">
              <a:buNone/>
              <a:defRPr sz="898"/>
            </a:lvl6pPr>
            <a:lvl7pPr marL="2738262" indent="0">
              <a:buNone/>
              <a:defRPr sz="898"/>
            </a:lvl7pPr>
            <a:lvl8pPr marL="3194639" indent="0">
              <a:buNone/>
              <a:defRPr sz="898"/>
            </a:lvl8pPr>
            <a:lvl9pPr marL="3651016" indent="0">
              <a:buNone/>
              <a:defRPr sz="898"/>
            </a:lvl9pPr>
          </a:lstStyle>
          <a:p>
            <a:pPr lvl="0"/>
            <a:r>
              <a:rPr lang="en-US"/>
              <a:t>Click to edit Master text styles</a:t>
            </a:r>
          </a:p>
        </p:txBody>
      </p:sp>
      <p:sp>
        <p:nvSpPr>
          <p:cNvPr id="5" name="Rectangle 10"/>
          <p:cNvSpPr>
            <a:spLocks noGrp="1" noChangeArrowheads="1"/>
          </p:cNvSpPr>
          <p:nvPr>
            <p:ph type="dt" sz="half" idx="10"/>
          </p:nvPr>
        </p:nvSpPr>
        <p:spPr>
          <a:ln/>
        </p:spPr>
        <p:txBody>
          <a:bodyPr/>
          <a:lstStyle>
            <a:lvl1pPr>
              <a:defRPr/>
            </a:lvl1pPr>
          </a:lstStyle>
          <a:p>
            <a:fld id="{F903ACA0-E848-9D48-9CD5-EDD95AE03FE6}" type="datetime1">
              <a:rPr lang="en-US" altLang="x-none"/>
              <a:pPr/>
              <a:t>10/14/22</a:t>
            </a:fld>
            <a:endParaRPr lang="en-US" altLang="x-none"/>
          </a:p>
        </p:txBody>
      </p:sp>
      <p:sp>
        <p:nvSpPr>
          <p:cNvPr id="6" name="Rectangle 11"/>
          <p:cNvSpPr>
            <a:spLocks noGrp="1" noChangeArrowheads="1"/>
          </p:cNvSpPr>
          <p:nvPr>
            <p:ph type="ftr" sz="quarter" idx="11"/>
          </p:nvPr>
        </p:nvSpPr>
        <p:spPr>
          <a:ln/>
        </p:spPr>
        <p:txBody>
          <a:bodyPr/>
          <a:lstStyle>
            <a:lvl1pPr>
              <a:defRPr/>
            </a:lvl1pPr>
          </a:lstStyle>
          <a:p>
            <a:pPr>
              <a:defRPr/>
            </a:pPr>
            <a:r>
              <a:rPr lang="en-US"/>
              <a:t>CS433/533: COmputer Networks</a:t>
            </a:r>
          </a:p>
        </p:txBody>
      </p:sp>
      <p:sp>
        <p:nvSpPr>
          <p:cNvPr id="7" name="Rectangle 12"/>
          <p:cNvSpPr>
            <a:spLocks noGrp="1" noChangeArrowheads="1"/>
          </p:cNvSpPr>
          <p:nvPr>
            <p:ph type="sldNum" sz="quarter" idx="12"/>
          </p:nvPr>
        </p:nvSpPr>
        <p:spPr>
          <a:ln/>
        </p:spPr>
        <p:txBody>
          <a:bodyPr/>
          <a:lstStyle>
            <a:lvl1pPr>
              <a:defRPr/>
            </a:lvl1pPr>
          </a:lstStyle>
          <a:p>
            <a:fld id="{95AB4144-8B0B-9240-B6D6-98800162DE94}" type="slidenum">
              <a:rPr lang="en-US" altLang="x-none"/>
              <a:pPr/>
              <a:t>‹#›</a:t>
            </a:fld>
            <a:endParaRPr lang="en-US" altLang="x-none"/>
          </a:p>
        </p:txBody>
      </p:sp>
    </p:spTree>
    <p:extLst>
      <p:ext uri="{BB962C8B-B14F-4D97-AF65-F5344CB8AC3E}">
        <p14:creationId xmlns:p14="http://schemas.microsoft.com/office/powerpoint/2010/main" val="220196654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p:cNvSpPr>
            <a:spLocks noGrp="1" noChangeArrowheads="1"/>
          </p:cNvSpPr>
          <p:nvPr>
            <p:ph type="dt" sz="half" idx="10"/>
          </p:nvPr>
        </p:nvSpPr>
        <p:spPr>
          <a:ln/>
        </p:spPr>
        <p:txBody>
          <a:bodyPr/>
          <a:lstStyle>
            <a:lvl1pPr>
              <a:defRPr/>
            </a:lvl1pPr>
          </a:lstStyle>
          <a:p>
            <a:fld id="{08E5021F-1EA0-6049-8E20-1EE124CEAAF7}" type="datetime1">
              <a:rPr lang="en-US" altLang="x-none"/>
              <a:pPr/>
              <a:t>10/14/22</a:t>
            </a:fld>
            <a:endParaRPr lang="en-US" altLang="x-none"/>
          </a:p>
        </p:txBody>
      </p:sp>
      <p:sp>
        <p:nvSpPr>
          <p:cNvPr id="5" name="Rectangle 11"/>
          <p:cNvSpPr>
            <a:spLocks noGrp="1" noChangeArrowheads="1"/>
          </p:cNvSpPr>
          <p:nvPr>
            <p:ph type="ftr" sz="quarter" idx="11"/>
          </p:nvPr>
        </p:nvSpPr>
        <p:spPr>
          <a:ln/>
        </p:spPr>
        <p:txBody>
          <a:bodyPr/>
          <a:lstStyle>
            <a:lvl1pPr>
              <a:defRPr/>
            </a:lvl1pPr>
          </a:lstStyle>
          <a:p>
            <a:pPr>
              <a:defRPr/>
            </a:pPr>
            <a:r>
              <a:rPr lang="en-US"/>
              <a:t>CS433/533: COmputer Networks</a:t>
            </a:r>
          </a:p>
        </p:txBody>
      </p:sp>
      <p:sp>
        <p:nvSpPr>
          <p:cNvPr id="6" name="Rectangle 12"/>
          <p:cNvSpPr>
            <a:spLocks noGrp="1" noChangeArrowheads="1"/>
          </p:cNvSpPr>
          <p:nvPr>
            <p:ph type="sldNum" sz="quarter" idx="12"/>
          </p:nvPr>
        </p:nvSpPr>
        <p:spPr>
          <a:ln/>
        </p:spPr>
        <p:txBody>
          <a:bodyPr/>
          <a:lstStyle>
            <a:lvl1pPr>
              <a:defRPr/>
            </a:lvl1pPr>
          </a:lstStyle>
          <a:p>
            <a:fld id="{C6FAA045-73D4-B648-888A-84DB9F1D0082}" type="slidenum">
              <a:rPr lang="en-US" altLang="x-none"/>
              <a:pPr/>
              <a:t>‹#›</a:t>
            </a:fld>
            <a:endParaRPr lang="en-US" altLang="x-none"/>
          </a:p>
        </p:txBody>
      </p:sp>
    </p:spTree>
    <p:extLst>
      <p:ext uri="{BB962C8B-B14F-4D97-AF65-F5344CB8AC3E}">
        <p14:creationId xmlns:p14="http://schemas.microsoft.com/office/powerpoint/2010/main" val="247991527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484516" y="228178"/>
            <a:ext cx="2589321" cy="601976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10214" y="228178"/>
            <a:ext cx="7571384" cy="601976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p:cNvSpPr>
            <a:spLocks noGrp="1" noChangeArrowheads="1"/>
          </p:cNvSpPr>
          <p:nvPr>
            <p:ph type="dt" sz="half" idx="10"/>
          </p:nvPr>
        </p:nvSpPr>
        <p:spPr>
          <a:ln/>
        </p:spPr>
        <p:txBody>
          <a:bodyPr/>
          <a:lstStyle>
            <a:lvl1pPr>
              <a:defRPr/>
            </a:lvl1pPr>
          </a:lstStyle>
          <a:p>
            <a:fld id="{C9F1C987-D171-C444-AA79-7308BD6F6F7F}" type="datetime1">
              <a:rPr lang="en-US" altLang="x-none"/>
              <a:pPr/>
              <a:t>10/14/22</a:t>
            </a:fld>
            <a:endParaRPr lang="en-US" altLang="x-none"/>
          </a:p>
        </p:txBody>
      </p:sp>
      <p:sp>
        <p:nvSpPr>
          <p:cNvPr id="5" name="Rectangle 11"/>
          <p:cNvSpPr>
            <a:spLocks noGrp="1" noChangeArrowheads="1"/>
          </p:cNvSpPr>
          <p:nvPr>
            <p:ph type="ftr" sz="quarter" idx="11"/>
          </p:nvPr>
        </p:nvSpPr>
        <p:spPr>
          <a:ln/>
        </p:spPr>
        <p:txBody>
          <a:bodyPr/>
          <a:lstStyle>
            <a:lvl1pPr>
              <a:defRPr/>
            </a:lvl1pPr>
          </a:lstStyle>
          <a:p>
            <a:pPr>
              <a:defRPr/>
            </a:pPr>
            <a:r>
              <a:rPr lang="en-US"/>
              <a:t>CS433/533: COmputer Networks</a:t>
            </a:r>
          </a:p>
        </p:txBody>
      </p:sp>
      <p:sp>
        <p:nvSpPr>
          <p:cNvPr id="6" name="Rectangle 12"/>
          <p:cNvSpPr>
            <a:spLocks noGrp="1" noChangeArrowheads="1"/>
          </p:cNvSpPr>
          <p:nvPr>
            <p:ph type="sldNum" sz="quarter" idx="12"/>
          </p:nvPr>
        </p:nvSpPr>
        <p:spPr>
          <a:ln/>
        </p:spPr>
        <p:txBody>
          <a:bodyPr/>
          <a:lstStyle>
            <a:lvl1pPr>
              <a:defRPr/>
            </a:lvl1pPr>
          </a:lstStyle>
          <a:p>
            <a:fld id="{149D2B19-41B3-6247-94D8-BBAC18AFD760}" type="slidenum">
              <a:rPr lang="en-US" altLang="x-none"/>
              <a:pPr/>
              <a:t>‹#›</a:t>
            </a:fld>
            <a:endParaRPr lang="en-US" altLang="x-none"/>
          </a:p>
        </p:txBody>
      </p:sp>
    </p:spTree>
    <p:extLst>
      <p:ext uri="{BB962C8B-B14F-4D97-AF65-F5344CB8AC3E}">
        <p14:creationId xmlns:p14="http://schemas.microsoft.com/office/powerpoint/2010/main" val="141830570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10214" y="228178"/>
            <a:ext cx="10363623" cy="1144056"/>
          </a:xfrm>
        </p:spPr>
        <p:txBody>
          <a:bodyPr/>
          <a:lstStyle/>
          <a:p>
            <a:r>
              <a:rPr lang="en-US"/>
              <a:t>Click to edit Master title style</a:t>
            </a:r>
          </a:p>
        </p:txBody>
      </p:sp>
      <p:sp>
        <p:nvSpPr>
          <p:cNvPr id="3" name="Text Placeholder 2"/>
          <p:cNvSpPr>
            <a:spLocks noGrp="1"/>
          </p:cNvSpPr>
          <p:nvPr>
            <p:ph type="body" sz="half" idx="1"/>
          </p:nvPr>
        </p:nvSpPr>
        <p:spPr>
          <a:xfrm>
            <a:off x="710214" y="1600412"/>
            <a:ext cx="5079296" cy="464753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992428" y="1600412"/>
            <a:ext cx="5081409" cy="464753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p:cNvSpPr>
            <a:spLocks noGrp="1" noChangeArrowheads="1"/>
          </p:cNvSpPr>
          <p:nvPr>
            <p:ph type="dt" sz="half" idx="10"/>
          </p:nvPr>
        </p:nvSpPr>
        <p:spPr>
          <a:ln/>
        </p:spPr>
        <p:txBody>
          <a:bodyPr/>
          <a:lstStyle>
            <a:lvl1pPr>
              <a:defRPr/>
            </a:lvl1pPr>
          </a:lstStyle>
          <a:p>
            <a:fld id="{BE91CC1C-AD43-4944-BD37-E793F76797F8}" type="datetime1">
              <a:rPr lang="en-US" altLang="x-none"/>
              <a:pPr/>
              <a:t>10/14/22</a:t>
            </a:fld>
            <a:endParaRPr lang="en-US" altLang="x-none"/>
          </a:p>
        </p:txBody>
      </p:sp>
      <p:sp>
        <p:nvSpPr>
          <p:cNvPr id="6" name="Rectangle 11"/>
          <p:cNvSpPr>
            <a:spLocks noGrp="1" noChangeArrowheads="1"/>
          </p:cNvSpPr>
          <p:nvPr>
            <p:ph type="ftr" sz="quarter" idx="11"/>
          </p:nvPr>
        </p:nvSpPr>
        <p:spPr>
          <a:ln/>
        </p:spPr>
        <p:txBody>
          <a:bodyPr/>
          <a:lstStyle>
            <a:lvl1pPr>
              <a:defRPr/>
            </a:lvl1pPr>
          </a:lstStyle>
          <a:p>
            <a:pPr>
              <a:defRPr/>
            </a:pPr>
            <a:r>
              <a:rPr lang="en-US"/>
              <a:t>CS433/533: COmputer Networks</a:t>
            </a:r>
          </a:p>
        </p:txBody>
      </p:sp>
      <p:sp>
        <p:nvSpPr>
          <p:cNvPr id="7" name="Rectangle 12"/>
          <p:cNvSpPr>
            <a:spLocks noGrp="1" noChangeArrowheads="1"/>
          </p:cNvSpPr>
          <p:nvPr>
            <p:ph type="sldNum" sz="quarter" idx="12"/>
          </p:nvPr>
        </p:nvSpPr>
        <p:spPr>
          <a:ln/>
        </p:spPr>
        <p:txBody>
          <a:bodyPr/>
          <a:lstStyle>
            <a:lvl1pPr>
              <a:defRPr/>
            </a:lvl1pPr>
          </a:lstStyle>
          <a:p>
            <a:fld id="{120F60C1-DDC1-7E47-A164-022BDDF139E4}" type="slidenum">
              <a:rPr lang="en-US" altLang="x-none"/>
              <a:pPr/>
              <a:t>‹#›</a:t>
            </a:fld>
            <a:endParaRPr lang="en-US" altLang="x-none"/>
          </a:p>
        </p:txBody>
      </p:sp>
    </p:spTree>
    <p:extLst>
      <p:ext uri="{BB962C8B-B14F-4D97-AF65-F5344CB8AC3E}">
        <p14:creationId xmlns:p14="http://schemas.microsoft.com/office/powerpoint/2010/main" val="32151979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48" name="文本占位符 47">
            <a:extLst>
              <a:ext uri="{FF2B5EF4-FFF2-40B4-BE49-F238E27FC236}">
                <a16:creationId xmlns:a16="http://schemas.microsoft.com/office/drawing/2014/main" id="{FD2F1019-5C25-4CD6-8E2A-43FDC4E68280}"/>
              </a:ext>
            </a:extLst>
          </p:cNvPr>
          <p:cNvSpPr>
            <a:spLocks noGrp="1"/>
          </p:cNvSpPr>
          <p:nvPr>
            <p:ph type="body" sz="quarter" idx="10" hasCustomPrompt="1"/>
          </p:nvPr>
        </p:nvSpPr>
        <p:spPr>
          <a:xfrm>
            <a:off x="1174348" y="224047"/>
            <a:ext cx="6678793" cy="914400"/>
          </a:xfrm>
          <a:prstGeom prst="rect">
            <a:avLst/>
          </a:prstGeom>
        </p:spPr>
        <p:txBody>
          <a:bodyPr/>
          <a:lstStyle>
            <a:lvl1pPr marL="0" indent="0">
              <a:lnSpc>
                <a:spcPct val="100000"/>
              </a:lnSpc>
              <a:buNone/>
              <a:defRPr sz="2800" spc="300">
                <a:solidFill>
                  <a:schemeClr val="tx1">
                    <a:lumMod val="75000"/>
                    <a:lumOff val="25000"/>
                  </a:schemeClr>
                </a:solidFill>
              </a:defRPr>
            </a:lvl1pPr>
          </a:lstStyle>
          <a:p>
            <a:pPr lvl="0"/>
            <a:r>
              <a:rPr lang="zh-CN" altLang="en-US" dirty="0"/>
              <a:t>输入你的标题</a:t>
            </a:r>
          </a:p>
        </p:txBody>
      </p:sp>
      <p:sp>
        <p:nvSpPr>
          <p:cNvPr id="3" name="图片占位符 2">
            <a:extLst>
              <a:ext uri="{FF2B5EF4-FFF2-40B4-BE49-F238E27FC236}">
                <a16:creationId xmlns:a16="http://schemas.microsoft.com/office/drawing/2014/main" id="{267FE817-A588-4372-8F76-87B3D2A23102}"/>
              </a:ext>
            </a:extLst>
          </p:cNvPr>
          <p:cNvSpPr>
            <a:spLocks noGrp="1"/>
          </p:cNvSpPr>
          <p:nvPr>
            <p:ph type="pic" sz="quarter" idx="11"/>
          </p:nvPr>
        </p:nvSpPr>
        <p:spPr>
          <a:xfrm>
            <a:off x="695325" y="1445042"/>
            <a:ext cx="10796079" cy="4257676"/>
          </a:xfrm>
          <a:prstGeom prst="rect">
            <a:avLst/>
          </a:prstGeom>
        </p:spPr>
        <p:txBody>
          <a:bodyPr/>
          <a:lstStyle/>
          <a:p>
            <a:endParaRPr lang="zh-CN" altLang="en-US"/>
          </a:p>
        </p:txBody>
      </p:sp>
      <p:sp>
        <p:nvSpPr>
          <p:cNvPr id="124" name="矩形: 圆顶角 123">
            <a:extLst>
              <a:ext uri="{FF2B5EF4-FFF2-40B4-BE49-F238E27FC236}">
                <a16:creationId xmlns:a16="http://schemas.microsoft.com/office/drawing/2014/main" id="{0D403F0F-74B3-46E8-A295-7B06F22A2408}"/>
              </a:ext>
            </a:extLst>
          </p:cNvPr>
          <p:cNvSpPr/>
          <p:nvPr userDrawn="1"/>
        </p:nvSpPr>
        <p:spPr>
          <a:xfrm>
            <a:off x="695325" y="251120"/>
            <a:ext cx="468049" cy="473348"/>
          </a:xfrm>
          <a:prstGeom prst="round2SameRect">
            <a:avLst>
              <a:gd name="adj1" fmla="val 13004"/>
              <a:gd name="adj2" fmla="val 0"/>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63" name="graduation-cap_8161">
            <a:extLst>
              <a:ext uri="{FF2B5EF4-FFF2-40B4-BE49-F238E27FC236}">
                <a16:creationId xmlns:a16="http://schemas.microsoft.com/office/drawing/2014/main" id="{9DF96706-9838-4CAC-8DB5-3FE09526E0CB}"/>
              </a:ext>
            </a:extLst>
          </p:cNvPr>
          <p:cNvSpPr>
            <a:spLocks noChangeAspect="1"/>
          </p:cNvSpPr>
          <p:nvPr userDrawn="1"/>
        </p:nvSpPr>
        <p:spPr bwMode="auto">
          <a:xfrm>
            <a:off x="724045" y="368648"/>
            <a:ext cx="410608" cy="252549"/>
          </a:xfrm>
          <a:custGeom>
            <a:avLst/>
            <a:gdLst>
              <a:gd name="T0" fmla="*/ 2978 w 3278"/>
              <a:gd name="T1" fmla="*/ 1349 h 2019"/>
              <a:gd name="T2" fmla="*/ 2976 w 3278"/>
              <a:gd name="T3" fmla="*/ 1036 h 2019"/>
              <a:gd name="T4" fmla="*/ 3278 w 3278"/>
              <a:gd name="T5" fmla="*/ 867 h 2019"/>
              <a:gd name="T6" fmla="*/ 1634 w 3278"/>
              <a:gd name="T7" fmla="*/ 0 h 2019"/>
              <a:gd name="T8" fmla="*/ 0 w 3278"/>
              <a:gd name="T9" fmla="*/ 884 h 2019"/>
              <a:gd name="T10" fmla="*/ 655 w 3278"/>
              <a:gd name="T11" fmla="*/ 1260 h 2019"/>
              <a:gd name="T12" fmla="*/ 657 w 3278"/>
              <a:gd name="T13" fmla="*/ 1484 h 2019"/>
              <a:gd name="T14" fmla="*/ 657 w 3278"/>
              <a:gd name="T15" fmla="*/ 1502 h 2019"/>
              <a:gd name="T16" fmla="*/ 663 w 3278"/>
              <a:gd name="T17" fmla="*/ 1499 h 2019"/>
              <a:gd name="T18" fmla="*/ 651 w 3278"/>
              <a:gd name="T19" fmla="*/ 1528 h 2019"/>
              <a:gd name="T20" fmla="*/ 1644 w 3278"/>
              <a:gd name="T21" fmla="*/ 1722 h 2019"/>
              <a:gd name="T22" fmla="*/ 2634 w 3278"/>
              <a:gd name="T23" fmla="*/ 1517 h 2019"/>
              <a:gd name="T24" fmla="*/ 2622 w 3278"/>
              <a:gd name="T25" fmla="*/ 1488 h 2019"/>
              <a:gd name="T26" fmla="*/ 2628 w 3278"/>
              <a:gd name="T27" fmla="*/ 1491 h 2019"/>
              <a:gd name="T28" fmla="*/ 2628 w 3278"/>
              <a:gd name="T29" fmla="*/ 1473 h 2019"/>
              <a:gd name="T30" fmla="*/ 2627 w 3278"/>
              <a:gd name="T31" fmla="*/ 1249 h 2019"/>
              <a:gd name="T32" fmla="*/ 2911 w 3278"/>
              <a:gd name="T33" fmla="*/ 1072 h 2019"/>
              <a:gd name="T34" fmla="*/ 2913 w 3278"/>
              <a:gd name="T35" fmla="*/ 1350 h 2019"/>
              <a:gd name="T36" fmla="*/ 2860 w 3278"/>
              <a:gd name="T37" fmla="*/ 1430 h 2019"/>
              <a:gd name="T38" fmla="*/ 2946 w 3278"/>
              <a:gd name="T39" fmla="*/ 1515 h 2019"/>
              <a:gd name="T40" fmla="*/ 3031 w 3278"/>
              <a:gd name="T41" fmla="*/ 1429 h 2019"/>
              <a:gd name="T42" fmla="*/ 2978 w 3278"/>
              <a:gd name="T43" fmla="*/ 1349 h 2019"/>
              <a:gd name="T44" fmla="*/ 1643 w 3278"/>
              <a:gd name="T45" fmla="*/ 1646 h 2019"/>
              <a:gd name="T46" fmla="*/ 763 w 3278"/>
              <a:gd name="T47" fmla="*/ 1527 h 2019"/>
              <a:gd name="T48" fmla="*/ 1642 w 3278"/>
              <a:gd name="T49" fmla="*/ 1399 h 2019"/>
              <a:gd name="T50" fmla="*/ 2522 w 3278"/>
              <a:gd name="T51" fmla="*/ 1518 h 2019"/>
              <a:gd name="T52" fmla="*/ 1643 w 3278"/>
              <a:gd name="T53" fmla="*/ 1646 h 2019"/>
              <a:gd name="T54" fmla="*/ 2604 w 3278"/>
              <a:gd name="T55" fmla="*/ 1067 h 2019"/>
              <a:gd name="T56" fmla="*/ 1639 w 3278"/>
              <a:gd name="T57" fmla="*/ 819 h 2019"/>
              <a:gd name="T58" fmla="*/ 676 w 3278"/>
              <a:gd name="T59" fmla="*/ 1077 h 2019"/>
              <a:gd name="T60" fmla="*/ 676 w 3278"/>
              <a:gd name="T61" fmla="*/ 1011 h 2019"/>
              <a:gd name="T62" fmla="*/ 1638 w 3278"/>
              <a:gd name="T63" fmla="*/ 720 h 2019"/>
              <a:gd name="T64" fmla="*/ 2604 w 3278"/>
              <a:gd name="T65" fmla="*/ 1001 h 2019"/>
              <a:gd name="T66" fmla="*/ 2604 w 3278"/>
              <a:gd name="T67" fmla="*/ 1067 h 2019"/>
              <a:gd name="T68" fmla="*/ 2877 w 3278"/>
              <a:gd name="T69" fmla="*/ 1534 h 2019"/>
              <a:gd name="T70" fmla="*/ 2843 w 3278"/>
              <a:gd name="T71" fmla="*/ 2019 h 2019"/>
              <a:gd name="T72" fmla="*/ 3033 w 3278"/>
              <a:gd name="T73" fmla="*/ 1917 h 2019"/>
              <a:gd name="T74" fmla="*/ 3031 w 3278"/>
              <a:gd name="T75" fmla="*/ 1533 h 2019"/>
              <a:gd name="T76" fmla="*/ 2877 w 3278"/>
              <a:gd name="T77" fmla="*/ 1534 h 20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278" h="2019">
                <a:moveTo>
                  <a:pt x="2978" y="1349"/>
                </a:moveTo>
                <a:lnTo>
                  <a:pt x="2976" y="1036"/>
                </a:lnTo>
                <a:lnTo>
                  <a:pt x="3278" y="867"/>
                </a:lnTo>
                <a:lnTo>
                  <a:pt x="1634" y="0"/>
                </a:lnTo>
                <a:lnTo>
                  <a:pt x="0" y="884"/>
                </a:lnTo>
                <a:lnTo>
                  <a:pt x="655" y="1260"/>
                </a:lnTo>
                <a:lnTo>
                  <a:pt x="657" y="1484"/>
                </a:lnTo>
                <a:lnTo>
                  <a:pt x="657" y="1502"/>
                </a:lnTo>
                <a:lnTo>
                  <a:pt x="663" y="1499"/>
                </a:lnTo>
                <a:cubicBezTo>
                  <a:pt x="656" y="1508"/>
                  <a:pt x="651" y="1518"/>
                  <a:pt x="651" y="1528"/>
                </a:cubicBezTo>
                <a:cubicBezTo>
                  <a:pt x="652" y="1638"/>
                  <a:pt x="1096" y="1725"/>
                  <a:pt x="1644" y="1722"/>
                </a:cubicBezTo>
                <a:cubicBezTo>
                  <a:pt x="2191" y="1719"/>
                  <a:pt x="2634" y="1627"/>
                  <a:pt x="2634" y="1517"/>
                </a:cubicBezTo>
                <a:cubicBezTo>
                  <a:pt x="2634" y="1507"/>
                  <a:pt x="2629" y="1498"/>
                  <a:pt x="2622" y="1488"/>
                </a:cubicBezTo>
                <a:lnTo>
                  <a:pt x="2628" y="1491"/>
                </a:lnTo>
                <a:lnTo>
                  <a:pt x="2628" y="1473"/>
                </a:lnTo>
                <a:lnTo>
                  <a:pt x="2627" y="1249"/>
                </a:lnTo>
                <a:lnTo>
                  <a:pt x="2911" y="1072"/>
                </a:lnTo>
                <a:lnTo>
                  <a:pt x="2913" y="1350"/>
                </a:lnTo>
                <a:cubicBezTo>
                  <a:pt x="2881" y="1363"/>
                  <a:pt x="2860" y="1394"/>
                  <a:pt x="2860" y="1430"/>
                </a:cubicBezTo>
                <a:cubicBezTo>
                  <a:pt x="2860" y="1477"/>
                  <a:pt x="2898" y="1515"/>
                  <a:pt x="2946" y="1515"/>
                </a:cubicBezTo>
                <a:cubicBezTo>
                  <a:pt x="2994" y="1515"/>
                  <a:pt x="3032" y="1476"/>
                  <a:pt x="3031" y="1429"/>
                </a:cubicBezTo>
                <a:cubicBezTo>
                  <a:pt x="3031" y="1393"/>
                  <a:pt x="3009" y="1363"/>
                  <a:pt x="2978" y="1349"/>
                </a:cubicBezTo>
                <a:close/>
                <a:moveTo>
                  <a:pt x="1643" y="1646"/>
                </a:moveTo>
                <a:cubicBezTo>
                  <a:pt x="1157" y="1649"/>
                  <a:pt x="763" y="1595"/>
                  <a:pt x="763" y="1527"/>
                </a:cubicBezTo>
                <a:cubicBezTo>
                  <a:pt x="762" y="1459"/>
                  <a:pt x="1156" y="1402"/>
                  <a:pt x="1642" y="1399"/>
                </a:cubicBezTo>
                <a:cubicBezTo>
                  <a:pt x="2128" y="1397"/>
                  <a:pt x="2522" y="1450"/>
                  <a:pt x="2522" y="1518"/>
                </a:cubicBezTo>
                <a:cubicBezTo>
                  <a:pt x="2523" y="1586"/>
                  <a:pt x="2129" y="1643"/>
                  <a:pt x="1643" y="1646"/>
                </a:cubicBezTo>
                <a:close/>
                <a:moveTo>
                  <a:pt x="2604" y="1067"/>
                </a:moveTo>
                <a:cubicBezTo>
                  <a:pt x="2539" y="998"/>
                  <a:pt x="2303" y="815"/>
                  <a:pt x="1639" y="819"/>
                </a:cubicBezTo>
                <a:cubicBezTo>
                  <a:pt x="974" y="822"/>
                  <a:pt x="741" y="1007"/>
                  <a:pt x="676" y="1077"/>
                </a:cubicBezTo>
                <a:lnTo>
                  <a:pt x="676" y="1011"/>
                </a:lnTo>
                <a:cubicBezTo>
                  <a:pt x="676" y="1011"/>
                  <a:pt x="864" y="724"/>
                  <a:pt x="1638" y="720"/>
                </a:cubicBezTo>
                <a:cubicBezTo>
                  <a:pt x="2412" y="716"/>
                  <a:pt x="2604" y="1001"/>
                  <a:pt x="2604" y="1001"/>
                </a:cubicBezTo>
                <a:lnTo>
                  <a:pt x="2604" y="1067"/>
                </a:lnTo>
                <a:close/>
                <a:moveTo>
                  <a:pt x="2877" y="1534"/>
                </a:moveTo>
                <a:lnTo>
                  <a:pt x="2843" y="2019"/>
                </a:lnTo>
                <a:cubicBezTo>
                  <a:pt x="2947" y="1857"/>
                  <a:pt x="3033" y="1917"/>
                  <a:pt x="3033" y="1917"/>
                </a:cubicBezTo>
                <a:lnTo>
                  <a:pt x="3031" y="1533"/>
                </a:lnTo>
                <a:cubicBezTo>
                  <a:pt x="2920" y="1577"/>
                  <a:pt x="2877" y="1534"/>
                  <a:pt x="2877" y="1534"/>
                </a:cubicBezTo>
                <a:close/>
              </a:path>
            </a:pathLst>
          </a:custGeom>
          <a:solidFill>
            <a:schemeClr val="bg1"/>
          </a:solidFill>
          <a:ln>
            <a:solidFill>
              <a:schemeClr val="bg1"/>
            </a:solidFill>
          </a:ln>
        </p:spPr>
      </p:sp>
      <p:cxnSp>
        <p:nvCxnSpPr>
          <p:cNvPr id="164" name="直接连接符 163">
            <a:extLst>
              <a:ext uri="{FF2B5EF4-FFF2-40B4-BE49-F238E27FC236}">
                <a16:creationId xmlns:a16="http://schemas.microsoft.com/office/drawing/2014/main" id="{5E920AD8-830D-4F34-9677-8EA673CEC710}"/>
              </a:ext>
            </a:extLst>
          </p:cNvPr>
          <p:cNvCxnSpPr>
            <a:cxnSpLocks/>
          </p:cNvCxnSpPr>
          <p:nvPr userDrawn="1"/>
        </p:nvCxnSpPr>
        <p:spPr>
          <a:xfrm>
            <a:off x="695325" y="725228"/>
            <a:ext cx="10801350" cy="5926"/>
          </a:xfrm>
          <a:prstGeom prst="line">
            <a:avLst/>
          </a:prstGeom>
          <a:ln w="12700">
            <a:solidFill>
              <a:schemeClr val="accent1"/>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368463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6"/>
          <p:cNvSpPr>
            <a:spLocks noGrp="1" noChangeArrowheads="1"/>
          </p:cNvSpPr>
          <p:nvPr>
            <p:ph type="sldNum" sz="quarter" idx="11"/>
          </p:nvPr>
        </p:nvSpPr>
        <p:spPr>
          <a:ln/>
        </p:spPr>
        <p:txBody>
          <a:bodyPr/>
          <a:lstStyle>
            <a:lvl1pPr>
              <a:defRPr/>
            </a:lvl1pPr>
          </a:lstStyle>
          <a:p>
            <a:fld id="{19CB3CC7-7D20-B141-B7BB-1F10495C1FB2}" type="slidenum">
              <a:rPr lang="en-US" altLang="x-none"/>
              <a:pPr/>
              <a:t>‹#›</a:t>
            </a:fld>
            <a:endParaRPr lang="en-US" altLang="x-none"/>
          </a:p>
        </p:txBody>
      </p:sp>
    </p:spTree>
    <p:extLst>
      <p:ext uri="{BB962C8B-B14F-4D97-AF65-F5344CB8AC3E}">
        <p14:creationId xmlns:p14="http://schemas.microsoft.com/office/powerpoint/2010/main" val="64402930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6"/>
          <p:cNvSpPr>
            <a:spLocks noGrp="1" noChangeArrowheads="1"/>
          </p:cNvSpPr>
          <p:nvPr>
            <p:ph type="sldNum" sz="quarter" idx="11"/>
          </p:nvPr>
        </p:nvSpPr>
        <p:spPr>
          <a:ln/>
        </p:spPr>
        <p:txBody>
          <a:bodyPr/>
          <a:lstStyle>
            <a:lvl1pPr>
              <a:defRPr/>
            </a:lvl1pPr>
          </a:lstStyle>
          <a:p>
            <a:fld id="{995FACAB-856A-214C-B61A-FFD26A94A57F}" type="slidenum">
              <a:rPr lang="en-US" altLang="x-none"/>
              <a:pPr/>
              <a:t>‹#›</a:t>
            </a:fld>
            <a:endParaRPr lang="en-US" altLang="x-none"/>
          </a:p>
        </p:txBody>
      </p:sp>
    </p:spTree>
    <p:extLst>
      <p:ext uri="{BB962C8B-B14F-4D97-AF65-F5344CB8AC3E}">
        <p14:creationId xmlns:p14="http://schemas.microsoft.com/office/powerpoint/2010/main" val="123891627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6"/>
          <p:cNvSpPr>
            <a:spLocks noGrp="1" noChangeArrowheads="1"/>
          </p:cNvSpPr>
          <p:nvPr>
            <p:ph type="sldNum" sz="quarter" idx="11"/>
          </p:nvPr>
        </p:nvSpPr>
        <p:spPr>
          <a:ln/>
        </p:spPr>
        <p:txBody>
          <a:bodyPr/>
          <a:lstStyle>
            <a:lvl1pPr>
              <a:defRPr/>
            </a:lvl1pPr>
          </a:lstStyle>
          <a:p>
            <a:fld id="{D93F044E-F6CA-0844-AF69-7FE3A48D0D16}" type="slidenum">
              <a:rPr lang="en-US" altLang="x-none"/>
              <a:pPr/>
              <a:t>‹#›</a:t>
            </a:fld>
            <a:endParaRPr lang="en-US" altLang="x-none"/>
          </a:p>
        </p:txBody>
      </p:sp>
    </p:spTree>
    <p:extLst>
      <p:ext uri="{BB962C8B-B14F-4D97-AF65-F5344CB8AC3E}">
        <p14:creationId xmlns:p14="http://schemas.microsoft.com/office/powerpoint/2010/main" val="394713493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711200" y="1600200"/>
            <a:ext cx="5080000" cy="4648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994400" y="1600200"/>
            <a:ext cx="5080000" cy="4648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6"/>
          <p:cNvSpPr>
            <a:spLocks noGrp="1" noChangeArrowheads="1"/>
          </p:cNvSpPr>
          <p:nvPr>
            <p:ph type="sldNum" sz="quarter" idx="11"/>
          </p:nvPr>
        </p:nvSpPr>
        <p:spPr>
          <a:ln/>
        </p:spPr>
        <p:txBody>
          <a:bodyPr/>
          <a:lstStyle>
            <a:lvl1pPr>
              <a:defRPr/>
            </a:lvl1pPr>
          </a:lstStyle>
          <a:p>
            <a:fld id="{FDC885CE-C944-EA4E-B1EF-975E22A9A1D1}" type="slidenum">
              <a:rPr lang="en-US" altLang="x-none"/>
              <a:pPr/>
              <a:t>‹#›</a:t>
            </a:fld>
            <a:endParaRPr lang="en-US" altLang="x-none"/>
          </a:p>
        </p:txBody>
      </p:sp>
    </p:spTree>
    <p:extLst>
      <p:ext uri="{BB962C8B-B14F-4D97-AF65-F5344CB8AC3E}">
        <p14:creationId xmlns:p14="http://schemas.microsoft.com/office/powerpoint/2010/main" val="80306595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6"/>
          <p:cNvSpPr>
            <a:spLocks noGrp="1" noChangeArrowheads="1"/>
          </p:cNvSpPr>
          <p:nvPr>
            <p:ph type="sldNum" sz="quarter" idx="11"/>
          </p:nvPr>
        </p:nvSpPr>
        <p:spPr>
          <a:ln/>
        </p:spPr>
        <p:txBody>
          <a:bodyPr/>
          <a:lstStyle>
            <a:lvl1pPr>
              <a:defRPr/>
            </a:lvl1pPr>
          </a:lstStyle>
          <a:p>
            <a:fld id="{99E5BAB2-033B-BF43-A9B8-76D0A128BB3B}" type="slidenum">
              <a:rPr lang="en-US" altLang="x-none"/>
              <a:pPr/>
              <a:t>‹#›</a:t>
            </a:fld>
            <a:endParaRPr lang="en-US" altLang="x-none"/>
          </a:p>
        </p:txBody>
      </p:sp>
    </p:spTree>
    <p:extLst>
      <p:ext uri="{BB962C8B-B14F-4D97-AF65-F5344CB8AC3E}">
        <p14:creationId xmlns:p14="http://schemas.microsoft.com/office/powerpoint/2010/main" val="398348207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6"/>
          <p:cNvSpPr>
            <a:spLocks noGrp="1" noChangeArrowheads="1"/>
          </p:cNvSpPr>
          <p:nvPr>
            <p:ph type="sldNum" sz="quarter" idx="11"/>
          </p:nvPr>
        </p:nvSpPr>
        <p:spPr>
          <a:ln/>
        </p:spPr>
        <p:txBody>
          <a:bodyPr/>
          <a:lstStyle>
            <a:lvl1pPr>
              <a:defRPr/>
            </a:lvl1pPr>
          </a:lstStyle>
          <a:p>
            <a:fld id="{66C19588-5A43-D54A-A71A-BA303CB08F4D}" type="slidenum">
              <a:rPr lang="en-US" altLang="x-none"/>
              <a:pPr/>
              <a:t>‹#›</a:t>
            </a:fld>
            <a:endParaRPr lang="en-US" altLang="x-none"/>
          </a:p>
        </p:txBody>
      </p:sp>
    </p:spTree>
    <p:extLst>
      <p:ext uri="{BB962C8B-B14F-4D97-AF65-F5344CB8AC3E}">
        <p14:creationId xmlns:p14="http://schemas.microsoft.com/office/powerpoint/2010/main" val="249628169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6"/>
          <p:cNvSpPr>
            <a:spLocks noGrp="1" noChangeArrowheads="1"/>
          </p:cNvSpPr>
          <p:nvPr>
            <p:ph type="sldNum" sz="quarter" idx="11"/>
          </p:nvPr>
        </p:nvSpPr>
        <p:spPr>
          <a:ln/>
        </p:spPr>
        <p:txBody>
          <a:bodyPr/>
          <a:lstStyle>
            <a:lvl1pPr>
              <a:defRPr/>
            </a:lvl1pPr>
          </a:lstStyle>
          <a:p>
            <a:fld id="{15CB82AD-ECA6-A64B-9E46-81EC86E12357}" type="slidenum">
              <a:rPr lang="en-US" altLang="x-none"/>
              <a:pPr/>
              <a:t>‹#›</a:t>
            </a:fld>
            <a:endParaRPr lang="en-US" altLang="x-none"/>
          </a:p>
        </p:txBody>
      </p:sp>
    </p:spTree>
    <p:extLst>
      <p:ext uri="{BB962C8B-B14F-4D97-AF65-F5344CB8AC3E}">
        <p14:creationId xmlns:p14="http://schemas.microsoft.com/office/powerpoint/2010/main" val="251070762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6"/>
          <p:cNvSpPr>
            <a:spLocks noGrp="1" noChangeArrowheads="1"/>
          </p:cNvSpPr>
          <p:nvPr>
            <p:ph type="sldNum" sz="quarter" idx="11"/>
          </p:nvPr>
        </p:nvSpPr>
        <p:spPr>
          <a:ln/>
        </p:spPr>
        <p:txBody>
          <a:bodyPr/>
          <a:lstStyle>
            <a:lvl1pPr>
              <a:defRPr/>
            </a:lvl1pPr>
          </a:lstStyle>
          <a:p>
            <a:fld id="{8E534BA3-9FE7-AB4F-84BF-353ED59BCB0C}" type="slidenum">
              <a:rPr lang="en-US" altLang="x-none"/>
              <a:pPr/>
              <a:t>‹#›</a:t>
            </a:fld>
            <a:endParaRPr lang="en-US" altLang="x-none"/>
          </a:p>
        </p:txBody>
      </p:sp>
    </p:spTree>
    <p:extLst>
      <p:ext uri="{BB962C8B-B14F-4D97-AF65-F5344CB8AC3E}">
        <p14:creationId xmlns:p14="http://schemas.microsoft.com/office/powerpoint/2010/main" val="190033092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6"/>
          <p:cNvSpPr>
            <a:spLocks noGrp="1" noChangeArrowheads="1"/>
          </p:cNvSpPr>
          <p:nvPr>
            <p:ph type="sldNum" sz="quarter" idx="11"/>
          </p:nvPr>
        </p:nvSpPr>
        <p:spPr>
          <a:ln/>
        </p:spPr>
        <p:txBody>
          <a:bodyPr/>
          <a:lstStyle>
            <a:lvl1pPr>
              <a:defRPr/>
            </a:lvl1pPr>
          </a:lstStyle>
          <a:p>
            <a:fld id="{B9340890-B522-524F-8A2E-1E09523461BE}" type="slidenum">
              <a:rPr lang="en-US" altLang="x-none"/>
              <a:pPr/>
              <a:t>‹#›</a:t>
            </a:fld>
            <a:endParaRPr lang="en-US" altLang="x-none"/>
          </a:p>
        </p:txBody>
      </p:sp>
    </p:spTree>
    <p:extLst>
      <p:ext uri="{BB962C8B-B14F-4D97-AF65-F5344CB8AC3E}">
        <p14:creationId xmlns:p14="http://schemas.microsoft.com/office/powerpoint/2010/main" val="166048512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6"/>
          <p:cNvSpPr>
            <a:spLocks noGrp="1" noChangeArrowheads="1"/>
          </p:cNvSpPr>
          <p:nvPr>
            <p:ph type="sldNum" sz="quarter" idx="11"/>
          </p:nvPr>
        </p:nvSpPr>
        <p:spPr>
          <a:ln/>
        </p:spPr>
        <p:txBody>
          <a:bodyPr/>
          <a:lstStyle>
            <a:lvl1pPr>
              <a:defRPr/>
            </a:lvl1pPr>
          </a:lstStyle>
          <a:p>
            <a:fld id="{52E15647-6BAD-1A44-B8A0-62783A6270DC}" type="slidenum">
              <a:rPr lang="en-US" altLang="x-none"/>
              <a:pPr/>
              <a:t>‹#›</a:t>
            </a:fld>
            <a:endParaRPr lang="en-US" altLang="x-none"/>
          </a:p>
        </p:txBody>
      </p:sp>
    </p:spTree>
    <p:extLst>
      <p:ext uri="{BB962C8B-B14F-4D97-AF65-F5344CB8AC3E}">
        <p14:creationId xmlns:p14="http://schemas.microsoft.com/office/powerpoint/2010/main" val="21736175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sp>
        <p:nvSpPr>
          <p:cNvPr id="48" name="文本占位符 47">
            <a:extLst>
              <a:ext uri="{FF2B5EF4-FFF2-40B4-BE49-F238E27FC236}">
                <a16:creationId xmlns:a16="http://schemas.microsoft.com/office/drawing/2014/main" id="{FD2F1019-5C25-4CD6-8E2A-43FDC4E68280}"/>
              </a:ext>
            </a:extLst>
          </p:cNvPr>
          <p:cNvSpPr>
            <a:spLocks noGrp="1"/>
          </p:cNvSpPr>
          <p:nvPr>
            <p:ph type="body" sz="quarter" idx="10" hasCustomPrompt="1"/>
          </p:nvPr>
        </p:nvSpPr>
        <p:spPr>
          <a:xfrm>
            <a:off x="1173688" y="226431"/>
            <a:ext cx="6678793" cy="914400"/>
          </a:xfrm>
          <a:prstGeom prst="rect">
            <a:avLst/>
          </a:prstGeom>
        </p:spPr>
        <p:txBody>
          <a:bodyPr/>
          <a:lstStyle>
            <a:lvl1pPr marL="0" indent="0">
              <a:lnSpc>
                <a:spcPct val="100000"/>
              </a:lnSpc>
              <a:buNone/>
              <a:defRPr sz="2800" spc="300">
                <a:solidFill>
                  <a:schemeClr val="tx1">
                    <a:lumMod val="75000"/>
                    <a:lumOff val="25000"/>
                  </a:schemeClr>
                </a:solidFill>
              </a:defRPr>
            </a:lvl1pPr>
          </a:lstStyle>
          <a:p>
            <a:pPr lvl="0"/>
            <a:r>
              <a:rPr lang="zh-CN" altLang="en-US" dirty="0"/>
              <a:t>输入你的标题</a:t>
            </a:r>
          </a:p>
        </p:txBody>
      </p:sp>
      <p:sp>
        <p:nvSpPr>
          <p:cNvPr id="4" name="图片占位符 3">
            <a:extLst>
              <a:ext uri="{FF2B5EF4-FFF2-40B4-BE49-F238E27FC236}">
                <a16:creationId xmlns:a16="http://schemas.microsoft.com/office/drawing/2014/main" id="{0275C59C-E7FB-4C4C-BA6E-9BBD206B6FDB}"/>
              </a:ext>
            </a:extLst>
          </p:cNvPr>
          <p:cNvSpPr>
            <a:spLocks noGrp="1"/>
          </p:cNvSpPr>
          <p:nvPr>
            <p:ph type="pic" sz="quarter" idx="11"/>
          </p:nvPr>
        </p:nvSpPr>
        <p:spPr>
          <a:xfrm>
            <a:off x="1512000" y="1788606"/>
            <a:ext cx="3700080" cy="3738431"/>
          </a:xfrm>
          <a:prstGeom prst="ellipse">
            <a:avLst/>
          </a:prstGeom>
        </p:spPr>
        <p:txBody>
          <a:bodyPr/>
          <a:lstStyle/>
          <a:p>
            <a:endParaRPr lang="zh-CN" altLang="en-US"/>
          </a:p>
        </p:txBody>
      </p:sp>
      <p:sp>
        <p:nvSpPr>
          <p:cNvPr id="125" name="矩形: 圆顶角 124">
            <a:extLst>
              <a:ext uri="{FF2B5EF4-FFF2-40B4-BE49-F238E27FC236}">
                <a16:creationId xmlns:a16="http://schemas.microsoft.com/office/drawing/2014/main" id="{E327BCB6-BD97-4B4F-AEE6-B1660D3693C6}"/>
              </a:ext>
            </a:extLst>
          </p:cNvPr>
          <p:cNvSpPr/>
          <p:nvPr userDrawn="1"/>
        </p:nvSpPr>
        <p:spPr>
          <a:xfrm>
            <a:off x="695325" y="251120"/>
            <a:ext cx="468049" cy="473348"/>
          </a:xfrm>
          <a:prstGeom prst="round2SameRect">
            <a:avLst>
              <a:gd name="adj1" fmla="val 13004"/>
              <a:gd name="adj2" fmla="val 0"/>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64" name="graduation-cap_8161">
            <a:extLst>
              <a:ext uri="{FF2B5EF4-FFF2-40B4-BE49-F238E27FC236}">
                <a16:creationId xmlns:a16="http://schemas.microsoft.com/office/drawing/2014/main" id="{30601A1E-5B48-4410-8C88-BF31B4986053}"/>
              </a:ext>
            </a:extLst>
          </p:cNvPr>
          <p:cNvSpPr>
            <a:spLocks noChangeAspect="1"/>
          </p:cNvSpPr>
          <p:nvPr userDrawn="1"/>
        </p:nvSpPr>
        <p:spPr bwMode="auto">
          <a:xfrm>
            <a:off x="724045" y="368648"/>
            <a:ext cx="410608" cy="252549"/>
          </a:xfrm>
          <a:custGeom>
            <a:avLst/>
            <a:gdLst>
              <a:gd name="T0" fmla="*/ 2978 w 3278"/>
              <a:gd name="T1" fmla="*/ 1349 h 2019"/>
              <a:gd name="T2" fmla="*/ 2976 w 3278"/>
              <a:gd name="T3" fmla="*/ 1036 h 2019"/>
              <a:gd name="T4" fmla="*/ 3278 w 3278"/>
              <a:gd name="T5" fmla="*/ 867 h 2019"/>
              <a:gd name="T6" fmla="*/ 1634 w 3278"/>
              <a:gd name="T7" fmla="*/ 0 h 2019"/>
              <a:gd name="T8" fmla="*/ 0 w 3278"/>
              <a:gd name="T9" fmla="*/ 884 h 2019"/>
              <a:gd name="T10" fmla="*/ 655 w 3278"/>
              <a:gd name="T11" fmla="*/ 1260 h 2019"/>
              <a:gd name="T12" fmla="*/ 657 w 3278"/>
              <a:gd name="T13" fmla="*/ 1484 h 2019"/>
              <a:gd name="T14" fmla="*/ 657 w 3278"/>
              <a:gd name="T15" fmla="*/ 1502 h 2019"/>
              <a:gd name="T16" fmla="*/ 663 w 3278"/>
              <a:gd name="T17" fmla="*/ 1499 h 2019"/>
              <a:gd name="T18" fmla="*/ 651 w 3278"/>
              <a:gd name="T19" fmla="*/ 1528 h 2019"/>
              <a:gd name="T20" fmla="*/ 1644 w 3278"/>
              <a:gd name="T21" fmla="*/ 1722 h 2019"/>
              <a:gd name="T22" fmla="*/ 2634 w 3278"/>
              <a:gd name="T23" fmla="*/ 1517 h 2019"/>
              <a:gd name="T24" fmla="*/ 2622 w 3278"/>
              <a:gd name="T25" fmla="*/ 1488 h 2019"/>
              <a:gd name="T26" fmla="*/ 2628 w 3278"/>
              <a:gd name="T27" fmla="*/ 1491 h 2019"/>
              <a:gd name="T28" fmla="*/ 2628 w 3278"/>
              <a:gd name="T29" fmla="*/ 1473 h 2019"/>
              <a:gd name="T30" fmla="*/ 2627 w 3278"/>
              <a:gd name="T31" fmla="*/ 1249 h 2019"/>
              <a:gd name="T32" fmla="*/ 2911 w 3278"/>
              <a:gd name="T33" fmla="*/ 1072 h 2019"/>
              <a:gd name="T34" fmla="*/ 2913 w 3278"/>
              <a:gd name="T35" fmla="*/ 1350 h 2019"/>
              <a:gd name="T36" fmla="*/ 2860 w 3278"/>
              <a:gd name="T37" fmla="*/ 1430 h 2019"/>
              <a:gd name="T38" fmla="*/ 2946 w 3278"/>
              <a:gd name="T39" fmla="*/ 1515 h 2019"/>
              <a:gd name="T40" fmla="*/ 3031 w 3278"/>
              <a:gd name="T41" fmla="*/ 1429 h 2019"/>
              <a:gd name="T42" fmla="*/ 2978 w 3278"/>
              <a:gd name="T43" fmla="*/ 1349 h 2019"/>
              <a:gd name="T44" fmla="*/ 1643 w 3278"/>
              <a:gd name="T45" fmla="*/ 1646 h 2019"/>
              <a:gd name="T46" fmla="*/ 763 w 3278"/>
              <a:gd name="T47" fmla="*/ 1527 h 2019"/>
              <a:gd name="T48" fmla="*/ 1642 w 3278"/>
              <a:gd name="T49" fmla="*/ 1399 h 2019"/>
              <a:gd name="T50" fmla="*/ 2522 w 3278"/>
              <a:gd name="T51" fmla="*/ 1518 h 2019"/>
              <a:gd name="T52" fmla="*/ 1643 w 3278"/>
              <a:gd name="T53" fmla="*/ 1646 h 2019"/>
              <a:gd name="T54" fmla="*/ 2604 w 3278"/>
              <a:gd name="T55" fmla="*/ 1067 h 2019"/>
              <a:gd name="T56" fmla="*/ 1639 w 3278"/>
              <a:gd name="T57" fmla="*/ 819 h 2019"/>
              <a:gd name="T58" fmla="*/ 676 w 3278"/>
              <a:gd name="T59" fmla="*/ 1077 h 2019"/>
              <a:gd name="T60" fmla="*/ 676 w 3278"/>
              <a:gd name="T61" fmla="*/ 1011 h 2019"/>
              <a:gd name="T62" fmla="*/ 1638 w 3278"/>
              <a:gd name="T63" fmla="*/ 720 h 2019"/>
              <a:gd name="T64" fmla="*/ 2604 w 3278"/>
              <a:gd name="T65" fmla="*/ 1001 h 2019"/>
              <a:gd name="T66" fmla="*/ 2604 w 3278"/>
              <a:gd name="T67" fmla="*/ 1067 h 2019"/>
              <a:gd name="T68" fmla="*/ 2877 w 3278"/>
              <a:gd name="T69" fmla="*/ 1534 h 2019"/>
              <a:gd name="T70" fmla="*/ 2843 w 3278"/>
              <a:gd name="T71" fmla="*/ 2019 h 2019"/>
              <a:gd name="T72" fmla="*/ 3033 w 3278"/>
              <a:gd name="T73" fmla="*/ 1917 h 2019"/>
              <a:gd name="T74" fmla="*/ 3031 w 3278"/>
              <a:gd name="T75" fmla="*/ 1533 h 2019"/>
              <a:gd name="T76" fmla="*/ 2877 w 3278"/>
              <a:gd name="T77" fmla="*/ 1534 h 20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278" h="2019">
                <a:moveTo>
                  <a:pt x="2978" y="1349"/>
                </a:moveTo>
                <a:lnTo>
                  <a:pt x="2976" y="1036"/>
                </a:lnTo>
                <a:lnTo>
                  <a:pt x="3278" y="867"/>
                </a:lnTo>
                <a:lnTo>
                  <a:pt x="1634" y="0"/>
                </a:lnTo>
                <a:lnTo>
                  <a:pt x="0" y="884"/>
                </a:lnTo>
                <a:lnTo>
                  <a:pt x="655" y="1260"/>
                </a:lnTo>
                <a:lnTo>
                  <a:pt x="657" y="1484"/>
                </a:lnTo>
                <a:lnTo>
                  <a:pt x="657" y="1502"/>
                </a:lnTo>
                <a:lnTo>
                  <a:pt x="663" y="1499"/>
                </a:lnTo>
                <a:cubicBezTo>
                  <a:pt x="656" y="1508"/>
                  <a:pt x="651" y="1518"/>
                  <a:pt x="651" y="1528"/>
                </a:cubicBezTo>
                <a:cubicBezTo>
                  <a:pt x="652" y="1638"/>
                  <a:pt x="1096" y="1725"/>
                  <a:pt x="1644" y="1722"/>
                </a:cubicBezTo>
                <a:cubicBezTo>
                  <a:pt x="2191" y="1719"/>
                  <a:pt x="2634" y="1627"/>
                  <a:pt x="2634" y="1517"/>
                </a:cubicBezTo>
                <a:cubicBezTo>
                  <a:pt x="2634" y="1507"/>
                  <a:pt x="2629" y="1498"/>
                  <a:pt x="2622" y="1488"/>
                </a:cubicBezTo>
                <a:lnTo>
                  <a:pt x="2628" y="1491"/>
                </a:lnTo>
                <a:lnTo>
                  <a:pt x="2628" y="1473"/>
                </a:lnTo>
                <a:lnTo>
                  <a:pt x="2627" y="1249"/>
                </a:lnTo>
                <a:lnTo>
                  <a:pt x="2911" y="1072"/>
                </a:lnTo>
                <a:lnTo>
                  <a:pt x="2913" y="1350"/>
                </a:lnTo>
                <a:cubicBezTo>
                  <a:pt x="2881" y="1363"/>
                  <a:pt x="2860" y="1394"/>
                  <a:pt x="2860" y="1430"/>
                </a:cubicBezTo>
                <a:cubicBezTo>
                  <a:pt x="2860" y="1477"/>
                  <a:pt x="2898" y="1515"/>
                  <a:pt x="2946" y="1515"/>
                </a:cubicBezTo>
                <a:cubicBezTo>
                  <a:pt x="2994" y="1515"/>
                  <a:pt x="3032" y="1476"/>
                  <a:pt x="3031" y="1429"/>
                </a:cubicBezTo>
                <a:cubicBezTo>
                  <a:pt x="3031" y="1393"/>
                  <a:pt x="3009" y="1363"/>
                  <a:pt x="2978" y="1349"/>
                </a:cubicBezTo>
                <a:close/>
                <a:moveTo>
                  <a:pt x="1643" y="1646"/>
                </a:moveTo>
                <a:cubicBezTo>
                  <a:pt x="1157" y="1649"/>
                  <a:pt x="763" y="1595"/>
                  <a:pt x="763" y="1527"/>
                </a:cubicBezTo>
                <a:cubicBezTo>
                  <a:pt x="762" y="1459"/>
                  <a:pt x="1156" y="1402"/>
                  <a:pt x="1642" y="1399"/>
                </a:cubicBezTo>
                <a:cubicBezTo>
                  <a:pt x="2128" y="1397"/>
                  <a:pt x="2522" y="1450"/>
                  <a:pt x="2522" y="1518"/>
                </a:cubicBezTo>
                <a:cubicBezTo>
                  <a:pt x="2523" y="1586"/>
                  <a:pt x="2129" y="1643"/>
                  <a:pt x="1643" y="1646"/>
                </a:cubicBezTo>
                <a:close/>
                <a:moveTo>
                  <a:pt x="2604" y="1067"/>
                </a:moveTo>
                <a:cubicBezTo>
                  <a:pt x="2539" y="998"/>
                  <a:pt x="2303" y="815"/>
                  <a:pt x="1639" y="819"/>
                </a:cubicBezTo>
                <a:cubicBezTo>
                  <a:pt x="974" y="822"/>
                  <a:pt x="741" y="1007"/>
                  <a:pt x="676" y="1077"/>
                </a:cubicBezTo>
                <a:lnTo>
                  <a:pt x="676" y="1011"/>
                </a:lnTo>
                <a:cubicBezTo>
                  <a:pt x="676" y="1011"/>
                  <a:pt x="864" y="724"/>
                  <a:pt x="1638" y="720"/>
                </a:cubicBezTo>
                <a:cubicBezTo>
                  <a:pt x="2412" y="716"/>
                  <a:pt x="2604" y="1001"/>
                  <a:pt x="2604" y="1001"/>
                </a:cubicBezTo>
                <a:lnTo>
                  <a:pt x="2604" y="1067"/>
                </a:lnTo>
                <a:close/>
                <a:moveTo>
                  <a:pt x="2877" y="1534"/>
                </a:moveTo>
                <a:lnTo>
                  <a:pt x="2843" y="2019"/>
                </a:lnTo>
                <a:cubicBezTo>
                  <a:pt x="2947" y="1857"/>
                  <a:pt x="3033" y="1917"/>
                  <a:pt x="3033" y="1917"/>
                </a:cubicBezTo>
                <a:lnTo>
                  <a:pt x="3031" y="1533"/>
                </a:lnTo>
                <a:cubicBezTo>
                  <a:pt x="2920" y="1577"/>
                  <a:pt x="2877" y="1534"/>
                  <a:pt x="2877" y="1534"/>
                </a:cubicBezTo>
                <a:close/>
              </a:path>
            </a:pathLst>
          </a:custGeom>
          <a:solidFill>
            <a:schemeClr val="bg1"/>
          </a:solidFill>
          <a:ln>
            <a:solidFill>
              <a:schemeClr val="bg1"/>
            </a:solidFill>
          </a:ln>
        </p:spPr>
      </p:sp>
      <p:cxnSp>
        <p:nvCxnSpPr>
          <p:cNvPr id="165" name="直接连接符 164">
            <a:extLst>
              <a:ext uri="{FF2B5EF4-FFF2-40B4-BE49-F238E27FC236}">
                <a16:creationId xmlns:a16="http://schemas.microsoft.com/office/drawing/2014/main" id="{5F3B8733-8E11-4E8B-8323-9606CE6C1A11}"/>
              </a:ext>
            </a:extLst>
          </p:cNvPr>
          <p:cNvCxnSpPr>
            <a:cxnSpLocks/>
          </p:cNvCxnSpPr>
          <p:nvPr userDrawn="1"/>
        </p:nvCxnSpPr>
        <p:spPr>
          <a:xfrm>
            <a:off x="695325" y="725228"/>
            <a:ext cx="10801350" cy="5926"/>
          </a:xfrm>
          <a:prstGeom prst="line">
            <a:avLst/>
          </a:prstGeom>
          <a:ln w="12700">
            <a:solidFill>
              <a:schemeClr val="accent1"/>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8682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483600" y="228600"/>
            <a:ext cx="2590800" cy="60198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11200" y="228600"/>
            <a:ext cx="7569200" cy="6019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6"/>
          <p:cNvSpPr>
            <a:spLocks noGrp="1" noChangeArrowheads="1"/>
          </p:cNvSpPr>
          <p:nvPr>
            <p:ph type="sldNum" sz="quarter" idx="11"/>
          </p:nvPr>
        </p:nvSpPr>
        <p:spPr>
          <a:ln/>
        </p:spPr>
        <p:txBody>
          <a:bodyPr/>
          <a:lstStyle>
            <a:lvl1pPr>
              <a:defRPr/>
            </a:lvl1pPr>
          </a:lstStyle>
          <a:p>
            <a:fld id="{FDD2EE8F-853D-0B40-AD9E-08D73A7CA6B2}" type="slidenum">
              <a:rPr lang="en-US" altLang="x-none"/>
              <a:pPr/>
              <a:t>‹#›</a:t>
            </a:fld>
            <a:endParaRPr lang="en-US" altLang="x-none"/>
          </a:p>
        </p:txBody>
      </p:sp>
    </p:spTree>
    <p:extLst>
      <p:ext uri="{BB962C8B-B14F-4D97-AF65-F5344CB8AC3E}">
        <p14:creationId xmlns:p14="http://schemas.microsoft.com/office/powerpoint/2010/main" val="23183010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
        <p:nvSpPr>
          <p:cNvPr id="48" name="文本占位符 47">
            <a:extLst>
              <a:ext uri="{FF2B5EF4-FFF2-40B4-BE49-F238E27FC236}">
                <a16:creationId xmlns:a16="http://schemas.microsoft.com/office/drawing/2014/main" id="{FD2F1019-5C25-4CD6-8E2A-43FDC4E68280}"/>
              </a:ext>
            </a:extLst>
          </p:cNvPr>
          <p:cNvSpPr>
            <a:spLocks noGrp="1"/>
          </p:cNvSpPr>
          <p:nvPr>
            <p:ph type="body" sz="quarter" idx="10" hasCustomPrompt="1"/>
          </p:nvPr>
        </p:nvSpPr>
        <p:spPr>
          <a:xfrm>
            <a:off x="1174241" y="230505"/>
            <a:ext cx="6678793" cy="914400"/>
          </a:xfrm>
          <a:prstGeom prst="rect">
            <a:avLst/>
          </a:prstGeom>
        </p:spPr>
        <p:txBody>
          <a:bodyPr/>
          <a:lstStyle>
            <a:lvl1pPr marL="0" indent="0">
              <a:lnSpc>
                <a:spcPct val="100000"/>
              </a:lnSpc>
              <a:buNone/>
              <a:defRPr sz="2800" spc="300">
                <a:solidFill>
                  <a:schemeClr val="tx1">
                    <a:lumMod val="75000"/>
                    <a:lumOff val="25000"/>
                  </a:schemeClr>
                </a:solidFill>
              </a:defRPr>
            </a:lvl1pPr>
          </a:lstStyle>
          <a:p>
            <a:pPr lvl="0"/>
            <a:r>
              <a:rPr lang="zh-CN" altLang="en-US" dirty="0"/>
              <a:t>输入你的标题</a:t>
            </a:r>
          </a:p>
        </p:txBody>
      </p:sp>
      <p:sp>
        <p:nvSpPr>
          <p:cNvPr id="6" name="图片占位符 5">
            <a:extLst>
              <a:ext uri="{FF2B5EF4-FFF2-40B4-BE49-F238E27FC236}">
                <a16:creationId xmlns:a16="http://schemas.microsoft.com/office/drawing/2014/main" id="{5CBE54B2-B96A-4B16-ACC8-467A354F165E}"/>
              </a:ext>
            </a:extLst>
          </p:cNvPr>
          <p:cNvSpPr>
            <a:spLocks noGrp="1"/>
          </p:cNvSpPr>
          <p:nvPr>
            <p:ph type="pic" sz="quarter" idx="11"/>
          </p:nvPr>
        </p:nvSpPr>
        <p:spPr>
          <a:xfrm>
            <a:off x="1723390" y="1819275"/>
            <a:ext cx="3840163" cy="1157288"/>
          </a:xfrm>
          <a:prstGeom prst="rect">
            <a:avLst/>
          </a:prstGeom>
        </p:spPr>
        <p:txBody>
          <a:bodyPr/>
          <a:lstStyle/>
          <a:p>
            <a:endParaRPr lang="zh-CN" altLang="en-US" dirty="0"/>
          </a:p>
        </p:txBody>
      </p:sp>
      <p:sp>
        <p:nvSpPr>
          <p:cNvPr id="84" name="图片占位符 5">
            <a:extLst>
              <a:ext uri="{FF2B5EF4-FFF2-40B4-BE49-F238E27FC236}">
                <a16:creationId xmlns:a16="http://schemas.microsoft.com/office/drawing/2014/main" id="{DFCB8074-5B38-4578-BA36-133E9E81300F}"/>
              </a:ext>
            </a:extLst>
          </p:cNvPr>
          <p:cNvSpPr>
            <a:spLocks noGrp="1"/>
          </p:cNvSpPr>
          <p:nvPr>
            <p:ph type="pic" sz="quarter" idx="12"/>
          </p:nvPr>
        </p:nvSpPr>
        <p:spPr>
          <a:xfrm>
            <a:off x="7151768" y="1819275"/>
            <a:ext cx="3840163" cy="1157288"/>
          </a:xfrm>
          <a:prstGeom prst="rect">
            <a:avLst/>
          </a:prstGeom>
        </p:spPr>
        <p:txBody>
          <a:bodyPr/>
          <a:lstStyle/>
          <a:p>
            <a:endParaRPr lang="zh-CN" altLang="en-US"/>
          </a:p>
        </p:txBody>
      </p:sp>
      <p:sp>
        <p:nvSpPr>
          <p:cNvPr id="127" name="矩形: 圆顶角 126">
            <a:extLst>
              <a:ext uri="{FF2B5EF4-FFF2-40B4-BE49-F238E27FC236}">
                <a16:creationId xmlns:a16="http://schemas.microsoft.com/office/drawing/2014/main" id="{7DD14289-5E34-4B38-AB8C-4FEC56FBCE88}"/>
              </a:ext>
            </a:extLst>
          </p:cNvPr>
          <p:cNvSpPr/>
          <p:nvPr userDrawn="1"/>
        </p:nvSpPr>
        <p:spPr>
          <a:xfrm>
            <a:off x="695325" y="251120"/>
            <a:ext cx="468049" cy="473348"/>
          </a:xfrm>
          <a:prstGeom prst="round2SameRect">
            <a:avLst>
              <a:gd name="adj1" fmla="val 13004"/>
              <a:gd name="adj2" fmla="val 0"/>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66" name="graduation-cap_8161">
            <a:extLst>
              <a:ext uri="{FF2B5EF4-FFF2-40B4-BE49-F238E27FC236}">
                <a16:creationId xmlns:a16="http://schemas.microsoft.com/office/drawing/2014/main" id="{156DF830-2ACF-403D-A652-B9A4B92ED522}"/>
              </a:ext>
            </a:extLst>
          </p:cNvPr>
          <p:cNvSpPr>
            <a:spLocks noChangeAspect="1"/>
          </p:cNvSpPr>
          <p:nvPr userDrawn="1"/>
        </p:nvSpPr>
        <p:spPr bwMode="auto">
          <a:xfrm>
            <a:off x="724045" y="368648"/>
            <a:ext cx="410608" cy="252549"/>
          </a:xfrm>
          <a:custGeom>
            <a:avLst/>
            <a:gdLst>
              <a:gd name="T0" fmla="*/ 2978 w 3278"/>
              <a:gd name="T1" fmla="*/ 1349 h 2019"/>
              <a:gd name="T2" fmla="*/ 2976 w 3278"/>
              <a:gd name="T3" fmla="*/ 1036 h 2019"/>
              <a:gd name="T4" fmla="*/ 3278 w 3278"/>
              <a:gd name="T5" fmla="*/ 867 h 2019"/>
              <a:gd name="T6" fmla="*/ 1634 w 3278"/>
              <a:gd name="T7" fmla="*/ 0 h 2019"/>
              <a:gd name="T8" fmla="*/ 0 w 3278"/>
              <a:gd name="T9" fmla="*/ 884 h 2019"/>
              <a:gd name="T10" fmla="*/ 655 w 3278"/>
              <a:gd name="T11" fmla="*/ 1260 h 2019"/>
              <a:gd name="T12" fmla="*/ 657 w 3278"/>
              <a:gd name="T13" fmla="*/ 1484 h 2019"/>
              <a:gd name="T14" fmla="*/ 657 w 3278"/>
              <a:gd name="T15" fmla="*/ 1502 h 2019"/>
              <a:gd name="T16" fmla="*/ 663 w 3278"/>
              <a:gd name="T17" fmla="*/ 1499 h 2019"/>
              <a:gd name="T18" fmla="*/ 651 w 3278"/>
              <a:gd name="T19" fmla="*/ 1528 h 2019"/>
              <a:gd name="T20" fmla="*/ 1644 w 3278"/>
              <a:gd name="T21" fmla="*/ 1722 h 2019"/>
              <a:gd name="T22" fmla="*/ 2634 w 3278"/>
              <a:gd name="T23" fmla="*/ 1517 h 2019"/>
              <a:gd name="T24" fmla="*/ 2622 w 3278"/>
              <a:gd name="T25" fmla="*/ 1488 h 2019"/>
              <a:gd name="T26" fmla="*/ 2628 w 3278"/>
              <a:gd name="T27" fmla="*/ 1491 h 2019"/>
              <a:gd name="T28" fmla="*/ 2628 w 3278"/>
              <a:gd name="T29" fmla="*/ 1473 h 2019"/>
              <a:gd name="T30" fmla="*/ 2627 w 3278"/>
              <a:gd name="T31" fmla="*/ 1249 h 2019"/>
              <a:gd name="T32" fmla="*/ 2911 w 3278"/>
              <a:gd name="T33" fmla="*/ 1072 h 2019"/>
              <a:gd name="T34" fmla="*/ 2913 w 3278"/>
              <a:gd name="T35" fmla="*/ 1350 h 2019"/>
              <a:gd name="T36" fmla="*/ 2860 w 3278"/>
              <a:gd name="T37" fmla="*/ 1430 h 2019"/>
              <a:gd name="T38" fmla="*/ 2946 w 3278"/>
              <a:gd name="T39" fmla="*/ 1515 h 2019"/>
              <a:gd name="T40" fmla="*/ 3031 w 3278"/>
              <a:gd name="T41" fmla="*/ 1429 h 2019"/>
              <a:gd name="T42" fmla="*/ 2978 w 3278"/>
              <a:gd name="T43" fmla="*/ 1349 h 2019"/>
              <a:gd name="T44" fmla="*/ 1643 w 3278"/>
              <a:gd name="T45" fmla="*/ 1646 h 2019"/>
              <a:gd name="T46" fmla="*/ 763 w 3278"/>
              <a:gd name="T47" fmla="*/ 1527 h 2019"/>
              <a:gd name="T48" fmla="*/ 1642 w 3278"/>
              <a:gd name="T49" fmla="*/ 1399 h 2019"/>
              <a:gd name="T50" fmla="*/ 2522 w 3278"/>
              <a:gd name="T51" fmla="*/ 1518 h 2019"/>
              <a:gd name="T52" fmla="*/ 1643 w 3278"/>
              <a:gd name="T53" fmla="*/ 1646 h 2019"/>
              <a:gd name="T54" fmla="*/ 2604 w 3278"/>
              <a:gd name="T55" fmla="*/ 1067 h 2019"/>
              <a:gd name="T56" fmla="*/ 1639 w 3278"/>
              <a:gd name="T57" fmla="*/ 819 h 2019"/>
              <a:gd name="T58" fmla="*/ 676 w 3278"/>
              <a:gd name="T59" fmla="*/ 1077 h 2019"/>
              <a:gd name="T60" fmla="*/ 676 w 3278"/>
              <a:gd name="T61" fmla="*/ 1011 h 2019"/>
              <a:gd name="T62" fmla="*/ 1638 w 3278"/>
              <a:gd name="T63" fmla="*/ 720 h 2019"/>
              <a:gd name="T64" fmla="*/ 2604 w 3278"/>
              <a:gd name="T65" fmla="*/ 1001 h 2019"/>
              <a:gd name="T66" fmla="*/ 2604 w 3278"/>
              <a:gd name="T67" fmla="*/ 1067 h 2019"/>
              <a:gd name="T68" fmla="*/ 2877 w 3278"/>
              <a:gd name="T69" fmla="*/ 1534 h 2019"/>
              <a:gd name="T70" fmla="*/ 2843 w 3278"/>
              <a:gd name="T71" fmla="*/ 2019 h 2019"/>
              <a:gd name="T72" fmla="*/ 3033 w 3278"/>
              <a:gd name="T73" fmla="*/ 1917 h 2019"/>
              <a:gd name="T74" fmla="*/ 3031 w 3278"/>
              <a:gd name="T75" fmla="*/ 1533 h 2019"/>
              <a:gd name="T76" fmla="*/ 2877 w 3278"/>
              <a:gd name="T77" fmla="*/ 1534 h 20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278" h="2019">
                <a:moveTo>
                  <a:pt x="2978" y="1349"/>
                </a:moveTo>
                <a:lnTo>
                  <a:pt x="2976" y="1036"/>
                </a:lnTo>
                <a:lnTo>
                  <a:pt x="3278" y="867"/>
                </a:lnTo>
                <a:lnTo>
                  <a:pt x="1634" y="0"/>
                </a:lnTo>
                <a:lnTo>
                  <a:pt x="0" y="884"/>
                </a:lnTo>
                <a:lnTo>
                  <a:pt x="655" y="1260"/>
                </a:lnTo>
                <a:lnTo>
                  <a:pt x="657" y="1484"/>
                </a:lnTo>
                <a:lnTo>
                  <a:pt x="657" y="1502"/>
                </a:lnTo>
                <a:lnTo>
                  <a:pt x="663" y="1499"/>
                </a:lnTo>
                <a:cubicBezTo>
                  <a:pt x="656" y="1508"/>
                  <a:pt x="651" y="1518"/>
                  <a:pt x="651" y="1528"/>
                </a:cubicBezTo>
                <a:cubicBezTo>
                  <a:pt x="652" y="1638"/>
                  <a:pt x="1096" y="1725"/>
                  <a:pt x="1644" y="1722"/>
                </a:cubicBezTo>
                <a:cubicBezTo>
                  <a:pt x="2191" y="1719"/>
                  <a:pt x="2634" y="1627"/>
                  <a:pt x="2634" y="1517"/>
                </a:cubicBezTo>
                <a:cubicBezTo>
                  <a:pt x="2634" y="1507"/>
                  <a:pt x="2629" y="1498"/>
                  <a:pt x="2622" y="1488"/>
                </a:cubicBezTo>
                <a:lnTo>
                  <a:pt x="2628" y="1491"/>
                </a:lnTo>
                <a:lnTo>
                  <a:pt x="2628" y="1473"/>
                </a:lnTo>
                <a:lnTo>
                  <a:pt x="2627" y="1249"/>
                </a:lnTo>
                <a:lnTo>
                  <a:pt x="2911" y="1072"/>
                </a:lnTo>
                <a:lnTo>
                  <a:pt x="2913" y="1350"/>
                </a:lnTo>
                <a:cubicBezTo>
                  <a:pt x="2881" y="1363"/>
                  <a:pt x="2860" y="1394"/>
                  <a:pt x="2860" y="1430"/>
                </a:cubicBezTo>
                <a:cubicBezTo>
                  <a:pt x="2860" y="1477"/>
                  <a:pt x="2898" y="1515"/>
                  <a:pt x="2946" y="1515"/>
                </a:cubicBezTo>
                <a:cubicBezTo>
                  <a:pt x="2994" y="1515"/>
                  <a:pt x="3032" y="1476"/>
                  <a:pt x="3031" y="1429"/>
                </a:cubicBezTo>
                <a:cubicBezTo>
                  <a:pt x="3031" y="1393"/>
                  <a:pt x="3009" y="1363"/>
                  <a:pt x="2978" y="1349"/>
                </a:cubicBezTo>
                <a:close/>
                <a:moveTo>
                  <a:pt x="1643" y="1646"/>
                </a:moveTo>
                <a:cubicBezTo>
                  <a:pt x="1157" y="1649"/>
                  <a:pt x="763" y="1595"/>
                  <a:pt x="763" y="1527"/>
                </a:cubicBezTo>
                <a:cubicBezTo>
                  <a:pt x="762" y="1459"/>
                  <a:pt x="1156" y="1402"/>
                  <a:pt x="1642" y="1399"/>
                </a:cubicBezTo>
                <a:cubicBezTo>
                  <a:pt x="2128" y="1397"/>
                  <a:pt x="2522" y="1450"/>
                  <a:pt x="2522" y="1518"/>
                </a:cubicBezTo>
                <a:cubicBezTo>
                  <a:pt x="2523" y="1586"/>
                  <a:pt x="2129" y="1643"/>
                  <a:pt x="1643" y="1646"/>
                </a:cubicBezTo>
                <a:close/>
                <a:moveTo>
                  <a:pt x="2604" y="1067"/>
                </a:moveTo>
                <a:cubicBezTo>
                  <a:pt x="2539" y="998"/>
                  <a:pt x="2303" y="815"/>
                  <a:pt x="1639" y="819"/>
                </a:cubicBezTo>
                <a:cubicBezTo>
                  <a:pt x="974" y="822"/>
                  <a:pt x="741" y="1007"/>
                  <a:pt x="676" y="1077"/>
                </a:cubicBezTo>
                <a:lnTo>
                  <a:pt x="676" y="1011"/>
                </a:lnTo>
                <a:cubicBezTo>
                  <a:pt x="676" y="1011"/>
                  <a:pt x="864" y="724"/>
                  <a:pt x="1638" y="720"/>
                </a:cubicBezTo>
                <a:cubicBezTo>
                  <a:pt x="2412" y="716"/>
                  <a:pt x="2604" y="1001"/>
                  <a:pt x="2604" y="1001"/>
                </a:cubicBezTo>
                <a:lnTo>
                  <a:pt x="2604" y="1067"/>
                </a:lnTo>
                <a:close/>
                <a:moveTo>
                  <a:pt x="2877" y="1534"/>
                </a:moveTo>
                <a:lnTo>
                  <a:pt x="2843" y="2019"/>
                </a:lnTo>
                <a:cubicBezTo>
                  <a:pt x="2947" y="1857"/>
                  <a:pt x="3033" y="1917"/>
                  <a:pt x="3033" y="1917"/>
                </a:cubicBezTo>
                <a:lnTo>
                  <a:pt x="3031" y="1533"/>
                </a:lnTo>
                <a:cubicBezTo>
                  <a:pt x="2920" y="1577"/>
                  <a:pt x="2877" y="1534"/>
                  <a:pt x="2877" y="1534"/>
                </a:cubicBezTo>
                <a:close/>
              </a:path>
            </a:pathLst>
          </a:custGeom>
          <a:solidFill>
            <a:schemeClr val="bg1"/>
          </a:solidFill>
          <a:ln>
            <a:solidFill>
              <a:schemeClr val="bg1"/>
            </a:solidFill>
          </a:ln>
        </p:spPr>
      </p:sp>
      <p:cxnSp>
        <p:nvCxnSpPr>
          <p:cNvPr id="167" name="直接连接符 166">
            <a:extLst>
              <a:ext uri="{FF2B5EF4-FFF2-40B4-BE49-F238E27FC236}">
                <a16:creationId xmlns:a16="http://schemas.microsoft.com/office/drawing/2014/main" id="{97E90FD1-9E22-42CD-9D67-DCF7E556046C}"/>
              </a:ext>
            </a:extLst>
          </p:cNvPr>
          <p:cNvCxnSpPr>
            <a:cxnSpLocks/>
          </p:cNvCxnSpPr>
          <p:nvPr userDrawn="1"/>
        </p:nvCxnSpPr>
        <p:spPr>
          <a:xfrm>
            <a:off x="695325" y="725228"/>
            <a:ext cx="10801350" cy="5926"/>
          </a:xfrm>
          <a:prstGeom prst="line">
            <a:avLst/>
          </a:prstGeom>
          <a:ln w="12700">
            <a:solidFill>
              <a:schemeClr val="accent1"/>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8271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2" name="图片占位符 14">
            <a:extLst>
              <a:ext uri="{FF2B5EF4-FFF2-40B4-BE49-F238E27FC236}">
                <a16:creationId xmlns:a16="http://schemas.microsoft.com/office/drawing/2014/main" id="{E3168219-D50E-4351-9480-DB8331F15B35}"/>
              </a:ext>
            </a:extLst>
          </p:cNvPr>
          <p:cNvSpPr>
            <a:spLocks noGrp="1"/>
          </p:cNvSpPr>
          <p:nvPr>
            <p:ph type="pic" sz="quarter" idx="11"/>
          </p:nvPr>
        </p:nvSpPr>
        <p:spPr>
          <a:xfrm>
            <a:off x="695326" y="1218652"/>
            <a:ext cx="3583902" cy="2396086"/>
          </a:xfrm>
          <a:prstGeom prst="rect">
            <a:avLst/>
          </a:prstGeom>
        </p:spPr>
        <p:txBody>
          <a:bodyPr/>
          <a:lstStyle/>
          <a:p>
            <a:endParaRPr lang="zh-CN" altLang="en-US"/>
          </a:p>
        </p:txBody>
      </p:sp>
      <p:sp>
        <p:nvSpPr>
          <p:cNvPr id="3" name="文本占位符 47">
            <a:extLst>
              <a:ext uri="{FF2B5EF4-FFF2-40B4-BE49-F238E27FC236}">
                <a16:creationId xmlns:a16="http://schemas.microsoft.com/office/drawing/2014/main" id="{368AE6D9-05BE-45E8-819F-CFB87819D5B3}"/>
              </a:ext>
            </a:extLst>
          </p:cNvPr>
          <p:cNvSpPr>
            <a:spLocks noGrp="1"/>
          </p:cNvSpPr>
          <p:nvPr>
            <p:ph type="body" sz="quarter" idx="10" hasCustomPrompt="1"/>
          </p:nvPr>
        </p:nvSpPr>
        <p:spPr>
          <a:xfrm>
            <a:off x="1173688" y="226431"/>
            <a:ext cx="6678793" cy="914400"/>
          </a:xfrm>
          <a:prstGeom prst="rect">
            <a:avLst/>
          </a:prstGeom>
        </p:spPr>
        <p:txBody>
          <a:bodyPr/>
          <a:lstStyle>
            <a:lvl1pPr marL="0" indent="0">
              <a:lnSpc>
                <a:spcPct val="100000"/>
              </a:lnSpc>
              <a:buNone/>
              <a:defRPr sz="2800" spc="300">
                <a:solidFill>
                  <a:schemeClr val="tx1">
                    <a:lumMod val="75000"/>
                    <a:lumOff val="25000"/>
                  </a:schemeClr>
                </a:solidFill>
              </a:defRPr>
            </a:lvl1pPr>
          </a:lstStyle>
          <a:p>
            <a:pPr lvl="0"/>
            <a:r>
              <a:rPr lang="zh-CN" altLang="en-US" dirty="0"/>
              <a:t>输入你的标题</a:t>
            </a:r>
          </a:p>
        </p:txBody>
      </p:sp>
      <p:sp>
        <p:nvSpPr>
          <p:cNvPr id="6" name="矩形: 圆顶角 5">
            <a:extLst>
              <a:ext uri="{FF2B5EF4-FFF2-40B4-BE49-F238E27FC236}">
                <a16:creationId xmlns:a16="http://schemas.microsoft.com/office/drawing/2014/main" id="{1771ED80-258D-48BA-806D-478DAD1F5ADC}"/>
              </a:ext>
            </a:extLst>
          </p:cNvPr>
          <p:cNvSpPr/>
          <p:nvPr userDrawn="1"/>
        </p:nvSpPr>
        <p:spPr>
          <a:xfrm>
            <a:off x="695325" y="251120"/>
            <a:ext cx="468049" cy="473348"/>
          </a:xfrm>
          <a:prstGeom prst="round2SameRect">
            <a:avLst>
              <a:gd name="adj1" fmla="val 13004"/>
              <a:gd name="adj2" fmla="val 0"/>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1" name="graduation-cap_8161">
            <a:extLst>
              <a:ext uri="{FF2B5EF4-FFF2-40B4-BE49-F238E27FC236}">
                <a16:creationId xmlns:a16="http://schemas.microsoft.com/office/drawing/2014/main" id="{14C9605D-156F-4F8D-864D-6383F5656D4F}"/>
              </a:ext>
            </a:extLst>
          </p:cNvPr>
          <p:cNvSpPr>
            <a:spLocks noChangeAspect="1"/>
          </p:cNvSpPr>
          <p:nvPr userDrawn="1"/>
        </p:nvSpPr>
        <p:spPr bwMode="auto">
          <a:xfrm>
            <a:off x="724045" y="368648"/>
            <a:ext cx="410608" cy="252549"/>
          </a:xfrm>
          <a:custGeom>
            <a:avLst/>
            <a:gdLst>
              <a:gd name="T0" fmla="*/ 2978 w 3278"/>
              <a:gd name="T1" fmla="*/ 1349 h 2019"/>
              <a:gd name="T2" fmla="*/ 2976 w 3278"/>
              <a:gd name="T3" fmla="*/ 1036 h 2019"/>
              <a:gd name="T4" fmla="*/ 3278 w 3278"/>
              <a:gd name="T5" fmla="*/ 867 h 2019"/>
              <a:gd name="T6" fmla="*/ 1634 w 3278"/>
              <a:gd name="T7" fmla="*/ 0 h 2019"/>
              <a:gd name="T8" fmla="*/ 0 w 3278"/>
              <a:gd name="T9" fmla="*/ 884 h 2019"/>
              <a:gd name="T10" fmla="*/ 655 w 3278"/>
              <a:gd name="T11" fmla="*/ 1260 h 2019"/>
              <a:gd name="T12" fmla="*/ 657 w 3278"/>
              <a:gd name="T13" fmla="*/ 1484 h 2019"/>
              <a:gd name="T14" fmla="*/ 657 w 3278"/>
              <a:gd name="T15" fmla="*/ 1502 h 2019"/>
              <a:gd name="T16" fmla="*/ 663 w 3278"/>
              <a:gd name="T17" fmla="*/ 1499 h 2019"/>
              <a:gd name="T18" fmla="*/ 651 w 3278"/>
              <a:gd name="T19" fmla="*/ 1528 h 2019"/>
              <a:gd name="T20" fmla="*/ 1644 w 3278"/>
              <a:gd name="T21" fmla="*/ 1722 h 2019"/>
              <a:gd name="T22" fmla="*/ 2634 w 3278"/>
              <a:gd name="T23" fmla="*/ 1517 h 2019"/>
              <a:gd name="T24" fmla="*/ 2622 w 3278"/>
              <a:gd name="T25" fmla="*/ 1488 h 2019"/>
              <a:gd name="T26" fmla="*/ 2628 w 3278"/>
              <a:gd name="T27" fmla="*/ 1491 h 2019"/>
              <a:gd name="T28" fmla="*/ 2628 w 3278"/>
              <a:gd name="T29" fmla="*/ 1473 h 2019"/>
              <a:gd name="T30" fmla="*/ 2627 w 3278"/>
              <a:gd name="T31" fmla="*/ 1249 h 2019"/>
              <a:gd name="T32" fmla="*/ 2911 w 3278"/>
              <a:gd name="T33" fmla="*/ 1072 h 2019"/>
              <a:gd name="T34" fmla="*/ 2913 w 3278"/>
              <a:gd name="T35" fmla="*/ 1350 h 2019"/>
              <a:gd name="T36" fmla="*/ 2860 w 3278"/>
              <a:gd name="T37" fmla="*/ 1430 h 2019"/>
              <a:gd name="T38" fmla="*/ 2946 w 3278"/>
              <a:gd name="T39" fmla="*/ 1515 h 2019"/>
              <a:gd name="T40" fmla="*/ 3031 w 3278"/>
              <a:gd name="T41" fmla="*/ 1429 h 2019"/>
              <a:gd name="T42" fmla="*/ 2978 w 3278"/>
              <a:gd name="T43" fmla="*/ 1349 h 2019"/>
              <a:gd name="T44" fmla="*/ 1643 w 3278"/>
              <a:gd name="T45" fmla="*/ 1646 h 2019"/>
              <a:gd name="T46" fmla="*/ 763 w 3278"/>
              <a:gd name="T47" fmla="*/ 1527 h 2019"/>
              <a:gd name="T48" fmla="*/ 1642 w 3278"/>
              <a:gd name="T49" fmla="*/ 1399 h 2019"/>
              <a:gd name="T50" fmla="*/ 2522 w 3278"/>
              <a:gd name="T51" fmla="*/ 1518 h 2019"/>
              <a:gd name="T52" fmla="*/ 1643 w 3278"/>
              <a:gd name="T53" fmla="*/ 1646 h 2019"/>
              <a:gd name="T54" fmla="*/ 2604 w 3278"/>
              <a:gd name="T55" fmla="*/ 1067 h 2019"/>
              <a:gd name="T56" fmla="*/ 1639 w 3278"/>
              <a:gd name="T57" fmla="*/ 819 h 2019"/>
              <a:gd name="T58" fmla="*/ 676 w 3278"/>
              <a:gd name="T59" fmla="*/ 1077 h 2019"/>
              <a:gd name="T60" fmla="*/ 676 w 3278"/>
              <a:gd name="T61" fmla="*/ 1011 h 2019"/>
              <a:gd name="T62" fmla="*/ 1638 w 3278"/>
              <a:gd name="T63" fmla="*/ 720 h 2019"/>
              <a:gd name="T64" fmla="*/ 2604 w 3278"/>
              <a:gd name="T65" fmla="*/ 1001 h 2019"/>
              <a:gd name="T66" fmla="*/ 2604 w 3278"/>
              <a:gd name="T67" fmla="*/ 1067 h 2019"/>
              <a:gd name="T68" fmla="*/ 2877 w 3278"/>
              <a:gd name="T69" fmla="*/ 1534 h 2019"/>
              <a:gd name="T70" fmla="*/ 2843 w 3278"/>
              <a:gd name="T71" fmla="*/ 2019 h 2019"/>
              <a:gd name="T72" fmla="*/ 3033 w 3278"/>
              <a:gd name="T73" fmla="*/ 1917 h 2019"/>
              <a:gd name="T74" fmla="*/ 3031 w 3278"/>
              <a:gd name="T75" fmla="*/ 1533 h 2019"/>
              <a:gd name="T76" fmla="*/ 2877 w 3278"/>
              <a:gd name="T77" fmla="*/ 1534 h 20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278" h="2019">
                <a:moveTo>
                  <a:pt x="2978" y="1349"/>
                </a:moveTo>
                <a:lnTo>
                  <a:pt x="2976" y="1036"/>
                </a:lnTo>
                <a:lnTo>
                  <a:pt x="3278" y="867"/>
                </a:lnTo>
                <a:lnTo>
                  <a:pt x="1634" y="0"/>
                </a:lnTo>
                <a:lnTo>
                  <a:pt x="0" y="884"/>
                </a:lnTo>
                <a:lnTo>
                  <a:pt x="655" y="1260"/>
                </a:lnTo>
                <a:lnTo>
                  <a:pt x="657" y="1484"/>
                </a:lnTo>
                <a:lnTo>
                  <a:pt x="657" y="1502"/>
                </a:lnTo>
                <a:lnTo>
                  <a:pt x="663" y="1499"/>
                </a:lnTo>
                <a:cubicBezTo>
                  <a:pt x="656" y="1508"/>
                  <a:pt x="651" y="1518"/>
                  <a:pt x="651" y="1528"/>
                </a:cubicBezTo>
                <a:cubicBezTo>
                  <a:pt x="652" y="1638"/>
                  <a:pt x="1096" y="1725"/>
                  <a:pt x="1644" y="1722"/>
                </a:cubicBezTo>
                <a:cubicBezTo>
                  <a:pt x="2191" y="1719"/>
                  <a:pt x="2634" y="1627"/>
                  <a:pt x="2634" y="1517"/>
                </a:cubicBezTo>
                <a:cubicBezTo>
                  <a:pt x="2634" y="1507"/>
                  <a:pt x="2629" y="1498"/>
                  <a:pt x="2622" y="1488"/>
                </a:cubicBezTo>
                <a:lnTo>
                  <a:pt x="2628" y="1491"/>
                </a:lnTo>
                <a:lnTo>
                  <a:pt x="2628" y="1473"/>
                </a:lnTo>
                <a:lnTo>
                  <a:pt x="2627" y="1249"/>
                </a:lnTo>
                <a:lnTo>
                  <a:pt x="2911" y="1072"/>
                </a:lnTo>
                <a:lnTo>
                  <a:pt x="2913" y="1350"/>
                </a:lnTo>
                <a:cubicBezTo>
                  <a:pt x="2881" y="1363"/>
                  <a:pt x="2860" y="1394"/>
                  <a:pt x="2860" y="1430"/>
                </a:cubicBezTo>
                <a:cubicBezTo>
                  <a:pt x="2860" y="1477"/>
                  <a:pt x="2898" y="1515"/>
                  <a:pt x="2946" y="1515"/>
                </a:cubicBezTo>
                <a:cubicBezTo>
                  <a:pt x="2994" y="1515"/>
                  <a:pt x="3032" y="1476"/>
                  <a:pt x="3031" y="1429"/>
                </a:cubicBezTo>
                <a:cubicBezTo>
                  <a:pt x="3031" y="1393"/>
                  <a:pt x="3009" y="1363"/>
                  <a:pt x="2978" y="1349"/>
                </a:cubicBezTo>
                <a:close/>
                <a:moveTo>
                  <a:pt x="1643" y="1646"/>
                </a:moveTo>
                <a:cubicBezTo>
                  <a:pt x="1157" y="1649"/>
                  <a:pt x="763" y="1595"/>
                  <a:pt x="763" y="1527"/>
                </a:cubicBezTo>
                <a:cubicBezTo>
                  <a:pt x="762" y="1459"/>
                  <a:pt x="1156" y="1402"/>
                  <a:pt x="1642" y="1399"/>
                </a:cubicBezTo>
                <a:cubicBezTo>
                  <a:pt x="2128" y="1397"/>
                  <a:pt x="2522" y="1450"/>
                  <a:pt x="2522" y="1518"/>
                </a:cubicBezTo>
                <a:cubicBezTo>
                  <a:pt x="2523" y="1586"/>
                  <a:pt x="2129" y="1643"/>
                  <a:pt x="1643" y="1646"/>
                </a:cubicBezTo>
                <a:close/>
                <a:moveTo>
                  <a:pt x="2604" y="1067"/>
                </a:moveTo>
                <a:cubicBezTo>
                  <a:pt x="2539" y="998"/>
                  <a:pt x="2303" y="815"/>
                  <a:pt x="1639" y="819"/>
                </a:cubicBezTo>
                <a:cubicBezTo>
                  <a:pt x="974" y="822"/>
                  <a:pt x="741" y="1007"/>
                  <a:pt x="676" y="1077"/>
                </a:cubicBezTo>
                <a:lnTo>
                  <a:pt x="676" y="1011"/>
                </a:lnTo>
                <a:cubicBezTo>
                  <a:pt x="676" y="1011"/>
                  <a:pt x="864" y="724"/>
                  <a:pt x="1638" y="720"/>
                </a:cubicBezTo>
                <a:cubicBezTo>
                  <a:pt x="2412" y="716"/>
                  <a:pt x="2604" y="1001"/>
                  <a:pt x="2604" y="1001"/>
                </a:cubicBezTo>
                <a:lnTo>
                  <a:pt x="2604" y="1067"/>
                </a:lnTo>
                <a:close/>
                <a:moveTo>
                  <a:pt x="2877" y="1534"/>
                </a:moveTo>
                <a:lnTo>
                  <a:pt x="2843" y="2019"/>
                </a:lnTo>
                <a:cubicBezTo>
                  <a:pt x="2947" y="1857"/>
                  <a:pt x="3033" y="1917"/>
                  <a:pt x="3033" y="1917"/>
                </a:cubicBezTo>
                <a:lnTo>
                  <a:pt x="3031" y="1533"/>
                </a:lnTo>
                <a:cubicBezTo>
                  <a:pt x="2920" y="1577"/>
                  <a:pt x="2877" y="1534"/>
                  <a:pt x="2877" y="1534"/>
                </a:cubicBezTo>
                <a:close/>
              </a:path>
            </a:pathLst>
          </a:custGeom>
          <a:solidFill>
            <a:schemeClr val="bg1"/>
          </a:solidFill>
          <a:ln>
            <a:solidFill>
              <a:schemeClr val="bg1"/>
            </a:solidFill>
          </a:ln>
        </p:spPr>
      </p:sp>
      <p:cxnSp>
        <p:nvCxnSpPr>
          <p:cNvPr id="42" name="直接连接符 41">
            <a:extLst>
              <a:ext uri="{FF2B5EF4-FFF2-40B4-BE49-F238E27FC236}">
                <a16:creationId xmlns:a16="http://schemas.microsoft.com/office/drawing/2014/main" id="{9D08214D-D90B-427F-B116-8F48B5A0A205}"/>
              </a:ext>
            </a:extLst>
          </p:cNvPr>
          <p:cNvCxnSpPr>
            <a:cxnSpLocks/>
          </p:cNvCxnSpPr>
          <p:nvPr userDrawn="1"/>
        </p:nvCxnSpPr>
        <p:spPr>
          <a:xfrm>
            <a:off x="695325" y="725228"/>
            <a:ext cx="10801350" cy="5926"/>
          </a:xfrm>
          <a:prstGeom prst="line">
            <a:avLst/>
          </a:prstGeom>
          <a:ln w="12700">
            <a:solidFill>
              <a:schemeClr val="accent1"/>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21087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98397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62361" cy="379656"/>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srgbClr val="FFFFFF"/>
                </a:solidFill>
                <a:effectLst/>
                <a:uLnTx/>
                <a:uFillTx/>
                <a:latin typeface="Segoe UI Light"/>
                <a:ea typeface="微软雅黑"/>
                <a:cs typeface="Segoe UI Light"/>
              </a:rPr>
              <a:t>标注</a:t>
            </a:r>
          </a:p>
        </p:txBody>
      </p:sp>
      <p:sp>
        <p:nvSpPr>
          <p:cNvPr id="11" name="矩形 10"/>
          <p:cNvSpPr/>
          <p:nvPr userDrawn="1"/>
        </p:nvSpPr>
        <p:spPr>
          <a:xfrm>
            <a:off x="2572589" y="759873"/>
            <a:ext cx="1402001" cy="3453253"/>
          </a:xfrm>
          <a:prstGeom prst="rect">
            <a:avLst/>
          </a:prstGeom>
        </p:spPr>
        <p:txBody>
          <a:bodyPr wrap="square">
            <a:spAutoFit/>
          </a:bodyPr>
          <a:lstStyle/>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字体使用 </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行距</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背景图片出处</a:t>
            </a: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声明</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2" name="矩形 11"/>
          <p:cNvSpPr/>
          <p:nvPr userDrawn="1"/>
        </p:nvSpPr>
        <p:spPr>
          <a:xfrm>
            <a:off x="4153010" y="759873"/>
            <a:ext cx="7074345" cy="4239879"/>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英文 </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Arial</a:t>
            </a:r>
            <a:endParaRPr kumimoji="0" lang="en-US" altLang="zh-CN" sz="1400" b="0" i="0" u="none" strike="noStrike" kern="0" cap="none" spc="0" normalizeH="0" baseline="0" noProof="0" dirty="0">
              <a:ln>
                <a:noFill/>
              </a:ln>
              <a:solidFill>
                <a:srgbClr val="FFFFFF"/>
              </a:solidFill>
              <a:effectLst/>
              <a:uLnTx/>
              <a:uFillTx/>
              <a:latin typeface="Segoe UI Light"/>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中文 微软雅黑</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正文 </a:t>
            </a:r>
            <a:r>
              <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rPr>
              <a:t>1.3</a:t>
            </a: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dirty="0" err="1">
                <a:ln>
                  <a:noFill/>
                </a:ln>
                <a:solidFill>
                  <a:srgbClr val="FFFFFF"/>
                </a:solidFill>
                <a:effectLst/>
                <a:uLnTx/>
                <a:uFillTx/>
                <a:latin typeface="Segoe UI Light"/>
                <a:ea typeface="微软雅黑"/>
                <a:cs typeface="Segoe UI Light"/>
              </a:rPr>
              <a:t>cn.bing.com</a:t>
            </a: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algn="l" defTabSz="609585" rtl="0" eaLnBrk="1" fontAlgn="auto" latinLnBrk="0" hangingPunct="1">
              <a:lnSpc>
                <a:spcPct val="130000"/>
              </a:lnSpc>
              <a:spcBef>
                <a:spcPts val="0"/>
              </a:spcBef>
              <a:spcAft>
                <a:spcPts val="0"/>
              </a:spcAft>
              <a:buClrTx/>
              <a:buSzTx/>
              <a:buFontTx/>
              <a:buNone/>
              <a:tabLst/>
              <a:defRPr/>
            </a:pP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本网站所提供的任何信息内容（包括但不限于 </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PPT</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模板、</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Word</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文档、</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Excel</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图表、图片素材等）均受</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中华人民共和国著作权法</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信息网络传播权保护条例</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及其他适用的法律法规的保护，未经权利人书面明确授权，信息内容的任何部分</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包括图片或图表</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不得被全部或部分的复制、传播、销售，否则将承担法律责任。</a:t>
            </a: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1" lang="en-US" altLang="zh-CN" sz="1000" b="0" i="0" u="none" strike="noStrike" kern="0" cap="none" spc="0" normalizeH="0" baseline="0" noProof="0" dirty="0">
                <a:ln>
                  <a:noFill/>
                </a:ln>
                <a:solidFill>
                  <a:prstClr val="white"/>
                </a:solidFill>
                <a:effectLst/>
                <a:uLnTx/>
                <a:uFillTx/>
                <a:latin typeface="Segoe UI Light"/>
                <a:ea typeface="微软雅黑" charset="0"/>
                <a:cs typeface="Segoe UI Light"/>
              </a:rPr>
              <a:t>OfficePLUS</a:t>
            </a:r>
            <a:endParaRPr kumimoji="0" lang="zh-CN" altLang="en-US" sz="1000" b="0" i="0" u="none" strike="noStrike" kern="0" cap="none" spc="0" normalizeH="0" baseline="0" noProof="0" dirty="0">
              <a:ln>
                <a:noFill/>
              </a:ln>
              <a:solidFill>
                <a:prstClr val="white"/>
              </a:solidFill>
              <a:effectLst/>
              <a:uLnTx/>
              <a:uFillTx/>
              <a:latin typeface="Segoe UI Light"/>
              <a:ea typeface="微软雅黑" charset="0"/>
              <a:cs typeface="Segoe UI Light"/>
            </a:endParaRPr>
          </a:p>
        </p:txBody>
      </p:sp>
    </p:spTree>
    <p:extLst>
      <p:ext uri="{BB962C8B-B14F-4D97-AF65-F5344CB8AC3E}">
        <p14:creationId xmlns:p14="http://schemas.microsoft.com/office/powerpoint/2010/main" val="41129527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5247" y="2129656"/>
            <a:ext cx="10361509" cy="1470477"/>
          </a:xfrm>
        </p:spPr>
        <p:txBody>
          <a:bodyPr/>
          <a:lstStyle/>
          <a:p>
            <a:r>
              <a:rPr lang="en-US"/>
              <a:t>Click to edit Master title style</a:t>
            </a:r>
          </a:p>
        </p:txBody>
      </p:sp>
      <p:sp>
        <p:nvSpPr>
          <p:cNvPr id="3" name="Subtitle 2"/>
          <p:cNvSpPr>
            <a:spLocks noGrp="1"/>
          </p:cNvSpPr>
          <p:nvPr>
            <p:ph type="subTitle" idx="1"/>
          </p:nvPr>
        </p:nvSpPr>
        <p:spPr>
          <a:xfrm>
            <a:off x="1828379" y="3886940"/>
            <a:ext cx="8535245" cy="1752530"/>
          </a:xfrm>
        </p:spPr>
        <p:txBody>
          <a:bodyPr/>
          <a:lstStyle>
            <a:lvl1pPr marL="0" indent="0" algn="ctr">
              <a:buNone/>
              <a:defRPr/>
            </a:lvl1pPr>
            <a:lvl2pPr marL="456377" indent="0" algn="ctr">
              <a:buNone/>
              <a:defRPr/>
            </a:lvl2pPr>
            <a:lvl3pPr marL="912754" indent="0" algn="ctr">
              <a:buNone/>
              <a:defRPr/>
            </a:lvl3pPr>
            <a:lvl4pPr marL="1369131" indent="0" algn="ctr">
              <a:buNone/>
              <a:defRPr/>
            </a:lvl4pPr>
            <a:lvl5pPr marL="1825508" indent="0" algn="ctr">
              <a:buNone/>
              <a:defRPr/>
            </a:lvl5pPr>
            <a:lvl6pPr marL="2281885" indent="0" algn="ctr">
              <a:buNone/>
              <a:defRPr/>
            </a:lvl6pPr>
            <a:lvl7pPr marL="2738262" indent="0" algn="ctr">
              <a:buNone/>
              <a:defRPr/>
            </a:lvl7pPr>
            <a:lvl8pPr marL="3194639" indent="0" algn="ctr">
              <a:buNone/>
              <a:defRPr/>
            </a:lvl8pPr>
            <a:lvl9pPr marL="3651016" indent="0" algn="ctr">
              <a:buNone/>
              <a:defRPr/>
            </a:lvl9pPr>
          </a:lstStyle>
          <a:p>
            <a:r>
              <a:rPr lang="en-US"/>
              <a:t>Click to edit Master subtitle style</a:t>
            </a:r>
          </a:p>
        </p:txBody>
      </p:sp>
      <p:sp>
        <p:nvSpPr>
          <p:cNvPr id="4" name="Rectangle 10"/>
          <p:cNvSpPr>
            <a:spLocks noGrp="1" noChangeArrowheads="1"/>
          </p:cNvSpPr>
          <p:nvPr>
            <p:ph type="dt" sz="half" idx="10"/>
          </p:nvPr>
        </p:nvSpPr>
        <p:spPr>
          <a:ln/>
        </p:spPr>
        <p:txBody>
          <a:bodyPr/>
          <a:lstStyle>
            <a:lvl1pPr>
              <a:defRPr/>
            </a:lvl1pPr>
          </a:lstStyle>
          <a:p>
            <a:fld id="{28EDB987-7680-8E4D-ADBF-0354B3743011}" type="datetime1">
              <a:rPr lang="en-US" altLang="x-none"/>
              <a:pPr/>
              <a:t>10/14/22</a:t>
            </a:fld>
            <a:endParaRPr lang="en-US" altLang="x-none"/>
          </a:p>
        </p:txBody>
      </p:sp>
      <p:sp>
        <p:nvSpPr>
          <p:cNvPr id="5" name="Rectangle 11"/>
          <p:cNvSpPr>
            <a:spLocks noGrp="1" noChangeArrowheads="1"/>
          </p:cNvSpPr>
          <p:nvPr>
            <p:ph type="ftr" sz="quarter" idx="11"/>
          </p:nvPr>
        </p:nvSpPr>
        <p:spPr>
          <a:ln/>
        </p:spPr>
        <p:txBody>
          <a:bodyPr/>
          <a:lstStyle>
            <a:lvl1pPr>
              <a:defRPr/>
            </a:lvl1pPr>
          </a:lstStyle>
          <a:p>
            <a:pPr>
              <a:defRPr/>
            </a:pPr>
            <a:r>
              <a:rPr lang="en-US"/>
              <a:t>CS433/533: COmputer Networks</a:t>
            </a:r>
          </a:p>
        </p:txBody>
      </p:sp>
      <p:sp>
        <p:nvSpPr>
          <p:cNvPr id="6" name="Rectangle 12"/>
          <p:cNvSpPr>
            <a:spLocks noGrp="1" noChangeArrowheads="1"/>
          </p:cNvSpPr>
          <p:nvPr>
            <p:ph type="sldNum" sz="quarter" idx="12"/>
          </p:nvPr>
        </p:nvSpPr>
        <p:spPr>
          <a:ln/>
        </p:spPr>
        <p:txBody>
          <a:bodyPr/>
          <a:lstStyle>
            <a:lvl1pPr>
              <a:defRPr/>
            </a:lvl1pPr>
          </a:lstStyle>
          <a:p>
            <a:fld id="{04A4AA04-0ED3-9B41-BA54-43A18A7C5CA1}" type="slidenum">
              <a:rPr lang="en-US" altLang="x-none"/>
              <a:pPr/>
              <a:t>‹#›</a:t>
            </a:fld>
            <a:endParaRPr lang="en-US" altLang="x-none"/>
          </a:p>
        </p:txBody>
      </p:sp>
    </p:spTree>
    <p:extLst>
      <p:ext uri="{BB962C8B-B14F-4D97-AF65-F5344CB8AC3E}">
        <p14:creationId xmlns:p14="http://schemas.microsoft.com/office/powerpoint/2010/main" val="39805229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p:cNvSpPr>
            <a:spLocks noGrp="1" noChangeArrowheads="1"/>
          </p:cNvSpPr>
          <p:nvPr>
            <p:ph type="dt" sz="half" idx="10"/>
          </p:nvPr>
        </p:nvSpPr>
        <p:spPr>
          <a:ln/>
        </p:spPr>
        <p:txBody>
          <a:bodyPr/>
          <a:lstStyle>
            <a:lvl1pPr>
              <a:defRPr/>
            </a:lvl1pPr>
          </a:lstStyle>
          <a:p>
            <a:fld id="{843D6609-1A66-F141-A053-1FE63D591DD1}" type="datetime1">
              <a:rPr lang="en-US" altLang="x-none"/>
              <a:pPr/>
              <a:t>10/14/22</a:t>
            </a:fld>
            <a:endParaRPr lang="en-US" altLang="x-none"/>
          </a:p>
        </p:txBody>
      </p:sp>
      <p:sp>
        <p:nvSpPr>
          <p:cNvPr id="5" name="Rectangle 11"/>
          <p:cNvSpPr>
            <a:spLocks noGrp="1" noChangeArrowheads="1"/>
          </p:cNvSpPr>
          <p:nvPr>
            <p:ph type="ftr" sz="quarter" idx="11"/>
          </p:nvPr>
        </p:nvSpPr>
        <p:spPr>
          <a:ln/>
        </p:spPr>
        <p:txBody>
          <a:bodyPr/>
          <a:lstStyle>
            <a:lvl1pPr>
              <a:defRPr/>
            </a:lvl1pPr>
          </a:lstStyle>
          <a:p>
            <a:pPr>
              <a:defRPr/>
            </a:pPr>
            <a:r>
              <a:rPr lang="en-US"/>
              <a:t>CS433/533: COmputer Networks</a:t>
            </a:r>
          </a:p>
        </p:txBody>
      </p:sp>
      <p:sp>
        <p:nvSpPr>
          <p:cNvPr id="6" name="Rectangle 12"/>
          <p:cNvSpPr>
            <a:spLocks noGrp="1" noChangeArrowheads="1"/>
          </p:cNvSpPr>
          <p:nvPr>
            <p:ph type="sldNum" sz="quarter" idx="12"/>
          </p:nvPr>
        </p:nvSpPr>
        <p:spPr>
          <a:ln/>
        </p:spPr>
        <p:txBody>
          <a:bodyPr/>
          <a:lstStyle>
            <a:lvl1pPr>
              <a:defRPr/>
            </a:lvl1pPr>
          </a:lstStyle>
          <a:p>
            <a:fld id="{F1BC9A0C-B9C7-D94C-BB05-DB5EC86B0AC6}" type="slidenum">
              <a:rPr lang="en-US" altLang="x-none"/>
              <a:pPr/>
              <a:t>‹#›</a:t>
            </a:fld>
            <a:endParaRPr lang="en-US" altLang="x-none"/>
          </a:p>
        </p:txBody>
      </p:sp>
    </p:spTree>
    <p:extLst>
      <p:ext uri="{BB962C8B-B14F-4D97-AF65-F5344CB8AC3E}">
        <p14:creationId xmlns:p14="http://schemas.microsoft.com/office/powerpoint/2010/main" val="17780402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5.xml"/><Relationship Id="rId13" Type="http://schemas.openxmlformats.org/officeDocument/2006/relationships/theme" Target="../theme/theme3.xml"/><Relationship Id="rId3" Type="http://schemas.openxmlformats.org/officeDocument/2006/relationships/slideLayout" Target="../slideLayouts/slideLayout10.xml"/><Relationship Id="rId7" Type="http://schemas.openxmlformats.org/officeDocument/2006/relationships/slideLayout" Target="../slideLayouts/slideLayout14.xml"/><Relationship Id="rId12" Type="http://schemas.openxmlformats.org/officeDocument/2006/relationships/slideLayout" Target="../slideLayouts/slideLayout19.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11" Type="http://schemas.openxmlformats.org/officeDocument/2006/relationships/slideLayout" Target="../slideLayouts/slideLayout18.xml"/><Relationship Id="rId5" Type="http://schemas.openxmlformats.org/officeDocument/2006/relationships/slideLayout" Target="../slideLayouts/slideLayout12.xml"/><Relationship Id="rId10" Type="http://schemas.openxmlformats.org/officeDocument/2006/relationships/slideLayout" Target="../slideLayouts/slideLayout17.xml"/><Relationship Id="rId4" Type="http://schemas.openxmlformats.org/officeDocument/2006/relationships/slideLayout" Target="../slideLayouts/slideLayout11.xml"/><Relationship Id="rId9" Type="http://schemas.openxmlformats.org/officeDocument/2006/relationships/slideLayout" Target="../slideLayouts/slideLayout1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7.xml"/><Relationship Id="rId3" Type="http://schemas.openxmlformats.org/officeDocument/2006/relationships/slideLayout" Target="../slideLayouts/slideLayout22.xml"/><Relationship Id="rId7" Type="http://schemas.openxmlformats.org/officeDocument/2006/relationships/slideLayout" Target="../slideLayouts/slideLayout26.xml"/><Relationship Id="rId12" Type="http://schemas.openxmlformats.org/officeDocument/2006/relationships/theme" Target="../theme/theme4.xml"/><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0" Type="http://schemas.openxmlformats.org/officeDocument/2006/relationships/slideLayout" Target="../slideLayouts/slideLayout29.xml"/><Relationship Id="rId4" Type="http://schemas.openxmlformats.org/officeDocument/2006/relationships/slideLayout" Target="../slideLayouts/slideLayout23.xml"/><Relationship Id="rId9"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9EE2AB90-6129-4638-8D42-8FF3D88FE79C}"/>
              </a:ext>
            </a:extLst>
          </p:cNvPr>
          <p:cNvSpPr/>
          <p:nvPr userDrawn="1"/>
        </p:nvSpPr>
        <p:spPr>
          <a:xfrm>
            <a:off x="0" y="0"/>
            <a:ext cx="12192000" cy="6858000"/>
          </a:xfrm>
          <a:prstGeom prst="rect">
            <a:avLst/>
          </a:prstGeom>
          <a:pattFill prst="pct20">
            <a:fgClr>
              <a:schemeClr val="bg2"/>
            </a:fgClr>
            <a:bgClr>
              <a:schemeClr val="bg1"/>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 name="文本框 2">
            <a:extLst>
              <a:ext uri="{FF2B5EF4-FFF2-40B4-BE49-F238E27FC236}">
                <a16:creationId xmlns:a16="http://schemas.microsoft.com/office/drawing/2014/main" id="{1E5BA24A-7B71-4C39-9F34-21A38EB58D7D}"/>
              </a:ext>
            </a:extLst>
          </p:cNvPr>
          <p:cNvSpPr txBox="1"/>
          <p:nvPr userDrawn="1"/>
        </p:nvSpPr>
        <p:spPr>
          <a:xfrm>
            <a:off x="0" y="6476760"/>
            <a:ext cx="12192000" cy="400110"/>
          </a:xfrm>
          <a:prstGeom prst="rect">
            <a:avLst/>
          </a:prstGeom>
          <a:solidFill>
            <a:srgbClr val="2D93EF"/>
          </a:solidFill>
        </p:spPr>
        <p:txBody>
          <a:bodyPr wrap="square" rtlCol="0">
            <a:spAutoFit/>
          </a:bodyPr>
          <a:lstStyle/>
          <a:p>
            <a:r>
              <a:rPr kumimoji="1" lang="zh-CN" altLang="en-US" sz="2000" b="1" dirty="0">
                <a:solidFill>
                  <a:schemeClr val="bg1"/>
                </a:solidFill>
              </a:rPr>
              <a:t>   厦门大学信息学院（国家示范性软件学院）</a:t>
            </a:r>
          </a:p>
        </p:txBody>
      </p:sp>
      <p:sp>
        <p:nvSpPr>
          <p:cNvPr id="5" name="文本框 4">
            <a:extLst>
              <a:ext uri="{FF2B5EF4-FFF2-40B4-BE49-F238E27FC236}">
                <a16:creationId xmlns:a16="http://schemas.microsoft.com/office/drawing/2014/main" id="{8DAD4397-4278-4865-8C2D-142DA49E8F50}"/>
              </a:ext>
            </a:extLst>
          </p:cNvPr>
          <p:cNvSpPr txBox="1"/>
          <p:nvPr userDrawn="1"/>
        </p:nvSpPr>
        <p:spPr>
          <a:xfrm>
            <a:off x="10129574" y="269489"/>
            <a:ext cx="2007281" cy="461665"/>
          </a:xfrm>
          <a:prstGeom prst="rect">
            <a:avLst/>
          </a:prstGeom>
          <a:noFill/>
        </p:spPr>
        <p:txBody>
          <a:bodyPr wrap="none" rtlCol="0">
            <a:spAutoFit/>
          </a:bodyPr>
          <a:lstStyle/>
          <a:p>
            <a:r>
              <a:rPr lang="en-US" altLang="zh-CN" sz="2400" b="1" dirty="0">
                <a:gradFill>
                  <a:gsLst>
                    <a:gs pos="100000">
                      <a:schemeClr val="accent1"/>
                    </a:gs>
                    <a:gs pos="0">
                      <a:schemeClr val="accent4"/>
                    </a:gs>
                  </a:gsLst>
                  <a:lin ang="5400000" scaled="1"/>
                </a:gradFill>
              </a:rPr>
              <a:t>DCST@XMU</a:t>
            </a:r>
            <a:endParaRPr lang="zh-CN" altLang="en-US" sz="2400" b="1" dirty="0">
              <a:gradFill>
                <a:gsLst>
                  <a:gs pos="100000">
                    <a:schemeClr val="accent1"/>
                  </a:gs>
                  <a:gs pos="0">
                    <a:schemeClr val="accent4"/>
                  </a:gs>
                </a:gsLst>
                <a:lin ang="5400000" scaled="1"/>
              </a:gradFill>
            </a:endParaRPr>
          </a:p>
        </p:txBody>
      </p:sp>
    </p:spTree>
    <p:extLst>
      <p:ext uri="{BB962C8B-B14F-4D97-AF65-F5344CB8AC3E}">
        <p14:creationId xmlns:p14="http://schemas.microsoft.com/office/powerpoint/2010/main" val="843623238"/>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652" r:id="rId3"/>
    <p:sldLayoutId id="2147483653" r:id="rId4"/>
    <p:sldLayoutId id="2147483650" r:id="rId5"/>
    <p:sldLayoutId id="2147483654" r:id="rId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346">
          <p15:clr>
            <a:srgbClr val="F26B43"/>
          </p15:clr>
        </p15:guide>
        <p15:guide id="2" pos="3840">
          <p15:clr>
            <a:srgbClr val="F26B43"/>
          </p15:clr>
        </p15:guide>
        <p15:guide id="3" pos="438">
          <p15:clr>
            <a:srgbClr val="F26B43"/>
          </p15:clr>
        </p15:guide>
        <p15:guide id="4" pos="7242">
          <p15:clr>
            <a:srgbClr val="F26B43"/>
          </p15:clr>
        </p15:guide>
        <p15:guide id="5" orient="horz" pos="414">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4885794"/>
      </p:ext>
    </p:extLst>
  </p:cSld>
  <p:clrMap bg1="lt1" tx1="dk1" bg2="lt2" tx2="dk2" accent1="accent1" accent2="accent2" accent3="accent3" accent4="accent4" accent5="accent5" accent6="accent6" hlink="hlink" folHlink="folHlink"/>
  <p:sldLayoutIdLst>
    <p:sldLayoutId id="2147483660" r:id="rId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710214" y="228178"/>
            <a:ext cx="10363623" cy="1144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557" tIns="45781" rIns="91557" bIns="45781" numCol="1" anchor="ctr" anchorCtr="0" compatLnSpc="1">
            <a:prstTxWarp prst="textNoShape">
              <a:avLst/>
            </a:prstTxWarp>
          </a:bodyPr>
          <a:lstStyle/>
          <a:p>
            <a:pPr lvl="0"/>
            <a:r>
              <a:rPr lang="en-US" altLang="x-none"/>
              <a:t>Click to edit Master title style</a:t>
            </a:r>
          </a:p>
        </p:txBody>
      </p:sp>
      <p:sp>
        <p:nvSpPr>
          <p:cNvPr id="1027" name="Rectangle 3"/>
          <p:cNvSpPr>
            <a:spLocks noGrp="1" noChangeArrowheads="1"/>
          </p:cNvSpPr>
          <p:nvPr>
            <p:ph type="body" idx="1"/>
          </p:nvPr>
        </p:nvSpPr>
        <p:spPr bwMode="auto">
          <a:xfrm>
            <a:off x="710214" y="1600412"/>
            <a:ext cx="10363623" cy="46475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557" tIns="45781" rIns="91557" bIns="45781" numCol="1" anchor="t" anchorCtr="0" compatLnSpc="1">
            <a:prstTxWarp prst="textNoShape">
              <a:avLst/>
            </a:prstTxWarp>
          </a:bodyPr>
          <a:lstStyle/>
          <a:p>
            <a:pPr lvl="0"/>
            <a:r>
              <a:rPr lang="en-US" altLang="x-none"/>
              <a:t>Click to edit Master text styles</a:t>
            </a:r>
          </a:p>
          <a:p>
            <a:pPr lvl="1"/>
            <a:r>
              <a:rPr lang="en-US" altLang="x-none"/>
              <a:t>Second level</a:t>
            </a:r>
          </a:p>
          <a:p>
            <a:pPr lvl="2"/>
            <a:r>
              <a:rPr lang="en-US" altLang="x-none"/>
              <a:t>Third level</a:t>
            </a:r>
          </a:p>
          <a:p>
            <a:pPr lvl="3"/>
            <a:r>
              <a:rPr lang="en-US" altLang="x-none"/>
              <a:t>Fourth level</a:t>
            </a:r>
          </a:p>
          <a:p>
            <a:pPr lvl="4"/>
            <a:r>
              <a:rPr lang="en-US" altLang="x-none"/>
              <a:t>Fifth level</a:t>
            </a:r>
          </a:p>
        </p:txBody>
      </p:sp>
      <p:sp>
        <p:nvSpPr>
          <p:cNvPr id="1028" name="Rectangle 4"/>
          <p:cNvSpPr>
            <a:spLocks noChangeArrowheads="1"/>
          </p:cNvSpPr>
          <p:nvPr/>
        </p:nvSpPr>
        <p:spPr bwMode="auto">
          <a:xfrm>
            <a:off x="0" y="1293006"/>
            <a:ext cx="12192000" cy="76059"/>
          </a:xfrm>
          <a:prstGeom prst="rect">
            <a:avLst/>
          </a:prstGeom>
          <a:gradFill rotWithShape="0">
            <a:gsLst>
              <a:gs pos="0">
                <a:srgbClr val="475E76"/>
              </a:gs>
              <a:gs pos="100000">
                <a:srgbClr val="99CCFF"/>
              </a:gs>
            </a:gsLst>
            <a:lin ang="0" scaled="1"/>
          </a:gradFill>
          <a:ln>
            <a:noFill/>
          </a:ln>
          <a:extLst>
            <a:ext uri="{91240B29-F687-4F45-9708-019B960494DF}">
              <a14:hiddenLine xmlns:a14="http://schemas.microsoft.com/office/drawing/2010/main" w="50800">
                <a:solidFill>
                  <a:srgbClr val="000000"/>
                </a:solidFill>
                <a:miter lim="800000"/>
                <a:headEnd/>
                <a:tailEnd/>
              </a14:hiddenLine>
            </a:ext>
          </a:extLst>
        </p:spPr>
        <p:txBody>
          <a:bodyPr wrap="none" lIns="90321" tIns="44368" rIns="90321" bIns="44368"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sz="499"/>
          </a:p>
        </p:txBody>
      </p:sp>
      <p:sp>
        <p:nvSpPr>
          <p:cNvPr id="230405" name="Text Box 5"/>
          <p:cNvSpPr txBox="1">
            <a:spLocks noChangeArrowheads="1"/>
          </p:cNvSpPr>
          <p:nvPr/>
        </p:nvSpPr>
        <p:spPr bwMode="auto">
          <a:xfrm>
            <a:off x="10720843" y="6395307"/>
            <a:ext cx="184371" cy="168967"/>
          </a:xfrm>
          <a:prstGeom prst="rect">
            <a:avLst/>
          </a:prstGeom>
          <a:noFill/>
          <a:ln w="12700">
            <a:noFill/>
            <a:miter lim="800000"/>
            <a:headEnd/>
            <a:tailEnd/>
          </a:ln>
          <a:effectLst/>
        </p:spPr>
        <p:txBody>
          <a:bodyPr wrap="none" lIns="91262" tIns="45630" rIns="91262" bIns="45630">
            <a:spAutoFit/>
          </a:bodyPr>
          <a:lstStyle>
            <a:lvl1pPr>
              <a:defRPr sz="500">
                <a:solidFill>
                  <a:schemeClr val="tx1"/>
                </a:solidFill>
                <a:latin typeface="Times New Roman" charset="0"/>
                <a:ea typeface="ＭＳ Ｐゴシック" charset="0"/>
              </a:defRPr>
            </a:lvl1pPr>
            <a:lvl2pPr marL="742950" indent="-285750">
              <a:defRPr sz="500">
                <a:solidFill>
                  <a:schemeClr val="tx1"/>
                </a:solidFill>
                <a:latin typeface="Times New Roman" charset="0"/>
                <a:ea typeface="ＭＳ Ｐゴシック" charset="0"/>
              </a:defRPr>
            </a:lvl2pPr>
            <a:lvl3pPr marL="1143000" indent="-228600">
              <a:defRPr sz="500">
                <a:solidFill>
                  <a:schemeClr val="tx1"/>
                </a:solidFill>
                <a:latin typeface="Times New Roman" charset="0"/>
                <a:ea typeface="ＭＳ Ｐゴシック" charset="0"/>
              </a:defRPr>
            </a:lvl3pPr>
            <a:lvl4pPr marL="1600200" indent="-228600">
              <a:defRPr sz="500">
                <a:solidFill>
                  <a:schemeClr val="tx1"/>
                </a:solidFill>
                <a:latin typeface="Times New Roman" charset="0"/>
                <a:ea typeface="ＭＳ Ｐゴシック" charset="0"/>
              </a:defRPr>
            </a:lvl4pPr>
            <a:lvl5pPr marL="2057400" indent="-228600">
              <a:defRPr sz="500">
                <a:solidFill>
                  <a:schemeClr val="tx1"/>
                </a:solidFill>
                <a:latin typeface="Times New Roman" charset="0"/>
                <a:ea typeface="ＭＳ Ｐゴシック" charset="0"/>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0"/>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0"/>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0"/>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0"/>
              </a:defRPr>
            </a:lvl9pPr>
          </a:lstStyle>
          <a:p>
            <a:pPr>
              <a:defRPr/>
            </a:pPr>
            <a:endParaRPr lang="en-US" sz="499"/>
          </a:p>
        </p:txBody>
      </p:sp>
      <p:sp>
        <p:nvSpPr>
          <p:cNvPr id="1030" name="Rectangle 7"/>
          <p:cNvSpPr>
            <a:spLocks noChangeArrowheads="1"/>
          </p:cNvSpPr>
          <p:nvPr userDrawn="1"/>
        </p:nvSpPr>
        <p:spPr bwMode="auto">
          <a:xfrm>
            <a:off x="0" y="1293006"/>
            <a:ext cx="12192000" cy="76059"/>
          </a:xfrm>
          <a:prstGeom prst="rect">
            <a:avLst/>
          </a:prstGeom>
          <a:gradFill rotWithShape="0">
            <a:gsLst>
              <a:gs pos="0">
                <a:srgbClr val="475E76"/>
              </a:gs>
              <a:gs pos="100000">
                <a:srgbClr val="99CCFF"/>
              </a:gs>
            </a:gsLst>
            <a:lin ang="0" scaled="1"/>
          </a:gradFill>
          <a:ln>
            <a:noFill/>
          </a:ln>
          <a:extLst>
            <a:ext uri="{91240B29-F687-4F45-9708-019B960494DF}">
              <a14:hiddenLine xmlns:a14="http://schemas.microsoft.com/office/drawing/2010/main" w="50800">
                <a:solidFill>
                  <a:srgbClr val="000000"/>
                </a:solidFill>
                <a:miter lim="800000"/>
                <a:headEnd/>
                <a:tailEnd/>
              </a14:hiddenLine>
            </a:ext>
          </a:extLst>
        </p:spPr>
        <p:txBody>
          <a:bodyPr wrap="none" lIns="90321" tIns="44368" rIns="90321" bIns="44368"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sz="499"/>
          </a:p>
        </p:txBody>
      </p:sp>
      <p:sp>
        <p:nvSpPr>
          <p:cNvPr id="230410" name="Rectangle 10"/>
          <p:cNvSpPr>
            <a:spLocks noGrp="1" noChangeArrowheads="1"/>
          </p:cNvSpPr>
          <p:nvPr>
            <p:ph type="dt" sz="half" idx="2"/>
          </p:nvPr>
        </p:nvSpPr>
        <p:spPr bwMode="auto">
          <a:xfrm>
            <a:off x="312832" y="6401645"/>
            <a:ext cx="2840854" cy="456355"/>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eaLnBrk="1" hangingPunct="1">
              <a:defRPr sz="1198">
                <a:latin typeface="Tahoma" charset="0"/>
              </a:defRPr>
            </a:lvl1pPr>
          </a:lstStyle>
          <a:p>
            <a:fld id="{5DE04C93-C8CF-B645-A38F-745F3865E8D7}" type="datetime1">
              <a:rPr lang="en-US" altLang="x-none"/>
              <a:pPr/>
              <a:t>10/14/22</a:t>
            </a:fld>
            <a:endParaRPr lang="en-US" altLang="x-none"/>
          </a:p>
        </p:txBody>
      </p:sp>
      <p:sp>
        <p:nvSpPr>
          <p:cNvPr id="230411" name="Rectangle 11"/>
          <p:cNvSpPr>
            <a:spLocks noGrp="1" noChangeArrowheads="1"/>
          </p:cNvSpPr>
          <p:nvPr>
            <p:ph type="ftr" sz="quarter" idx="3"/>
          </p:nvPr>
        </p:nvSpPr>
        <p:spPr bwMode="auto">
          <a:xfrm>
            <a:off x="3762441" y="6401645"/>
            <a:ext cx="5275872" cy="456355"/>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198">
                <a:latin typeface="Tahoma" pitchFamily="34" charset="0"/>
                <a:ea typeface="+mn-ea"/>
                <a:cs typeface="+mn-cs"/>
              </a:defRPr>
            </a:lvl1pPr>
          </a:lstStyle>
          <a:p>
            <a:pPr>
              <a:defRPr/>
            </a:pPr>
            <a:r>
              <a:rPr lang="en-US"/>
              <a:t>CS433/533: COmputer Networks</a:t>
            </a:r>
          </a:p>
        </p:txBody>
      </p:sp>
      <p:sp>
        <p:nvSpPr>
          <p:cNvPr id="230412" name="Rectangle 12"/>
          <p:cNvSpPr>
            <a:spLocks noGrp="1" noChangeArrowheads="1"/>
          </p:cNvSpPr>
          <p:nvPr>
            <p:ph type="sldNum" sz="quarter" idx="4"/>
          </p:nvPr>
        </p:nvSpPr>
        <p:spPr bwMode="auto">
          <a:xfrm>
            <a:off x="9351146" y="6401645"/>
            <a:ext cx="2840854" cy="456355"/>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198">
                <a:latin typeface="Tahoma" charset="0"/>
              </a:defRPr>
            </a:lvl1pPr>
          </a:lstStyle>
          <a:p>
            <a:fld id="{6522CBCB-C11F-0148-B657-927C60AB639A}" type="slidenum">
              <a:rPr lang="en-US" altLang="x-none"/>
              <a:pPr/>
              <a:t>‹#›</a:t>
            </a:fld>
            <a:endParaRPr lang="en-US" altLang="x-none"/>
          </a:p>
        </p:txBody>
      </p:sp>
    </p:spTree>
    <p:extLst>
      <p:ext uri="{BB962C8B-B14F-4D97-AF65-F5344CB8AC3E}">
        <p14:creationId xmlns:p14="http://schemas.microsoft.com/office/powerpoint/2010/main" val="3757501458"/>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hf hdr="0" ftr="0" dt="0"/>
  <p:txStyles>
    <p:titleStyle>
      <a:lvl1pPr algn="l" defTabSz="914339" rtl="0" eaLnBrk="0" fontAlgn="base" hangingPunct="0">
        <a:spcBef>
          <a:spcPct val="0"/>
        </a:spcBef>
        <a:spcAft>
          <a:spcPct val="0"/>
        </a:spcAft>
        <a:defRPr sz="3993" u="sng">
          <a:solidFill>
            <a:schemeClr val="accent2"/>
          </a:solidFill>
          <a:latin typeface="+mj-lt"/>
          <a:ea typeface="ＭＳ Ｐゴシック" charset="0"/>
          <a:cs typeface="ＭＳ Ｐゴシック" charset="0"/>
        </a:defRPr>
      </a:lvl1pPr>
      <a:lvl2pPr algn="l" defTabSz="914339" rtl="0" eaLnBrk="0" fontAlgn="base" hangingPunct="0">
        <a:spcBef>
          <a:spcPct val="0"/>
        </a:spcBef>
        <a:spcAft>
          <a:spcPct val="0"/>
        </a:spcAft>
        <a:defRPr sz="3993" u="sng">
          <a:solidFill>
            <a:schemeClr val="accent2"/>
          </a:solidFill>
          <a:latin typeface="Comic Sans MS" pitchFamily="66" charset="0"/>
          <a:ea typeface="ＭＳ Ｐゴシック" charset="0"/>
          <a:cs typeface="ＭＳ Ｐゴシック" charset="0"/>
        </a:defRPr>
      </a:lvl2pPr>
      <a:lvl3pPr algn="l" defTabSz="914339" rtl="0" eaLnBrk="0" fontAlgn="base" hangingPunct="0">
        <a:spcBef>
          <a:spcPct val="0"/>
        </a:spcBef>
        <a:spcAft>
          <a:spcPct val="0"/>
        </a:spcAft>
        <a:defRPr sz="3993" u="sng">
          <a:solidFill>
            <a:schemeClr val="accent2"/>
          </a:solidFill>
          <a:latin typeface="Comic Sans MS" pitchFamily="66" charset="0"/>
          <a:ea typeface="ＭＳ Ｐゴシック" charset="0"/>
          <a:cs typeface="ＭＳ Ｐゴシック" charset="0"/>
        </a:defRPr>
      </a:lvl3pPr>
      <a:lvl4pPr algn="l" defTabSz="914339" rtl="0" eaLnBrk="0" fontAlgn="base" hangingPunct="0">
        <a:spcBef>
          <a:spcPct val="0"/>
        </a:spcBef>
        <a:spcAft>
          <a:spcPct val="0"/>
        </a:spcAft>
        <a:defRPr sz="3993" u="sng">
          <a:solidFill>
            <a:schemeClr val="accent2"/>
          </a:solidFill>
          <a:latin typeface="Comic Sans MS" pitchFamily="66" charset="0"/>
          <a:ea typeface="ＭＳ Ｐゴシック" charset="0"/>
          <a:cs typeface="ＭＳ Ｐゴシック" charset="0"/>
        </a:defRPr>
      </a:lvl4pPr>
      <a:lvl5pPr algn="l" defTabSz="914339" rtl="0" eaLnBrk="0" fontAlgn="base" hangingPunct="0">
        <a:spcBef>
          <a:spcPct val="0"/>
        </a:spcBef>
        <a:spcAft>
          <a:spcPct val="0"/>
        </a:spcAft>
        <a:defRPr sz="3993" u="sng">
          <a:solidFill>
            <a:schemeClr val="accent2"/>
          </a:solidFill>
          <a:latin typeface="Comic Sans MS" pitchFamily="66" charset="0"/>
          <a:ea typeface="ＭＳ Ｐゴシック" charset="0"/>
          <a:cs typeface="ＭＳ Ｐゴシック" charset="0"/>
        </a:defRPr>
      </a:lvl5pPr>
      <a:lvl6pPr marL="456377" algn="l" defTabSz="914339" rtl="0" eaLnBrk="0" fontAlgn="base" hangingPunct="0">
        <a:spcBef>
          <a:spcPct val="0"/>
        </a:spcBef>
        <a:spcAft>
          <a:spcPct val="0"/>
        </a:spcAft>
        <a:defRPr sz="3993" u="sng">
          <a:solidFill>
            <a:schemeClr val="accent2"/>
          </a:solidFill>
          <a:latin typeface="Comic Sans MS" pitchFamily="66" charset="0"/>
        </a:defRPr>
      </a:lvl6pPr>
      <a:lvl7pPr marL="912754" algn="l" defTabSz="914339" rtl="0" eaLnBrk="0" fontAlgn="base" hangingPunct="0">
        <a:spcBef>
          <a:spcPct val="0"/>
        </a:spcBef>
        <a:spcAft>
          <a:spcPct val="0"/>
        </a:spcAft>
        <a:defRPr sz="3993" u="sng">
          <a:solidFill>
            <a:schemeClr val="accent2"/>
          </a:solidFill>
          <a:latin typeface="Comic Sans MS" pitchFamily="66" charset="0"/>
        </a:defRPr>
      </a:lvl7pPr>
      <a:lvl8pPr marL="1369131" algn="l" defTabSz="914339" rtl="0" eaLnBrk="0" fontAlgn="base" hangingPunct="0">
        <a:spcBef>
          <a:spcPct val="0"/>
        </a:spcBef>
        <a:spcAft>
          <a:spcPct val="0"/>
        </a:spcAft>
        <a:defRPr sz="3993" u="sng">
          <a:solidFill>
            <a:schemeClr val="accent2"/>
          </a:solidFill>
          <a:latin typeface="Comic Sans MS" pitchFamily="66" charset="0"/>
        </a:defRPr>
      </a:lvl8pPr>
      <a:lvl9pPr marL="1825508" algn="l" defTabSz="914339" rtl="0" eaLnBrk="0" fontAlgn="base" hangingPunct="0">
        <a:spcBef>
          <a:spcPct val="0"/>
        </a:spcBef>
        <a:spcAft>
          <a:spcPct val="0"/>
        </a:spcAft>
        <a:defRPr sz="3993" u="sng">
          <a:solidFill>
            <a:schemeClr val="accent2"/>
          </a:solidFill>
          <a:latin typeface="Comic Sans MS" pitchFamily="66" charset="0"/>
        </a:defRPr>
      </a:lvl9pPr>
    </p:titleStyle>
    <p:bodyStyle>
      <a:lvl1pPr marL="342283" indent="-342283" algn="l" defTabSz="914339" rtl="0" eaLnBrk="0" fontAlgn="base" hangingPunct="0">
        <a:spcBef>
          <a:spcPct val="20000"/>
        </a:spcBef>
        <a:spcAft>
          <a:spcPct val="0"/>
        </a:spcAft>
        <a:buClr>
          <a:schemeClr val="accent2"/>
        </a:buClr>
        <a:buSzPct val="85000"/>
        <a:buFont typeface="ZapfDingbats" charset="0"/>
        <a:buChar char="r"/>
        <a:defRPr sz="2795">
          <a:solidFill>
            <a:schemeClr val="tx1"/>
          </a:solidFill>
          <a:latin typeface="+mn-lt"/>
          <a:ea typeface="ＭＳ Ｐゴシック" charset="0"/>
          <a:cs typeface="ＭＳ Ｐゴシック" charset="0"/>
        </a:defRPr>
      </a:lvl1pPr>
      <a:lvl2pPr marL="743198" indent="-286821" algn="l" defTabSz="914339" rtl="0" eaLnBrk="0" fontAlgn="base" hangingPunct="0">
        <a:spcBef>
          <a:spcPct val="20000"/>
        </a:spcBef>
        <a:spcAft>
          <a:spcPct val="0"/>
        </a:spcAft>
        <a:buClr>
          <a:schemeClr val="accent2"/>
        </a:buClr>
        <a:buSzPct val="75000"/>
        <a:buFont typeface="ZapfDingbats" charset="0"/>
        <a:buChar char="m"/>
        <a:defRPr sz="2396">
          <a:solidFill>
            <a:schemeClr val="tx1"/>
          </a:solidFill>
          <a:latin typeface="+mn-lt"/>
          <a:ea typeface="ＭＳ Ｐゴシック" charset="0"/>
        </a:defRPr>
      </a:lvl2pPr>
      <a:lvl3pPr marL="1142528" indent="-228189" algn="l" defTabSz="914339" rtl="0" eaLnBrk="0" fontAlgn="base" hangingPunct="0">
        <a:spcBef>
          <a:spcPct val="20000"/>
        </a:spcBef>
        <a:spcAft>
          <a:spcPct val="0"/>
        </a:spcAft>
        <a:buChar char="•"/>
        <a:defRPr sz="1996">
          <a:solidFill>
            <a:schemeClr val="tx1"/>
          </a:solidFill>
          <a:latin typeface="+mn-lt"/>
          <a:ea typeface="ＭＳ Ｐゴシック" charset="0"/>
        </a:defRPr>
      </a:lvl3pPr>
      <a:lvl4pPr marL="1600489" indent="-229774" algn="l" defTabSz="914339" rtl="0" eaLnBrk="0" fontAlgn="base" hangingPunct="0">
        <a:spcBef>
          <a:spcPct val="20000"/>
        </a:spcBef>
        <a:spcAft>
          <a:spcPct val="0"/>
        </a:spcAft>
        <a:buChar char="–"/>
        <a:defRPr sz="1996">
          <a:solidFill>
            <a:schemeClr val="tx1"/>
          </a:solidFill>
          <a:latin typeface="Times New Roman" pitchFamily="18" charset="0"/>
          <a:ea typeface="ＭＳ Ｐゴシック" charset="0"/>
        </a:defRPr>
      </a:lvl4pPr>
      <a:lvl5pPr marL="2056866" indent="-228189" algn="l" defTabSz="914339" rtl="0" eaLnBrk="0" fontAlgn="base" hangingPunct="0">
        <a:spcBef>
          <a:spcPct val="20000"/>
        </a:spcBef>
        <a:spcAft>
          <a:spcPct val="0"/>
        </a:spcAft>
        <a:buChar char="»"/>
        <a:defRPr sz="1996">
          <a:solidFill>
            <a:schemeClr val="tx1"/>
          </a:solidFill>
          <a:latin typeface="Times New Roman" pitchFamily="18" charset="0"/>
          <a:ea typeface="ＭＳ Ｐゴシック" charset="0"/>
        </a:defRPr>
      </a:lvl5pPr>
      <a:lvl6pPr marL="2513243" indent="-228189" algn="l" defTabSz="914339" rtl="0" eaLnBrk="0" fontAlgn="base" hangingPunct="0">
        <a:spcBef>
          <a:spcPct val="20000"/>
        </a:spcBef>
        <a:spcAft>
          <a:spcPct val="0"/>
        </a:spcAft>
        <a:buChar char="»"/>
        <a:defRPr sz="1996">
          <a:solidFill>
            <a:schemeClr val="tx1"/>
          </a:solidFill>
          <a:latin typeface="Times New Roman" pitchFamily="18" charset="0"/>
        </a:defRPr>
      </a:lvl6pPr>
      <a:lvl7pPr marL="2969620" indent="-228189" algn="l" defTabSz="914339" rtl="0" eaLnBrk="0" fontAlgn="base" hangingPunct="0">
        <a:spcBef>
          <a:spcPct val="20000"/>
        </a:spcBef>
        <a:spcAft>
          <a:spcPct val="0"/>
        </a:spcAft>
        <a:buChar char="»"/>
        <a:defRPr sz="1996">
          <a:solidFill>
            <a:schemeClr val="tx1"/>
          </a:solidFill>
          <a:latin typeface="Times New Roman" pitchFamily="18" charset="0"/>
        </a:defRPr>
      </a:lvl7pPr>
      <a:lvl8pPr marL="3425997" indent="-228189" algn="l" defTabSz="914339" rtl="0" eaLnBrk="0" fontAlgn="base" hangingPunct="0">
        <a:spcBef>
          <a:spcPct val="20000"/>
        </a:spcBef>
        <a:spcAft>
          <a:spcPct val="0"/>
        </a:spcAft>
        <a:buChar char="»"/>
        <a:defRPr sz="1996">
          <a:solidFill>
            <a:schemeClr val="tx1"/>
          </a:solidFill>
          <a:latin typeface="Times New Roman" pitchFamily="18" charset="0"/>
        </a:defRPr>
      </a:lvl8pPr>
      <a:lvl9pPr marL="3882374" indent="-228189" algn="l" defTabSz="914339" rtl="0" eaLnBrk="0" fontAlgn="base" hangingPunct="0">
        <a:spcBef>
          <a:spcPct val="20000"/>
        </a:spcBef>
        <a:spcAft>
          <a:spcPct val="0"/>
        </a:spcAft>
        <a:buChar char="»"/>
        <a:defRPr sz="1996">
          <a:solidFill>
            <a:schemeClr val="tx1"/>
          </a:solidFill>
          <a:latin typeface="Times New Roman" pitchFamily="18" charset="0"/>
        </a:defRPr>
      </a:lvl9pPr>
    </p:bodyStyle>
    <p:otherStyle>
      <a:defPPr>
        <a:defRPr lang="en-US"/>
      </a:defPPr>
      <a:lvl1pPr marL="0" algn="l" defTabSz="912754" rtl="0" eaLnBrk="1" latinLnBrk="0" hangingPunct="1">
        <a:defRPr sz="1797" kern="1200">
          <a:solidFill>
            <a:schemeClr val="tx1"/>
          </a:solidFill>
          <a:latin typeface="+mn-lt"/>
          <a:ea typeface="+mn-ea"/>
          <a:cs typeface="+mn-cs"/>
        </a:defRPr>
      </a:lvl1pPr>
      <a:lvl2pPr marL="456377" algn="l" defTabSz="912754" rtl="0" eaLnBrk="1" latinLnBrk="0" hangingPunct="1">
        <a:defRPr sz="1797" kern="1200">
          <a:solidFill>
            <a:schemeClr val="tx1"/>
          </a:solidFill>
          <a:latin typeface="+mn-lt"/>
          <a:ea typeface="+mn-ea"/>
          <a:cs typeface="+mn-cs"/>
        </a:defRPr>
      </a:lvl2pPr>
      <a:lvl3pPr marL="912754" algn="l" defTabSz="912754" rtl="0" eaLnBrk="1" latinLnBrk="0" hangingPunct="1">
        <a:defRPr sz="1797" kern="1200">
          <a:solidFill>
            <a:schemeClr val="tx1"/>
          </a:solidFill>
          <a:latin typeface="+mn-lt"/>
          <a:ea typeface="+mn-ea"/>
          <a:cs typeface="+mn-cs"/>
        </a:defRPr>
      </a:lvl3pPr>
      <a:lvl4pPr marL="1369131" algn="l" defTabSz="912754" rtl="0" eaLnBrk="1" latinLnBrk="0" hangingPunct="1">
        <a:defRPr sz="1797" kern="1200">
          <a:solidFill>
            <a:schemeClr val="tx1"/>
          </a:solidFill>
          <a:latin typeface="+mn-lt"/>
          <a:ea typeface="+mn-ea"/>
          <a:cs typeface="+mn-cs"/>
        </a:defRPr>
      </a:lvl4pPr>
      <a:lvl5pPr marL="1825508" algn="l" defTabSz="912754" rtl="0" eaLnBrk="1" latinLnBrk="0" hangingPunct="1">
        <a:defRPr sz="1797" kern="1200">
          <a:solidFill>
            <a:schemeClr val="tx1"/>
          </a:solidFill>
          <a:latin typeface="+mn-lt"/>
          <a:ea typeface="+mn-ea"/>
          <a:cs typeface="+mn-cs"/>
        </a:defRPr>
      </a:lvl5pPr>
      <a:lvl6pPr marL="2281885" algn="l" defTabSz="912754" rtl="0" eaLnBrk="1" latinLnBrk="0" hangingPunct="1">
        <a:defRPr sz="1797" kern="1200">
          <a:solidFill>
            <a:schemeClr val="tx1"/>
          </a:solidFill>
          <a:latin typeface="+mn-lt"/>
          <a:ea typeface="+mn-ea"/>
          <a:cs typeface="+mn-cs"/>
        </a:defRPr>
      </a:lvl6pPr>
      <a:lvl7pPr marL="2738262" algn="l" defTabSz="912754" rtl="0" eaLnBrk="1" latinLnBrk="0" hangingPunct="1">
        <a:defRPr sz="1797" kern="1200">
          <a:solidFill>
            <a:schemeClr val="tx1"/>
          </a:solidFill>
          <a:latin typeface="+mn-lt"/>
          <a:ea typeface="+mn-ea"/>
          <a:cs typeface="+mn-cs"/>
        </a:defRPr>
      </a:lvl7pPr>
      <a:lvl8pPr marL="3194639" algn="l" defTabSz="912754" rtl="0" eaLnBrk="1" latinLnBrk="0" hangingPunct="1">
        <a:defRPr sz="1797" kern="1200">
          <a:solidFill>
            <a:schemeClr val="tx1"/>
          </a:solidFill>
          <a:latin typeface="+mn-lt"/>
          <a:ea typeface="+mn-ea"/>
          <a:cs typeface="+mn-cs"/>
        </a:defRPr>
      </a:lvl8pPr>
      <a:lvl9pPr marL="3651016" algn="l" defTabSz="912754" rtl="0" eaLnBrk="1" latinLnBrk="0" hangingPunct="1">
        <a:defRPr sz="1797"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711200" y="228600"/>
            <a:ext cx="103632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en-US" altLang="x-none"/>
              <a:t>Click to edit Master title style</a:t>
            </a:r>
          </a:p>
        </p:txBody>
      </p:sp>
      <p:sp>
        <p:nvSpPr>
          <p:cNvPr id="1027" name="Rectangle 3"/>
          <p:cNvSpPr>
            <a:spLocks noGrp="1" noChangeArrowheads="1"/>
          </p:cNvSpPr>
          <p:nvPr>
            <p:ph type="body" idx="1"/>
          </p:nvPr>
        </p:nvSpPr>
        <p:spPr bwMode="auto">
          <a:xfrm>
            <a:off x="711200" y="1600200"/>
            <a:ext cx="10363200"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altLang="x-none"/>
              <a:t>Click to edit Master text styles</a:t>
            </a:r>
          </a:p>
          <a:p>
            <a:pPr lvl="1"/>
            <a:r>
              <a:rPr lang="en-US" altLang="x-none"/>
              <a:t>Second level</a:t>
            </a:r>
          </a:p>
          <a:p>
            <a:pPr lvl="2"/>
            <a:r>
              <a:rPr lang="en-US" altLang="x-none"/>
              <a:t>Third level</a:t>
            </a:r>
          </a:p>
          <a:p>
            <a:pPr lvl="3"/>
            <a:r>
              <a:rPr lang="en-US" altLang="x-none"/>
              <a:t>Fourth level</a:t>
            </a:r>
          </a:p>
          <a:p>
            <a:pPr lvl="4"/>
            <a:r>
              <a:rPr lang="en-US" altLang="x-none"/>
              <a:t>Fifth level</a:t>
            </a:r>
          </a:p>
        </p:txBody>
      </p:sp>
      <p:sp>
        <p:nvSpPr>
          <p:cNvPr id="1028" name="Rectangle 4"/>
          <p:cNvSpPr>
            <a:spLocks noGrp="1" noChangeArrowheads="1"/>
          </p:cNvSpPr>
          <p:nvPr>
            <p:ph type="dt" sz="half" idx="2"/>
          </p:nvPr>
        </p:nvSpPr>
        <p:spPr bwMode="auto">
          <a:xfrm>
            <a:off x="914400" y="6248400"/>
            <a:ext cx="2540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400">
                <a:ea typeface="ＭＳ Ｐゴシック" charset="0"/>
                <a:cs typeface="+mn-cs"/>
              </a:defRPr>
            </a:lvl1pPr>
          </a:lstStyle>
          <a:p>
            <a:pPr>
              <a:defRPr/>
            </a:pPr>
            <a:endParaRPr lang="en-US"/>
          </a:p>
        </p:txBody>
      </p:sp>
      <p:sp>
        <p:nvSpPr>
          <p:cNvPr id="1030" name="Rectangle 6"/>
          <p:cNvSpPr>
            <a:spLocks noGrp="1" noChangeArrowheads="1"/>
          </p:cNvSpPr>
          <p:nvPr>
            <p:ph type="sldNum" sz="quarter" idx="4"/>
          </p:nvPr>
        </p:nvSpPr>
        <p:spPr bwMode="auto">
          <a:xfrm>
            <a:off x="11434233" y="6575425"/>
            <a:ext cx="609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vl1pPr>
          </a:lstStyle>
          <a:p>
            <a:fld id="{3AC34326-F25C-8248-8165-DA7F4FA08513}" type="slidenum">
              <a:rPr lang="en-US" altLang="x-none"/>
              <a:pPr/>
              <a:t>‹#›</a:t>
            </a:fld>
            <a:endParaRPr lang="en-US" altLang="x-none"/>
          </a:p>
        </p:txBody>
      </p:sp>
      <p:sp>
        <p:nvSpPr>
          <p:cNvPr id="2" name="Rectangle 7"/>
          <p:cNvSpPr>
            <a:spLocks noChangeArrowheads="1"/>
          </p:cNvSpPr>
          <p:nvPr userDrawn="1"/>
        </p:nvSpPr>
        <p:spPr bwMode="auto">
          <a:xfrm>
            <a:off x="0" y="1292225"/>
            <a:ext cx="12192000" cy="76200"/>
          </a:xfrm>
          <a:prstGeom prst="rect">
            <a:avLst/>
          </a:prstGeom>
          <a:gradFill rotWithShape="0">
            <a:gsLst>
              <a:gs pos="0">
                <a:srgbClr val="475E76"/>
              </a:gs>
              <a:gs pos="100000">
                <a:srgbClr val="99CCFF"/>
              </a:gs>
            </a:gsLst>
            <a:lin ang="0" scaled="1"/>
          </a:gradFill>
          <a:ln>
            <a:noFill/>
          </a:ln>
          <a:extLst>
            <a:ext uri="{91240B29-F687-4F45-9708-019B960494DF}">
              <a14:hiddenLine xmlns:a14="http://schemas.microsoft.com/office/drawing/2010/main" w="50800">
                <a:solidFill>
                  <a:srgbClr val="000000"/>
                </a:solidFill>
                <a:miter lim="800000"/>
                <a:headEnd/>
                <a:tailEnd/>
              </a14:hiddenLine>
            </a:ext>
          </a:extLst>
        </p:spPr>
        <p:txBody>
          <a:bodyPr wrap="none" lIns="90488" tIns="44450" rIns="90488" bIns="44450" anchor="ctr"/>
          <a:lstStyle>
            <a:lvl1pPr>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2400">
                <a:solidFill>
                  <a:schemeClr val="tx1"/>
                </a:solidFill>
                <a:latin typeface="Times New Roman" charset="0"/>
                <a:ea typeface="ＭＳ Ｐゴシック" charset="-128"/>
              </a:defRPr>
            </a:lvl9pPr>
          </a:lstStyle>
          <a:p>
            <a:endParaRPr lang="x-none" altLang="x-none" sz="2400"/>
          </a:p>
        </p:txBody>
      </p:sp>
    </p:spTree>
    <p:extLst>
      <p:ext uri="{BB962C8B-B14F-4D97-AF65-F5344CB8AC3E}">
        <p14:creationId xmlns:p14="http://schemas.microsoft.com/office/powerpoint/2010/main" val="4250315788"/>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Lst>
  <p:hf hdr="0" ftr="0" dt="0"/>
  <p:txStyles>
    <p:titleStyle>
      <a:lvl1pPr algn="l" rtl="0" eaLnBrk="0" fontAlgn="base" hangingPunct="0">
        <a:spcBef>
          <a:spcPct val="0"/>
        </a:spcBef>
        <a:spcAft>
          <a:spcPct val="0"/>
        </a:spcAft>
        <a:defRPr sz="4000" u="sng">
          <a:solidFill>
            <a:schemeClr val="accent2"/>
          </a:solidFill>
          <a:latin typeface="+mj-lt"/>
          <a:ea typeface="ＭＳ Ｐゴシック" charset="0"/>
          <a:cs typeface="ＭＳ Ｐゴシック" charset="0"/>
        </a:defRPr>
      </a:lvl1pPr>
      <a:lvl2pPr algn="l" rtl="0" eaLnBrk="0" fontAlgn="base" hangingPunct="0">
        <a:spcBef>
          <a:spcPct val="0"/>
        </a:spcBef>
        <a:spcAft>
          <a:spcPct val="0"/>
        </a:spcAft>
        <a:defRPr sz="4000" u="sng">
          <a:solidFill>
            <a:schemeClr val="accent2"/>
          </a:solidFill>
          <a:latin typeface="Comic Sans MS" pitchFamily="66" charset="0"/>
          <a:ea typeface="ＭＳ Ｐゴシック" charset="0"/>
          <a:cs typeface="ＭＳ Ｐゴシック" charset="0"/>
        </a:defRPr>
      </a:lvl2pPr>
      <a:lvl3pPr algn="l" rtl="0" eaLnBrk="0" fontAlgn="base" hangingPunct="0">
        <a:spcBef>
          <a:spcPct val="0"/>
        </a:spcBef>
        <a:spcAft>
          <a:spcPct val="0"/>
        </a:spcAft>
        <a:defRPr sz="4000" u="sng">
          <a:solidFill>
            <a:schemeClr val="accent2"/>
          </a:solidFill>
          <a:latin typeface="Comic Sans MS" pitchFamily="66" charset="0"/>
          <a:ea typeface="ＭＳ Ｐゴシック" charset="0"/>
          <a:cs typeface="ＭＳ Ｐゴシック" charset="0"/>
        </a:defRPr>
      </a:lvl3pPr>
      <a:lvl4pPr algn="l" rtl="0" eaLnBrk="0" fontAlgn="base" hangingPunct="0">
        <a:spcBef>
          <a:spcPct val="0"/>
        </a:spcBef>
        <a:spcAft>
          <a:spcPct val="0"/>
        </a:spcAft>
        <a:defRPr sz="4000" u="sng">
          <a:solidFill>
            <a:schemeClr val="accent2"/>
          </a:solidFill>
          <a:latin typeface="Comic Sans MS" pitchFamily="66" charset="0"/>
          <a:ea typeface="ＭＳ Ｐゴシック" charset="0"/>
          <a:cs typeface="ＭＳ Ｐゴシック" charset="0"/>
        </a:defRPr>
      </a:lvl4pPr>
      <a:lvl5pPr algn="l" rtl="0" eaLnBrk="0" fontAlgn="base" hangingPunct="0">
        <a:spcBef>
          <a:spcPct val="0"/>
        </a:spcBef>
        <a:spcAft>
          <a:spcPct val="0"/>
        </a:spcAft>
        <a:defRPr sz="4000" u="sng">
          <a:solidFill>
            <a:schemeClr val="accent2"/>
          </a:solidFill>
          <a:latin typeface="Comic Sans MS" pitchFamily="66" charset="0"/>
          <a:ea typeface="ＭＳ Ｐゴシック" charset="0"/>
          <a:cs typeface="ＭＳ Ｐゴシック" charset="0"/>
        </a:defRPr>
      </a:lvl5pPr>
      <a:lvl6pPr marL="457200" algn="l" rtl="0" eaLnBrk="0" fontAlgn="base" hangingPunct="0">
        <a:spcBef>
          <a:spcPct val="0"/>
        </a:spcBef>
        <a:spcAft>
          <a:spcPct val="0"/>
        </a:spcAft>
        <a:defRPr sz="4000" u="sng">
          <a:solidFill>
            <a:schemeClr val="accent2"/>
          </a:solidFill>
          <a:latin typeface="Comic Sans MS" pitchFamily="66" charset="0"/>
        </a:defRPr>
      </a:lvl6pPr>
      <a:lvl7pPr marL="914400" algn="l" rtl="0" eaLnBrk="0" fontAlgn="base" hangingPunct="0">
        <a:spcBef>
          <a:spcPct val="0"/>
        </a:spcBef>
        <a:spcAft>
          <a:spcPct val="0"/>
        </a:spcAft>
        <a:defRPr sz="4000" u="sng">
          <a:solidFill>
            <a:schemeClr val="accent2"/>
          </a:solidFill>
          <a:latin typeface="Comic Sans MS" pitchFamily="66" charset="0"/>
        </a:defRPr>
      </a:lvl7pPr>
      <a:lvl8pPr marL="1371600" algn="l" rtl="0" eaLnBrk="0" fontAlgn="base" hangingPunct="0">
        <a:spcBef>
          <a:spcPct val="0"/>
        </a:spcBef>
        <a:spcAft>
          <a:spcPct val="0"/>
        </a:spcAft>
        <a:defRPr sz="4000" u="sng">
          <a:solidFill>
            <a:schemeClr val="accent2"/>
          </a:solidFill>
          <a:latin typeface="Comic Sans MS" pitchFamily="66" charset="0"/>
        </a:defRPr>
      </a:lvl8pPr>
      <a:lvl9pPr marL="1828800" algn="l" rtl="0" eaLnBrk="0" fontAlgn="base" hangingPunct="0">
        <a:spcBef>
          <a:spcPct val="0"/>
        </a:spcBef>
        <a:spcAft>
          <a:spcPct val="0"/>
        </a:spcAft>
        <a:defRPr sz="4000" u="sng">
          <a:solidFill>
            <a:schemeClr val="accent2"/>
          </a:solidFill>
          <a:latin typeface="Comic Sans MS" pitchFamily="66" charset="0"/>
        </a:defRPr>
      </a:lvl9pPr>
    </p:titleStyle>
    <p:bodyStyle>
      <a:lvl1pPr marL="342900" indent="-342900" algn="l" rtl="0" eaLnBrk="0" fontAlgn="base" hangingPunct="0">
        <a:spcBef>
          <a:spcPct val="20000"/>
        </a:spcBef>
        <a:spcAft>
          <a:spcPct val="0"/>
        </a:spcAft>
        <a:buClr>
          <a:schemeClr val="accent2"/>
        </a:buClr>
        <a:buSzPct val="85000"/>
        <a:buFont typeface="ZapfDingbats" charset="0"/>
        <a:buChar char="r"/>
        <a:defRPr sz="2800">
          <a:solidFill>
            <a:schemeClr val="tx1"/>
          </a:solidFill>
          <a:latin typeface="+mn-lt"/>
          <a:ea typeface="ＭＳ Ｐゴシック" charset="0"/>
          <a:cs typeface="ＭＳ Ｐゴシック" charset="0"/>
        </a:defRPr>
      </a:lvl1pPr>
      <a:lvl2pPr marL="742950" indent="-285750" algn="l" rtl="0" eaLnBrk="0" fontAlgn="base" hangingPunct="0">
        <a:spcBef>
          <a:spcPct val="20000"/>
        </a:spcBef>
        <a:spcAft>
          <a:spcPct val="0"/>
        </a:spcAft>
        <a:buClr>
          <a:schemeClr val="accent2"/>
        </a:buClr>
        <a:buSzPct val="75000"/>
        <a:buFont typeface="ZapfDingbats" charset="0"/>
        <a:buChar char="m"/>
        <a:defRPr sz="2400">
          <a:solidFill>
            <a:schemeClr val="tx1"/>
          </a:solidFill>
          <a:latin typeface="+mn-lt"/>
          <a:ea typeface="ＭＳ Ｐゴシック" charset="0"/>
        </a:defRPr>
      </a:lvl2pPr>
      <a:lvl3pPr marL="1143000" indent="-228600" algn="l" rtl="0" eaLnBrk="0" fontAlgn="base" hangingPunct="0">
        <a:spcBef>
          <a:spcPct val="20000"/>
        </a:spcBef>
        <a:spcAft>
          <a:spcPct val="0"/>
        </a:spcAft>
        <a:buChar char="•"/>
        <a:defRPr sz="2000">
          <a:solidFill>
            <a:schemeClr val="tx1"/>
          </a:solidFill>
          <a:latin typeface="+mn-lt"/>
          <a:ea typeface="ＭＳ Ｐゴシック" charset="0"/>
        </a:defRPr>
      </a:lvl3pPr>
      <a:lvl4pPr marL="1600200" indent="-228600" algn="l" rtl="0" eaLnBrk="0" fontAlgn="base" hangingPunct="0">
        <a:spcBef>
          <a:spcPct val="20000"/>
        </a:spcBef>
        <a:spcAft>
          <a:spcPct val="0"/>
        </a:spcAft>
        <a:buChar char="–"/>
        <a:defRPr sz="2000">
          <a:solidFill>
            <a:schemeClr val="tx1"/>
          </a:solidFill>
          <a:latin typeface="Times New Roman" pitchFamily="18" charset="0"/>
          <a:ea typeface="ＭＳ Ｐゴシック" charset="0"/>
        </a:defRPr>
      </a:lvl4pPr>
      <a:lvl5pPr marL="2057400" indent="-228600" algn="l" rtl="0" eaLnBrk="0" fontAlgn="base" hangingPunct="0">
        <a:spcBef>
          <a:spcPct val="20000"/>
        </a:spcBef>
        <a:spcAft>
          <a:spcPct val="0"/>
        </a:spcAft>
        <a:buChar char="»"/>
        <a:defRPr sz="2000">
          <a:solidFill>
            <a:schemeClr val="tx1"/>
          </a:solidFill>
          <a:latin typeface="Times New Roman" pitchFamily="18" charset="0"/>
          <a:ea typeface="ＭＳ Ｐゴシック" charset="0"/>
        </a:defRPr>
      </a:lvl5pPr>
      <a:lvl6pPr marL="2514600" indent="-228600" algn="l" rtl="0" eaLnBrk="0" fontAlgn="base" hangingPunct="0">
        <a:spcBef>
          <a:spcPct val="20000"/>
        </a:spcBef>
        <a:spcAft>
          <a:spcPct val="0"/>
        </a:spcAft>
        <a:buChar char="»"/>
        <a:defRPr sz="2000">
          <a:solidFill>
            <a:schemeClr val="tx1"/>
          </a:solidFill>
          <a:latin typeface="Times New Roman" pitchFamily="18" charset="0"/>
        </a:defRPr>
      </a:lvl6pPr>
      <a:lvl7pPr marL="2971800" indent="-228600" algn="l" rtl="0" eaLnBrk="0" fontAlgn="base" hangingPunct="0">
        <a:spcBef>
          <a:spcPct val="20000"/>
        </a:spcBef>
        <a:spcAft>
          <a:spcPct val="0"/>
        </a:spcAft>
        <a:buChar char="»"/>
        <a:defRPr sz="2000">
          <a:solidFill>
            <a:schemeClr val="tx1"/>
          </a:solidFill>
          <a:latin typeface="Times New Roman" pitchFamily="18" charset="0"/>
        </a:defRPr>
      </a:lvl7pPr>
      <a:lvl8pPr marL="3429000" indent="-228600" algn="l" rtl="0" eaLnBrk="0" fontAlgn="base" hangingPunct="0">
        <a:spcBef>
          <a:spcPct val="20000"/>
        </a:spcBef>
        <a:spcAft>
          <a:spcPct val="0"/>
        </a:spcAft>
        <a:buChar char="»"/>
        <a:defRPr sz="2000">
          <a:solidFill>
            <a:schemeClr val="tx1"/>
          </a:solidFill>
          <a:latin typeface="Times New Roman" pitchFamily="18" charset="0"/>
        </a:defRPr>
      </a:lvl8pPr>
      <a:lvl9pPr marL="3886200" indent="-228600" algn="l" rtl="0" eaLnBrk="0" fontAlgn="base" hangingPunct="0">
        <a:spcBef>
          <a:spcPct val="20000"/>
        </a:spcBef>
        <a:spcAft>
          <a:spcPct val="0"/>
        </a:spcAft>
        <a:buChar char="»"/>
        <a:defRPr sz="20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6.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oleObject" Target="../embeddings/oleObject4.bin"/><Relationship Id="rId3" Type="http://schemas.openxmlformats.org/officeDocument/2006/relationships/image" Target="../media/image22.png"/><Relationship Id="rId7"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21.wmf"/><Relationship Id="rId4" Type="http://schemas.openxmlformats.org/officeDocument/2006/relationships/oleObject" Target="../embeddings/oleObject1.bin"/><Relationship Id="rId9" Type="http://schemas.openxmlformats.org/officeDocument/2006/relationships/oleObject" Target="../embeddings/oleObject5.bin"/></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2.xml"/><Relationship Id="rId7" Type="http://schemas.openxmlformats.org/officeDocument/2006/relationships/image" Target="../media/image24.png"/><Relationship Id="rId2" Type="http://schemas.openxmlformats.org/officeDocument/2006/relationships/slideLayout" Target="../slideLayouts/slideLayout23.xml"/><Relationship Id="rId1" Type="http://schemas.openxmlformats.org/officeDocument/2006/relationships/vmlDrawing" Target="../drawings/vmlDrawing2.vml"/><Relationship Id="rId6" Type="http://schemas.openxmlformats.org/officeDocument/2006/relationships/oleObject" Target="../embeddings/oleObject7.bin"/><Relationship Id="rId5" Type="http://schemas.openxmlformats.org/officeDocument/2006/relationships/image" Target="../media/image23.png"/><Relationship Id="rId4" Type="http://schemas.openxmlformats.org/officeDocument/2006/relationships/oleObject" Target="../embeddings/oleObject6.bin"/></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3.xml"/></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2.xml"/><Relationship Id="rId1" Type="http://schemas.openxmlformats.org/officeDocument/2006/relationships/vmlDrawing" Target="../drawings/vmlDrawing3.vml"/><Relationship Id="rId5" Type="http://schemas.openxmlformats.org/officeDocument/2006/relationships/oleObject" Target="../embeddings/oleObject9.bin"/><Relationship Id="rId4" Type="http://schemas.openxmlformats.org/officeDocument/2006/relationships/image" Target="../media/image21.wmf"/></Relationships>
</file>

<file path=ppt/slides/_rels/slide1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2.xml"/><Relationship Id="rId1" Type="http://schemas.openxmlformats.org/officeDocument/2006/relationships/vmlDrawing" Target="../drawings/vmlDrawing4.vml"/><Relationship Id="rId5" Type="http://schemas.openxmlformats.org/officeDocument/2006/relationships/oleObject" Target="../embeddings/oleObject11.bin"/><Relationship Id="rId4" Type="http://schemas.openxmlformats.org/officeDocument/2006/relationships/image" Target="../media/image21.wmf"/></Relationships>
</file>

<file path=ppt/slides/_rels/slide1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9.tiff"/><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32.JPG"/><Relationship Id="rId5" Type="http://schemas.openxmlformats.org/officeDocument/2006/relationships/image" Target="../media/image31.JPG"/><Relationship Id="rId4" Type="http://schemas.openxmlformats.org/officeDocument/2006/relationships/image" Target="../media/image30.JPG"/></Relationships>
</file>

<file path=ppt/slides/_rels/slide2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6.tiff"/><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image" Target="../media/image42.wmf"/><Relationship Id="rId13" Type="http://schemas.openxmlformats.org/officeDocument/2006/relationships/image" Target="../media/image47.emf"/><Relationship Id="rId3" Type="http://schemas.openxmlformats.org/officeDocument/2006/relationships/oleObject" Target="../embeddings/oleObject12.bin"/><Relationship Id="rId7" Type="http://schemas.openxmlformats.org/officeDocument/2006/relationships/image" Target="../media/image41.emf"/><Relationship Id="rId12" Type="http://schemas.openxmlformats.org/officeDocument/2006/relationships/image" Target="../media/image46.emf"/><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image" Target="../media/image40.png"/><Relationship Id="rId11" Type="http://schemas.openxmlformats.org/officeDocument/2006/relationships/image" Target="../media/image45.emf"/><Relationship Id="rId5" Type="http://schemas.openxmlformats.org/officeDocument/2006/relationships/oleObject" Target="../embeddings/oleObject13.bin"/><Relationship Id="rId10" Type="http://schemas.openxmlformats.org/officeDocument/2006/relationships/image" Target="../media/image44.emf"/><Relationship Id="rId4" Type="http://schemas.openxmlformats.org/officeDocument/2006/relationships/image" Target="../media/image39.png"/><Relationship Id="rId9" Type="http://schemas.openxmlformats.org/officeDocument/2006/relationships/image" Target="../media/image43.emf"/><Relationship Id="rId14" Type="http://schemas.openxmlformats.org/officeDocument/2006/relationships/image" Target="../media/image48.png"/></Relationships>
</file>

<file path=ppt/slides/_rels/slide3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3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57.png"/><Relationship Id="rId1" Type="http://schemas.openxmlformats.org/officeDocument/2006/relationships/slideLayout" Target="../slideLayouts/slideLayout2.xml"/><Relationship Id="rId5" Type="http://schemas.openxmlformats.org/officeDocument/2006/relationships/image" Target="../media/image60.png"/><Relationship Id="rId4" Type="http://schemas.openxmlformats.org/officeDocument/2006/relationships/image" Target="../media/image59.png"/></Relationships>
</file>

<file path=ppt/slides/_rels/slide3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 Id="rId5" Type="http://schemas.openxmlformats.org/officeDocument/2006/relationships/image" Target="../media/image66.jpeg"/><Relationship Id="rId4" Type="http://schemas.openxmlformats.org/officeDocument/2006/relationships/image" Target="../media/image65.png"/></Relationships>
</file>

<file path=ppt/slides/_rels/slide41.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8" Type="http://schemas.openxmlformats.org/officeDocument/2006/relationships/image" Target="../media/image75.emf"/><Relationship Id="rId3" Type="http://schemas.openxmlformats.org/officeDocument/2006/relationships/image" Target="../media/image70.wmf"/><Relationship Id="rId7" Type="http://schemas.openxmlformats.org/officeDocument/2006/relationships/image" Target="../media/image74.wmf"/><Relationship Id="rId2" Type="http://schemas.openxmlformats.org/officeDocument/2006/relationships/image" Target="../media/image69.wmf"/><Relationship Id="rId1" Type="http://schemas.openxmlformats.org/officeDocument/2006/relationships/slideLayout" Target="../slideLayouts/slideLayout2.xml"/><Relationship Id="rId6" Type="http://schemas.openxmlformats.org/officeDocument/2006/relationships/image" Target="../media/image73.emf"/><Relationship Id="rId5" Type="http://schemas.openxmlformats.org/officeDocument/2006/relationships/image" Target="../media/image72.wmf"/><Relationship Id="rId4" Type="http://schemas.openxmlformats.org/officeDocument/2006/relationships/image" Target="../media/image71.emf"/><Relationship Id="rId9" Type="http://schemas.openxmlformats.org/officeDocument/2006/relationships/image" Target="../media/image76.png"/></Relationships>
</file>

<file path=ppt/slides/_rels/slide44.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image" Target="../media/image42.wmf"/><Relationship Id="rId13" Type="http://schemas.openxmlformats.org/officeDocument/2006/relationships/image" Target="../media/image47.emf"/><Relationship Id="rId3" Type="http://schemas.openxmlformats.org/officeDocument/2006/relationships/oleObject" Target="../embeddings/oleObject12.bin"/><Relationship Id="rId7" Type="http://schemas.openxmlformats.org/officeDocument/2006/relationships/image" Target="../media/image41.emf"/><Relationship Id="rId12" Type="http://schemas.openxmlformats.org/officeDocument/2006/relationships/image" Target="../media/image46.emf"/><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image" Target="../media/image40.png"/><Relationship Id="rId11" Type="http://schemas.openxmlformats.org/officeDocument/2006/relationships/image" Target="../media/image45.emf"/><Relationship Id="rId5" Type="http://schemas.openxmlformats.org/officeDocument/2006/relationships/oleObject" Target="../embeddings/oleObject13.bin"/><Relationship Id="rId10" Type="http://schemas.openxmlformats.org/officeDocument/2006/relationships/image" Target="../media/image44.emf"/><Relationship Id="rId4" Type="http://schemas.openxmlformats.org/officeDocument/2006/relationships/image" Target="../media/image39.png"/><Relationship Id="rId9" Type="http://schemas.openxmlformats.org/officeDocument/2006/relationships/image" Target="../media/image43.emf"/><Relationship Id="rId14" Type="http://schemas.openxmlformats.org/officeDocument/2006/relationships/image" Target="../media/image48.png"/></Relationships>
</file>

<file path=ppt/slides/_rels/slide51.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Layout" Target="../slideLayouts/slideLayout2.xml"/><Relationship Id="rId1" Type="http://schemas.openxmlformats.org/officeDocument/2006/relationships/vmlDrawing" Target="../drawings/vmlDrawing7.vml"/><Relationship Id="rId4" Type="http://schemas.openxmlformats.org/officeDocument/2006/relationships/image" Target="../media/image86.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4.xml"/><Relationship Id="rId1" Type="http://schemas.openxmlformats.org/officeDocument/2006/relationships/slideLayout" Target="../slideLayouts/slideLayout9.xml"/><Relationship Id="rId5" Type="http://schemas.openxmlformats.org/officeDocument/2006/relationships/image" Target="../media/image90.png"/><Relationship Id="rId4" Type="http://schemas.openxmlformats.org/officeDocument/2006/relationships/image" Target="../media/image89.png"/></Relationships>
</file>

<file path=ppt/slides/_rels/slide6.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image" Target="../media/image4.tiff"/><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60.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9.xml"/></Relationships>
</file>

<file path=ppt/slides/_rels/slide61.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tiff"/><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tiff"/></Relationships>
</file>

<file path=ppt/slides/_rels/slide8.xml.rels><?xml version="1.0" encoding="UTF-8" standalone="yes"?>
<Relationships xmlns="http://schemas.openxmlformats.org/package/2006/relationships"><Relationship Id="rId8" Type="http://schemas.openxmlformats.org/officeDocument/2006/relationships/image" Target="../media/image19.jpeg"/><Relationship Id="rId3" Type="http://schemas.openxmlformats.org/officeDocument/2006/relationships/image" Target="../media/image14.png"/><Relationship Id="rId7" Type="http://schemas.openxmlformats.org/officeDocument/2006/relationships/image" Target="../media/image18.jpeg"/><Relationship Id="rId2" Type="http://schemas.openxmlformats.org/officeDocument/2006/relationships/image" Target="../media/image13.jpeg"/><Relationship Id="rId1" Type="http://schemas.openxmlformats.org/officeDocument/2006/relationships/slideLayout" Target="../slideLayouts/slideLayout2.xml"/><Relationship Id="rId6" Type="http://schemas.openxmlformats.org/officeDocument/2006/relationships/image" Target="../media/image17.tiff"/><Relationship Id="rId5" Type="http://schemas.openxmlformats.org/officeDocument/2006/relationships/image" Target="../media/image16.tiff"/><Relationship Id="rId4" Type="http://schemas.openxmlformats.org/officeDocument/2006/relationships/image" Target="../media/image15.png"/><Relationship Id="rId9" Type="http://schemas.openxmlformats.org/officeDocument/2006/relationships/image" Target="../media/image20.tif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00800" y="2831977"/>
            <a:ext cx="5791199" cy="36418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文本框 3">
            <a:extLst>
              <a:ext uri="{FF2B5EF4-FFF2-40B4-BE49-F238E27FC236}">
                <a16:creationId xmlns:a16="http://schemas.microsoft.com/office/drawing/2014/main" id="{92947C73-8294-4E41-A0BB-B8B9BCC42A3A}"/>
              </a:ext>
            </a:extLst>
          </p:cNvPr>
          <p:cNvSpPr txBox="1"/>
          <p:nvPr/>
        </p:nvSpPr>
        <p:spPr>
          <a:xfrm>
            <a:off x="1966489" y="930489"/>
            <a:ext cx="10225510" cy="3221395"/>
          </a:xfrm>
          <a:prstGeom prst="rect">
            <a:avLst/>
          </a:prstGeom>
          <a:noFill/>
        </p:spPr>
        <p:txBody>
          <a:bodyPr wrap="square" rtlCol="0">
            <a:spAutoFit/>
          </a:bodyPr>
          <a:lstStyle/>
          <a:p>
            <a:pPr algn="ctr">
              <a:lnSpc>
                <a:spcPts val="5600"/>
              </a:lnSpc>
              <a:buFont typeface="Wingdings" pitchFamily="2" charset="2"/>
              <a:buNone/>
            </a:pPr>
            <a:r>
              <a:rPr lang="en-US" altLang="zh-CN" sz="4000" b="1" dirty="0">
                <a:solidFill>
                  <a:schemeClr val="accent1">
                    <a:lumMod val="75000"/>
                  </a:schemeClr>
                </a:solidFill>
                <a:latin typeface="+mj-ea"/>
                <a:ea typeface="+mj-ea"/>
              </a:rPr>
              <a:t>Introduction</a:t>
            </a:r>
            <a:r>
              <a:rPr lang="zh-CN" altLang="en-US" sz="4000" b="1" dirty="0">
                <a:solidFill>
                  <a:schemeClr val="accent1">
                    <a:lumMod val="75000"/>
                  </a:schemeClr>
                </a:solidFill>
                <a:latin typeface="+mj-ea"/>
                <a:ea typeface="+mj-ea"/>
              </a:rPr>
              <a:t> </a:t>
            </a:r>
            <a:r>
              <a:rPr lang="en-US" altLang="zh-CN" sz="4000" b="1" dirty="0">
                <a:solidFill>
                  <a:schemeClr val="accent1">
                    <a:lumMod val="75000"/>
                  </a:schemeClr>
                </a:solidFill>
                <a:latin typeface="+mj-ea"/>
                <a:ea typeface="+mj-ea"/>
              </a:rPr>
              <a:t>to</a:t>
            </a:r>
            <a:r>
              <a:rPr lang="zh-CN" altLang="en-US" sz="4000" b="1" dirty="0">
                <a:solidFill>
                  <a:schemeClr val="accent1">
                    <a:lumMod val="75000"/>
                  </a:schemeClr>
                </a:solidFill>
                <a:latin typeface="+mj-ea"/>
                <a:ea typeface="+mj-ea"/>
              </a:rPr>
              <a:t> </a:t>
            </a:r>
            <a:r>
              <a:rPr lang="en-US" altLang="zh-CN" sz="4000" b="1" dirty="0">
                <a:solidFill>
                  <a:schemeClr val="accent1">
                    <a:lumMod val="75000"/>
                  </a:schemeClr>
                </a:solidFill>
                <a:latin typeface="+mj-ea"/>
                <a:ea typeface="+mj-ea"/>
              </a:rPr>
              <a:t>Cyberspace</a:t>
            </a:r>
            <a:r>
              <a:rPr lang="zh-CN" altLang="en-US" sz="4000" b="1" dirty="0">
                <a:solidFill>
                  <a:schemeClr val="accent1">
                    <a:lumMod val="75000"/>
                  </a:schemeClr>
                </a:solidFill>
                <a:latin typeface="+mj-ea"/>
                <a:ea typeface="+mj-ea"/>
              </a:rPr>
              <a:t> </a:t>
            </a:r>
            <a:r>
              <a:rPr lang="en-US" altLang="zh-CN" sz="4000" b="1" dirty="0">
                <a:solidFill>
                  <a:schemeClr val="accent1">
                    <a:lumMod val="75000"/>
                  </a:schemeClr>
                </a:solidFill>
                <a:latin typeface="+mj-ea"/>
                <a:ea typeface="+mj-ea"/>
              </a:rPr>
              <a:t>Security</a:t>
            </a:r>
          </a:p>
          <a:p>
            <a:pPr algn="ctr">
              <a:lnSpc>
                <a:spcPts val="5600"/>
              </a:lnSpc>
              <a:buFont typeface="Wingdings" pitchFamily="2" charset="2"/>
              <a:buNone/>
            </a:pPr>
            <a:r>
              <a:rPr lang="zh-CN" altLang="en-US" sz="4000" b="1" dirty="0">
                <a:solidFill>
                  <a:schemeClr val="accent1">
                    <a:lumMod val="75000"/>
                  </a:schemeClr>
                </a:solidFill>
                <a:latin typeface="+mj-ea"/>
                <a:ea typeface="+mj-ea"/>
              </a:rPr>
              <a:t>网络空间安全导论</a:t>
            </a:r>
            <a:endParaRPr lang="en-US" altLang="zh-CN" sz="4000" b="1" dirty="0">
              <a:solidFill>
                <a:schemeClr val="accent1">
                  <a:lumMod val="75000"/>
                </a:schemeClr>
              </a:solidFill>
              <a:latin typeface="+mj-ea"/>
              <a:ea typeface="+mj-ea"/>
            </a:endParaRPr>
          </a:p>
          <a:p>
            <a:pPr algn="ctr">
              <a:lnSpc>
                <a:spcPts val="2000"/>
              </a:lnSpc>
              <a:spcBef>
                <a:spcPts val="2400"/>
              </a:spcBef>
              <a:buFont typeface="Wingdings" pitchFamily="2" charset="2"/>
              <a:buNone/>
            </a:pPr>
            <a:r>
              <a:rPr lang="en-US" altLang="zh-CN" sz="2000" b="1" dirty="0">
                <a:solidFill>
                  <a:schemeClr val="accent1">
                    <a:lumMod val="75000"/>
                  </a:schemeClr>
                </a:solidFill>
                <a:latin typeface="+mj-ea"/>
                <a:ea typeface="+mj-ea"/>
              </a:rPr>
              <a:t>Lecture</a:t>
            </a:r>
            <a:r>
              <a:rPr lang="zh-CN" altLang="en-US" sz="2000" b="1" dirty="0">
                <a:solidFill>
                  <a:schemeClr val="accent1">
                    <a:lumMod val="75000"/>
                  </a:schemeClr>
                </a:solidFill>
                <a:latin typeface="+mj-ea"/>
                <a:ea typeface="+mj-ea"/>
              </a:rPr>
              <a:t> </a:t>
            </a:r>
            <a:r>
              <a:rPr lang="en-US" altLang="zh-CN" sz="2000" b="1" dirty="0">
                <a:solidFill>
                  <a:schemeClr val="accent1">
                    <a:lumMod val="75000"/>
                  </a:schemeClr>
                </a:solidFill>
                <a:latin typeface="+mj-ea"/>
                <a:ea typeface="+mj-ea"/>
              </a:rPr>
              <a:t>5:</a:t>
            </a:r>
            <a:r>
              <a:rPr lang="zh-CN" altLang="en-US" sz="2000" b="1" dirty="0">
                <a:solidFill>
                  <a:schemeClr val="accent1">
                    <a:lumMod val="75000"/>
                  </a:schemeClr>
                </a:solidFill>
                <a:latin typeface="+mj-ea"/>
                <a:ea typeface="+mj-ea"/>
              </a:rPr>
              <a:t> </a:t>
            </a:r>
            <a:r>
              <a:rPr lang="en-US" altLang="zh-CN" sz="2000" b="1" dirty="0">
                <a:solidFill>
                  <a:schemeClr val="accent1">
                    <a:lumMod val="75000"/>
                  </a:schemeClr>
                </a:solidFill>
                <a:latin typeface="+mj-ea"/>
                <a:ea typeface="+mj-ea"/>
              </a:rPr>
              <a:t>Computer</a:t>
            </a:r>
            <a:r>
              <a:rPr lang="zh-CN" altLang="en-US" sz="2000" b="1" dirty="0">
                <a:solidFill>
                  <a:schemeClr val="accent1">
                    <a:lumMod val="75000"/>
                  </a:schemeClr>
                </a:solidFill>
                <a:latin typeface="+mj-ea"/>
                <a:ea typeface="+mj-ea"/>
              </a:rPr>
              <a:t> </a:t>
            </a:r>
            <a:r>
              <a:rPr lang="en-US" altLang="zh-CN" sz="2000" b="1" dirty="0">
                <a:solidFill>
                  <a:schemeClr val="accent1">
                    <a:lumMod val="75000"/>
                  </a:schemeClr>
                </a:solidFill>
                <a:latin typeface="+mj-ea"/>
                <a:ea typeface="+mj-ea"/>
              </a:rPr>
              <a:t>Networks</a:t>
            </a:r>
            <a:r>
              <a:rPr lang="zh-CN" altLang="en-US" sz="2000" b="1" dirty="0">
                <a:solidFill>
                  <a:schemeClr val="accent1">
                    <a:lumMod val="75000"/>
                  </a:schemeClr>
                </a:solidFill>
                <a:latin typeface="+mj-ea"/>
                <a:ea typeface="+mj-ea"/>
              </a:rPr>
              <a:t> </a:t>
            </a:r>
            <a:r>
              <a:rPr lang="en-US" altLang="zh-CN" sz="2000" b="1" dirty="0">
                <a:solidFill>
                  <a:schemeClr val="accent1">
                    <a:lumMod val="75000"/>
                  </a:schemeClr>
                </a:solidFill>
                <a:latin typeface="+mj-ea"/>
                <a:ea typeface="+mj-ea"/>
              </a:rPr>
              <a:t>and</a:t>
            </a:r>
            <a:r>
              <a:rPr lang="zh-CN" altLang="en-US" sz="2000" b="1" dirty="0">
                <a:solidFill>
                  <a:schemeClr val="accent1">
                    <a:lumMod val="75000"/>
                  </a:schemeClr>
                </a:solidFill>
                <a:latin typeface="+mj-ea"/>
                <a:ea typeface="+mj-ea"/>
              </a:rPr>
              <a:t> </a:t>
            </a:r>
            <a:r>
              <a:rPr lang="en-US" altLang="zh-CN" sz="2000" b="1" dirty="0">
                <a:solidFill>
                  <a:schemeClr val="accent1">
                    <a:lumMod val="75000"/>
                  </a:schemeClr>
                </a:solidFill>
                <a:latin typeface="+mj-ea"/>
                <a:ea typeface="+mj-ea"/>
              </a:rPr>
              <a:t>Network</a:t>
            </a:r>
            <a:r>
              <a:rPr lang="zh-CN" altLang="en-US" sz="2000" b="1" dirty="0">
                <a:solidFill>
                  <a:schemeClr val="accent1">
                    <a:lumMod val="75000"/>
                  </a:schemeClr>
                </a:solidFill>
                <a:latin typeface="+mj-ea"/>
                <a:ea typeface="+mj-ea"/>
              </a:rPr>
              <a:t> </a:t>
            </a:r>
            <a:r>
              <a:rPr lang="en-US" altLang="zh-CN" sz="2000" b="1" dirty="0">
                <a:solidFill>
                  <a:schemeClr val="accent1">
                    <a:lumMod val="75000"/>
                  </a:schemeClr>
                </a:solidFill>
                <a:latin typeface="+mj-ea"/>
                <a:ea typeface="+mj-ea"/>
              </a:rPr>
              <a:t>Security</a:t>
            </a:r>
            <a:r>
              <a:rPr lang="zh-CN" altLang="en-US" sz="2000" b="1" dirty="0">
                <a:solidFill>
                  <a:schemeClr val="accent1">
                    <a:lumMod val="75000"/>
                  </a:schemeClr>
                </a:solidFill>
                <a:latin typeface="+mj-ea"/>
                <a:ea typeface="+mj-ea"/>
              </a:rPr>
              <a:t> </a:t>
            </a:r>
            <a:endParaRPr lang="en-US" altLang="zh-CN" sz="2000" b="1" dirty="0">
              <a:solidFill>
                <a:schemeClr val="accent1">
                  <a:lumMod val="75000"/>
                </a:schemeClr>
              </a:solidFill>
              <a:latin typeface="+mj-ea"/>
              <a:ea typeface="+mj-ea"/>
            </a:endParaRPr>
          </a:p>
          <a:p>
            <a:pPr algn="ctr">
              <a:lnSpc>
                <a:spcPts val="2000"/>
              </a:lnSpc>
              <a:spcBef>
                <a:spcPts val="2400"/>
              </a:spcBef>
              <a:buFont typeface="Wingdings" pitchFamily="2" charset="2"/>
              <a:buNone/>
            </a:pPr>
            <a:r>
              <a:rPr lang="en-US" altLang="zh-CN" sz="2000" b="1" dirty="0">
                <a:solidFill>
                  <a:schemeClr val="accent1">
                    <a:lumMod val="75000"/>
                  </a:schemeClr>
                </a:solidFill>
                <a:latin typeface="+mj-ea"/>
                <a:ea typeface="+mj-ea"/>
              </a:rPr>
              <a:t>–</a:t>
            </a:r>
            <a:r>
              <a:rPr lang="zh-CN" altLang="en-US" sz="2000" b="1" dirty="0">
                <a:solidFill>
                  <a:schemeClr val="accent1">
                    <a:lumMod val="75000"/>
                  </a:schemeClr>
                </a:solidFill>
                <a:latin typeface="+mj-ea"/>
                <a:ea typeface="+mj-ea"/>
              </a:rPr>
              <a:t> </a:t>
            </a:r>
            <a:r>
              <a:rPr lang="en-US" altLang="zh-CN" sz="2000" b="1" dirty="0">
                <a:solidFill>
                  <a:schemeClr val="accent1">
                    <a:lumMod val="75000"/>
                  </a:schemeClr>
                </a:solidFill>
                <a:latin typeface="+mj-ea"/>
                <a:ea typeface="+mj-ea"/>
              </a:rPr>
              <a:t>An</a:t>
            </a:r>
            <a:r>
              <a:rPr lang="zh-CN" altLang="en-US" sz="2000" b="1" dirty="0">
                <a:solidFill>
                  <a:schemeClr val="accent1">
                    <a:lumMod val="75000"/>
                  </a:schemeClr>
                </a:solidFill>
                <a:latin typeface="+mj-ea"/>
                <a:ea typeface="+mj-ea"/>
              </a:rPr>
              <a:t> </a:t>
            </a:r>
            <a:r>
              <a:rPr lang="en-US" altLang="zh-CN" sz="2000" b="1" dirty="0">
                <a:solidFill>
                  <a:schemeClr val="accent1">
                    <a:lumMod val="75000"/>
                  </a:schemeClr>
                </a:solidFill>
                <a:latin typeface="+mj-ea"/>
                <a:ea typeface="+mj-ea"/>
              </a:rPr>
              <a:t>Introduction</a:t>
            </a:r>
            <a:r>
              <a:rPr lang="zh-CN" altLang="en-US" sz="2000" b="1" dirty="0">
                <a:solidFill>
                  <a:schemeClr val="accent1">
                    <a:lumMod val="75000"/>
                  </a:schemeClr>
                </a:solidFill>
                <a:latin typeface="+mj-ea"/>
                <a:ea typeface="+mj-ea"/>
              </a:rPr>
              <a:t> </a:t>
            </a:r>
            <a:r>
              <a:rPr lang="en-US" altLang="zh-CN" sz="2000" b="1" dirty="0">
                <a:solidFill>
                  <a:schemeClr val="accent1">
                    <a:lumMod val="75000"/>
                  </a:schemeClr>
                </a:solidFill>
                <a:latin typeface="+mj-ea"/>
                <a:ea typeface="+mj-ea"/>
              </a:rPr>
              <a:t>to</a:t>
            </a:r>
            <a:r>
              <a:rPr lang="zh-CN" altLang="en-US" sz="2000" b="1" dirty="0">
                <a:solidFill>
                  <a:schemeClr val="accent1">
                    <a:lumMod val="75000"/>
                  </a:schemeClr>
                </a:solidFill>
                <a:latin typeface="+mj-ea"/>
                <a:ea typeface="+mj-ea"/>
              </a:rPr>
              <a:t> </a:t>
            </a:r>
            <a:r>
              <a:rPr lang="en-US" altLang="zh-CN" sz="2000" b="1" dirty="0">
                <a:solidFill>
                  <a:schemeClr val="accent1">
                    <a:lumMod val="75000"/>
                  </a:schemeClr>
                </a:solidFill>
                <a:latin typeface="+mj-ea"/>
                <a:ea typeface="+mj-ea"/>
              </a:rPr>
              <a:t>Course</a:t>
            </a:r>
          </a:p>
          <a:p>
            <a:pPr algn="ctr">
              <a:lnSpc>
                <a:spcPts val="2000"/>
              </a:lnSpc>
              <a:spcBef>
                <a:spcPts val="2400"/>
              </a:spcBef>
              <a:buFont typeface="Wingdings" pitchFamily="2" charset="2"/>
              <a:buNone/>
            </a:pPr>
            <a:r>
              <a:rPr lang="zh-CN" altLang="en-US" sz="2000" b="1" dirty="0">
                <a:solidFill>
                  <a:schemeClr val="accent1">
                    <a:lumMod val="75000"/>
                  </a:schemeClr>
                </a:solidFill>
                <a:latin typeface="+mj-ea"/>
                <a:ea typeface="+mj-ea"/>
              </a:rPr>
              <a:t>第</a:t>
            </a:r>
            <a:r>
              <a:rPr lang="en-US" altLang="zh-CN" sz="2000" b="1" dirty="0">
                <a:solidFill>
                  <a:schemeClr val="accent1">
                    <a:lumMod val="75000"/>
                  </a:schemeClr>
                </a:solidFill>
                <a:latin typeface="+mj-ea"/>
                <a:ea typeface="+mj-ea"/>
              </a:rPr>
              <a:t>5</a:t>
            </a:r>
            <a:r>
              <a:rPr lang="zh-CN" altLang="en-US" sz="2000" b="1" dirty="0">
                <a:solidFill>
                  <a:schemeClr val="accent1">
                    <a:lumMod val="75000"/>
                  </a:schemeClr>
                </a:solidFill>
                <a:latin typeface="+mj-ea"/>
                <a:ea typeface="+mj-ea"/>
              </a:rPr>
              <a:t>讲 </a:t>
            </a:r>
            <a:r>
              <a:rPr lang="ja-JP" altLang="en-US" sz="2000" b="1">
                <a:solidFill>
                  <a:schemeClr val="accent1">
                    <a:lumMod val="75000"/>
                  </a:schemeClr>
                </a:solidFill>
                <a:latin typeface="+mj-ea"/>
                <a:ea typeface="+mj-ea"/>
              </a:rPr>
              <a:t>计算机网络与安全</a:t>
            </a:r>
            <a:r>
              <a:rPr lang="zh-CN" altLang="en-US" sz="2000" b="1" dirty="0">
                <a:solidFill>
                  <a:schemeClr val="accent1">
                    <a:lumMod val="75000"/>
                  </a:schemeClr>
                </a:solidFill>
                <a:latin typeface="+mj-ea"/>
                <a:ea typeface="+mj-ea"/>
              </a:rPr>
              <a:t> </a:t>
            </a:r>
            <a:r>
              <a:rPr lang="en-US" altLang="zh-CN" sz="2000" b="1" dirty="0">
                <a:solidFill>
                  <a:schemeClr val="accent1">
                    <a:lumMod val="75000"/>
                  </a:schemeClr>
                </a:solidFill>
                <a:latin typeface="+mj-ea"/>
                <a:ea typeface="+mj-ea"/>
              </a:rPr>
              <a:t>–</a:t>
            </a:r>
            <a:r>
              <a:rPr lang="zh-CN" altLang="en-US" sz="2000" b="1" dirty="0">
                <a:solidFill>
                  <a:schemeClr val="accent1">
                    <a:lumMod val="75000"/>
                  </a:schemeClr>
                </a:solidFill>
                <a:latin typeface="+mj-ea"/>
                <a:ea typeface="+mj-ea"/>
              </a:rPr>
              <a:t> </a:t>
            </a:r>
            <a:r>
              <a:rPr lang="ja-JP" altLang="en-US" sz="2000" b="1">
                <a:solidFill>
                  <a:schemeClr val="accent1">
                    <a:lumMod val="75000"/>
                  </a:schemeClr>
                </a:solidFill>
                <a:latin typeface="+mj-ea"/>
                <a:ea typeface="+mj-ea"/>
              </a:rPr>
              <a:t>课程介绍</a:t>
            </a:r>
            <a:endParaRPr lang="ko-KR" altLang="en-US" sz="2400" b="1" dirty="0">
              <a:solidFill>
                <a:schemeClr val="accent1">
                  <a:lumMod val="75000"/>
                </a:schemeClr>
              </a:solidFill>
              <a:latin typeface="+mj-ea"/>
              <a:ea typeface="+mj-ea"/>
            </a:endParaRPr>
          </a:p>
        </p:txBody>
      </p:sp>
      <p:sp>
        <p:nvSpPr>
          <p:cNvPr id="5" name="文本框 4">
            <a:extLst>
              <a:ext uri="{FF2B5EF4-FFF2-40B4-BE49-F238E27FC236}">
                <a16:creationId xmlns:a16="http://schemas.microsoft.com/office/drawing/2014/main" id="{441B76CD-26EC-44B5-AB55-19433D0B926B}"/>
              </a:ext>
            </a:extLst>
          </p:cNvPr>
          <p:cNvSpPr txBox="1"/>
          <p:nvPr/>
        </p:nvSpPr>
        <p:spPr>
          <a:xfrm>
            <a:off x="2433682" y="5396947"/>
            <a:ext cx="3867530" cy="1005788"/>
          </a:xfrm>
          <a:prstGeom prst="rect">
            <a:avLst/>
          </a:prstGeom>
          <a:noFill/>
        </p:spPr>
        <p:txBody>
          <a:bodyPr wrap="square" rtlCol="0">
            <a:spAutoFit/>
          </a:bodyPr>
          <a:lstStyle/>
          <a:p>
            <a:pPr algn="ctr">
              <a:lnSpc>
                <a:spcPct val="130000"/>
              </a:lnSpc>
              <a:spcBef>
                <a:spcPct val="0"/>
              </a:spcBef>
            </a:pPr>
            <a:r>
              <a:rPr kumimoji="1" lang="en-US" altLang="zh-CN" sz="2400" b="1" dirty="0">
                <a:solidFill>
                  <a:srgbClr val="2A85D6"/>
                </a:solidFill>
                <a:latin typeface="+mn-ea"/>
              </a:rPr>
              <a:t>Instructor</a:t>
            </a:r>
            <a:r>
              <a:rPr kumimoji="1" lang="zh-CN" altLang="en-US" sz="2400" b="1" dirty="0">
                <a:solidFill>
                  <a:srgbClr val="2A85D6"/>
                </a:solidFill>
                <a:latin typeface="+mn-ea"/>
              </a:rPr>
              <a:t>：</a:t>
            </a:r>
            <a:r>
              <a:rPr kumimoji="1" lang="en-US" altLang="zh-CN" sz="2400" b="1" dirty="0">
                <a:solidFill>
                  <a:srgbClr val="2A85D6"/>
                </a:solidFill>
                <a:latin typeface="+mn-ea"/>
              </a:rPr>
              <a:t>Qiao</a:t>
            </a:r>
            <a:r>
              <a:rPr kumimoji="1" lang="zh-CN" altLang="en-US" sz="2400" b="1" dirty="0">
                <a:solidFill>
                  <a:srgbClr val="2A85D6"/>
                </a:solidFill>
                <a:latin typeface="+mn-ea"/>
              </a:rPr>
              <a:t> </a:t>
            </a:r>
            <a:r>
              <a:rPr kumimoji="1" lang="en-US" altLang="zh-CN" sz="2400" b="1" dirty="0">
                <a:solidFill>
                  <a:srgbClr val="2A85D6"/>
                </a:solidFill>
                <a:latin typeface="+mn-ea"/>
              </a:rPr>
              <a:t>Xiang</a:t>
            </a:r>
            <a:endParaRPr kumimoji="1" lang="zh-CN" altLang="en-US" sz="2400" b="1" dirty="0">
              <a:solidFill>
                <a:srgbClr val="2A85D6"/>
              </a:solidFill>
              <a:latin typeface="+mn-ea"/>
            </a:endParaRPr>
          </a:p>
          <a:p>
            <a:pPr algn="ctr">
              <a:lnSpc>
                <a:spcPct val="130000"/>
              </a:lnSpc>
              <a:spcBef>
                <a:spcPct val="0"/>
              </a:spcBef>
              <a:buFont typeface="Wingdings" pitchFamily="2" charset="2"/>
              <a:buNone/>
            </a:pPr>
            <a:r>
              <a:rPr lang="en-US" altLang="zh-CN" sz="2400" b="1" dirty="0">
                <a:solidFill>
                  <a:srgbClr val="2A85D6"/>
                </a:solidFill>
                <a:latin typeface="+mn-ea"/>
                <a:cs typeface="Arial" panose="020B0604020202020204" pitchFamily="34" charset="0"/>
              </a:rPr>
              <a:t>Oct.</a:t>
            </a:r>
            <a:r>
              <a:rPr lang="zh-CN" altLang="en-US" sz="2400" b="1" dirty="0">
                <a:solidFill>
                  <a:srgbClr val="2A85D6"/>
                </a:solidFill>
                <a:latin typeface="+mn-ea"/>
                <a:cs typeface="Arial" panose="020B0604020202020204" pitchFamily="34" charset="0"/>
              </a:rPr>
              <a:t> </a:t>
            </a:r>
            <a:r>
              <a:rPr lang="en-US" altLang="zh-CN" sz="2400" b="1" dirty="0">
                <a:solidFill>
                  <a:srgbClr val="2A85D6"/>
                </a:solidFill>
                <a:latin typeface="+mn-ea"/>
                <a:cs typeface="Arial" panose="020B0604020202020204" pitchFamily="34" charset="0"/>
              </a:rPr>
              <a:t>7,</a:t>
            </a:r>
            <a:r>
              <a:rPr lang="zh-CN" altLang="en-US" sz="2400" b="1" dirty="0">
                <a:solidFill>
                  <a:srgbClr val="2A85D6"/>
                </a:solidFill>
                <a:latin typeface="+mn-ea"/>
                <a:cs typeface="Arial" panose="020B0604020202020204" pitchFamily="34" charset="0"/>
              </a:rPr>
              <a:t> </a:t>
            </a:r>
            <a:r>
              <a:rPr lang="ko-KR" altLang="en-US" sz="2400" b="1" dirty="0">
                <a:solidFill>
                  <a:srgbClr val="2A85D6"/>
                </a:solidFill>
                <a:latin typeface="+mn-ea"/>
                <a:cs typeface="Arial" panose="020B0604020202020204" pitchFamily="34" charset="0"/>
              </a:rPr>
              <a:t>20</a:t>
            </a:r>
            <a:r>
              <a:rPr lang="en-US" altLang="ko-KR" sz="2400" b="1" dirty="0">
                <a:solidFill>
                  <a:srgbClr val="2A85D6"/>
                </a:solidFill>
                <a:latin typeface="+mn-ea"/>
                <a:cs typeface="Arial" panose="020B0604020202020204" pitchFamily="34" charset="0"/>
              </a:rPr>
              <a:t>2</a:t>
            </a:r>
            <a:r>
              <a:rPr lang="en-US" altLang="zh-CN" sz="2400" b="1" dirty="0">
                <a:solidFill>
                  <a:srgbClr val="2A85D6"/>
                </a:solidFill>
                <a:latin typeface="+mn-ea"/>
                <a:cs typeface="Arial" panose="020B0604020202020204" pitchFamily="34" charset="0"/>
              </a:rPr>
              <a:t>2</a:t>
            </a:r>
            <a:endParaRPr lang="ko-KR" altLang="en-US" sz="2400" b="1" dirty="0">
              <a:solidFill>
                <a:srgbClr val="2A85D6"/>
              </a:solidFill>
              <a:latin typeface="+mn-ea"/>
            </a:endParaRPr>
          </a:p>
        </p:txBody>
      </p:sp>
      <p:sp>
        <p:nvSpPr>
          <p:cNvPr id="77" name="矩形 76">
            <a:extLst>
              <a:ext uri="{FF2B5EF4-FFF2-40B4-BE49-F238E27FC236}">
                <a16:creationId xmlns:a16="http://schemas.microsoft.com/office/drawing/2014/main" id="{16B83A7C-3466-471C-A800-EADD9226D7E9}"/>
              </a:ext>
            </a:extLst>
          </p:cNvPr>
          <p:cNvSpPr/>
          <p:nvPr/>
        </p:nvSpPr>
        <p:spPr>
          <a:xfrm flipH="1">
            <a:off x="-5" y="1"/>
            <a:ext cx="1966494" cy="6481482"/>
          </a:xfrm>
          <a:prstGeom prst="rect">
            <a:avLst/>
          </a:prstGeom>
          <a:solidFill>
            <a:schemeClr val="accent1"/>
          </a:solidFill>
          <a:ln>
            <a:noFill/>
          </a:ln>
          <a:effectLst>
            <a:outerShdw blurRad="190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8" name="椭圆 87">
            <a:extLst>
              <a:ext uri="{FF2B5EF4-FFF2-40B4-BE49-F238E27FC236}">
                <a16:creationId xmlns:a16="http://schemas.microsoft.com/office/drawing/2014/main" id="{54650307-A2B2-4951-BA5A-D08F6258A334}"/>
              </a:ext>
            </a:extLst>
          </p:cNvPr>
          <p:cNvSpPr/>
          <p:nvPr/>
        </p:nvSpPr>
        <p:spPr>
          <a:xfrm>
            <a:off x="359163" y="1643605"/>
            <a:ext cx="2992054" cy="299205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1" name="椭圆 30">
            <a:extLst>
              <a:ext uri="{FF2B5EF4-FFF2-40B4-BE49-F238E27FC236}">
                <a16:creationId xmlns:a16="http://schemas.microsoft.com/office/drawing/2014/main" id="{F98510F8-C794-467B-A9C4-7715682C9235}"/>
              </a:ext>
            </a:extLst>
          </p:cNvPr>
          <p:cNvSpPr/>
          <p:nvPr/>
        </p:nvSpPr>
        <p:spPr>
          <a:xfrm>
            <a:off x="519704" y="1762254"/>
            <a:ext cx="2767882" cy="2767883"/>
          </a:xfrm>
          <a:prstGeom prst="ellipse">
            <a:avLst/>
          </a:prstGeom>
          <a:solidFill>
            <a:schemeClr val="bg1"/>
          </a:solidFill>
          <a:ln>
            <a:noFill/>
          </a:ln>
          <a:effectLst>
            <a:outerShdw blurRad="127000" sx="102000" sy="102000" algn="ctr"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3" name="图片 2">
            <a:extLst>
              <a:ext uri="{FF2B5EF4-FFF2-40B4-BE49-F238E27FC236}">
                <a16:creationId xmlns:a16="http://schemas.microsoft.com/office/drawing/2014/main" id="{387FE44F-5062-FA40-811C-28E9CB19D58E}"/>
              </a:ext>
            </a:extLst>
          </p:cNvPr>
          <p:cNvPicPr>
            <a:picLocks noChangeAspect="1"/>
          </p:cNvPicPr>
          <p:nvPr/>
        </p:nvPicPr>
        <p:blipFill>
          <a:blip r:embed="rId4"/>
          <a:stretch>
            <a:fillRect/>
          </a:stretch>
        </p:blipFill>
        <p:spPr>
          <a:xfrm>
            <a:off x="258955" y="1534418"/>
            <a:ext cx="3210755" cy="3282304"/>
          </a:xfrm>
          <a:prstGeom prst="rect">
            <a:avLst/>
          </a:prstGeom>
        </p:spPr>
      </p:pic>
    </p:spTree>
    <p:extLst>
      <p:ext uri="{BB962C8B-B14F-4D97-AF65-F5344CB8AC3E}">
        <p14:creationId xmlns:p14="http://schemas.microsoft.com/office/powerpoint/2010/main" val="3749611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CC3487D-D6D5-A04C-94F1-8FE8E59FD796}"/>
              </a:ext>
            </a:extLst>
          </p:cNvPr>
          <p:cNvSpPr>
            <a:spLocks noGrp="1"/>
          </p:cNvSpPr>
          <p:nvPr>
            <p:ph type="body" sz="quarter" idx="10"/>
          </p:nvPr>
        </p:nvSpPr>
        <p:spPr>
          <a:xfrm>
            <a:off x="1174348" y="224047"/>
            <a:ext cx="8530967" cy="914400"/>
          </a:xfrm>
        </p:spPr>
        <p:txBody>
          <a:bodyPr/>
          <a:lstStyle/>
          <a:p>
            <a:r>
              <a:rPr lang="en-US" sz="3600" dirty="0">
                <a:solidFill>
                  <a:schemeClr val="accent1"/>
                </a:solidFill>
                <a:latin typeface="Comic Sans MS" panose="030F0902030302020204" pitchFamily="66" charset="0"/>
              </a:rPr>
              <a:t>What is a Network Protocol?</a:t>
            </a:r>
          </a:p>
        </p:txBody>
      </p:sp>
      <p:sp>
        <p:nvSpPr>
          <p:cNvPr id="6" name="TextBox 5">
            <a:extLst>
              <a:ext uri="{FF2B5EF4-FFF2-40B4-BE49-F238E27FC236}">
                <a16:creationId xmlns:a16="http://schemas.microsoft.com/office/drawing/2014/main" id="{8861F447-33B6-554C-B073-6B688B696773}"/>
              </a:ext>
            </a:extLst>
          </p:cNvPr>
          <p:cNvSpPr txBox="1"/>
          <p:nvPr/>
        </p:nvSpPr>
        <p:spPr>
          <a:xfrm>
            <a:off x="740229" y="1371600"/>
            <a:ext cx="10612817" cy="4896465"/>
          </a:xfrm>
          <a:prstGeom prst="rect">
            <a:avLst/>
          </a:prstGeom>
          <a:noFill/>
        </p:spPr>
        <p:txBody>
          <a:bodyPr wrap="square" rtlCol="0">
            <a:noAutofit/>
          </a:bodyPr>
          <a:lstStyle/>
          <a:p>
            <a:pPr marL="457200" indent="-457200">
              <a:lnSpc>
                <a:spcPct val="114000"/>
              </a:lnSpc>
              <a:buClr>
                <a:schemeClr val="accent1"/>
              </a:buClr>
              <a:buFont typeface="Wingdings" pitchFamily="2" charset="2"/>
              <a:buChar char="q"/>
            </a:pPr>
            <a:r>
              <a:rPr lang="en-US" altLang="zh-CN" sz="2800" dirty="0">
                <a:latin typeface="Comic Sans MS" panose="030F0902030302020204" pitchFamily="66" charset="0"/>
                <a:ea typeface="ＭＳ Ｐゴシック" charset="-128"/>
              </a:rPr>
              <a:t>A </a:t>
            </a:r>
            <a:r>
              <a:rPr lang="en-US" altLang="zh-CN" sz="2800" b="1" dirty="0">
                <a:solidFill>
                  <a:schemeClr val="accent1"/>
                </a:solidFill>
                <a:latin typeface="Comic Sans MS" panose="030F0902030302020204" pitchFamily="66" charset="0"/>
                <a:ea typeface="ＭＳ Ｐゴシック" charset="-128"/>
              </a:rPr>
              <a:t>network protocol </a:t>
            </a:r>
            <a:r>
              <a:rPr lang="en-US" altLang="zh-CN" sz="2800" dirty="0">
                <a:latin typeface="Comic Sans MS" panose="030F0902030302020204" pitchFamily="66" charset="0"/>
                <a:ea typeface="ＭＳ Ｐゴシック" charset="-128"/>
              </a:rPr>
              <a:t>defines the </a:t>
            </a:r>
            <a:r>
              <a:rPr lang="en-US" altLang="zh-CN" sz="2800" dirty="0">
                <a:solidFill>
                  <a:srgbClr val="FF0000"/>
                </a:solidFill>
                <a:latin typeface="Comic Sans MS" panose="030F0902030302020204" pitchFamily="66" charset="0"/>
                <a:ea typeface="ＭＳ Ｐゴシック" charset="-128"/>
              </a:rPr>
              <a:t>format</a:t>
            </a:r>
            <a:r>
              <a:rPr lang="en-US" altLang="zh-CN" sz="2800" dirty="0">
                <a:latin typeface="Comic Sans MS" panose="030F0902030302020204" pitchFamily="66" charset="0"/>
                <a:ea typeface="ＭＳ Ｐゴシック" charset="-128"/>
              </a:rPr>
              <a:t> and the </a:t>
            </a:r>
            <a:r>
              <a:rPr lang="en-US" altLang="zh-CN" sz="2800" dirty="0">
                <a:solidFill>
                  <a:srgbClr val="FF0000"/>
                </a:solidFill>
                <a:latin typeface="Comic Sans MS" panose="030F0902030302020204" pitchFamily="66" charset="0"/>
                <a:ea typeface="ＭＳ Ｐゴシック" charset="-128"/>
              </a:rPr>
              <a:t>order</a:t>
            </a:r>
            <a:r>
              <a:rPr lang="en-US" altLang="zh-CN" sz="2800" dirty="0">
                <a:latin typeface="Comic Sans MS" panose="030F0902030302020204" pitchFamily="66" charset="0"/>
                <a:ea typeface="ＭＳ Ｐゴシック" charset="-128"/>
              </a:rPr>
              <a:t> of messages exchanged between two or more communicating entities, as well as the </a:t>
            </a:r>
            <a:r>
              <a:rPr lang="en-US" altLang="zh-CN" sz="2800" dirty="0">
                <a:solidFill>
                  <a:srgbClr val="FF0000"/>
                </a:solidFill>
                <a:latin typeface="Comic Sans MS" panose="030F0902030302020204" pitchFamily="66" charset="0"/>
                <a:ea typeface="ＭＳ Ｐゴシック" charset="-128"/>
              </a:rPr>
              <a:t>actions</a:t>
            </a:r>
            <a:r>
              <a:rPr lang="en-US" altLang="zh-CN" sz="2800" dirty="0">
                <a:latin typeface="Comic Sans MS" panose="030F0902030302020204" pitchFamily="66" charset="0"/>
                <a:ea typeface="ＭＳ Ｐゴシック" charset="-128"/>
              </a:rPr>
              <a:t> taken on the transmission and/or receipt of a message or other </a:t>
            </a:r>
            <a:r>
              <a:rPr lang="en-US" altLang="zh-CN" sz="2800" dirty="0">
                <a:solidFill>
                  <a:srgbClr val="FF0000"/>
                </a:solidFill>
                <a:latin typeface="Comic Sans MS" panose="030F0902030302020204" pitchFamily="66" charset="0"/>
                <a:ea typeface="ＭＳ Ｐゴシック" charset="-128"/>
              </a:rPr>
              <a:t>events</a:t>
            </a:r>
            <a:r>
              <a:rPr lang="en-US" altLang="zh-CN" sz="2800" dirty="0">
                <a:latin typeface="Comic Sans MS" panose="030F0902030302020204" pitchFamily="66" charset="0"/>
                <a:ea typeface="ＭＳ Ｐゴシック" charset="-128"/>
              </a:rPr>
              <a:t>.</a:t>
            </a:r>
          </a:p>
          <a:p>
            <a:pPr>
              <a:lnSpc>
                <a:spcPct val="114000"/>
              </a:lnSpc>
            </a:pPr>
            <a:endParaRPr lang="en-US" dirty="0">
              <a:latin typeface="Comic Sans MS" panose="030F0902030302020204" pitchFamily="66" charset="0"/>
            </a:endParaRPr>
          </a:p>
        </p:txBody>
      </p:sp>
      <p:sp>
        <p:nvSpPr>
          <p:cNvPr id="7" name="Slide Number Placeholder 5">
            <a:extLst>
              <a:ext uri="{FF2B5EF4-FFF2-40B4-BE49-F238E27FC236}">
                <a16:creationId xmlns:a16="http://schemas.microsoft.com/office/drawing/2014/main" id="{D2138ACD-20AD-9E49-9CD8-656901E254A0}"/>
              </a:ext>
            </a:extLst>
          </p:cNvPr>
          <p:cNvSpPr txBox="1">
            <a:spLocks/>
          </p:cNvSpPr>
          <p:nvPr/>
        </p:nvSpPr>
        <p:spPr>
          <a:xfrm>
            <a:off x="11488848" y="6039465"/>
            <a:ext cx="703152"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500" kern="1200">
                <a:solidFill>
                  <a:schemeClr val="tx1"/>
                </a:solidFill>
                <a:latin typeface="Times New Roman" charset="0"/>
                <a:ea typeface="ＭＳ Ｐゴシック" charset="-128"/>
                <a:cs typeface="+mn-cs"/>
              </a:defRPr>
            </a:lvl1pPr>
            <a:lvl2pPr marL="742950" indent="-285750" algn="l" defTabSz="914400" rtl="0" eaLnBrk="1" latinLnBrk="0" hangingPunct="1">
              <a:defRPr sz="500" kern="1200">
                <a:solidFill>
                  <a:schemeClr val="tx1"/>
                </a:solidFill>
                <a:latin typeface="Times New Roman" charset="0"/>
                <a:ea typeface="ＭＳ Ｐゴシック" charset="-128"/>
                <a:cs typeface="+mn-cs"/>
              </a:defRPr>
            </a:lvl2pPr>
            <a:lvl3pPr marL="1143000" indent="-228600" algn="l" defTabSz="914400" rtl="0" eaLnBrk="1" latinLnBrk="0" hangingPunct="1">
              <a:defRPr sz="500" kern="1200">
                <a:solidFill>
                  <a:schemeClr val="tx1"/>
                </a:solidFill>
                <a:latin typeface="Times New Roman" charset="0"/>
                <a:ea typeface="ＭＳ Ｐゴシック" charset="-128"/>
                <a:cs typeface="+mn-cs"/>
              </a:defRPr>
            </a:lvl3pPr>
            <a:lvl4pPr marL="1600200" indent="-228600" algn="l" defTabSz="914400" rtl="0" eaLnBrk="1" latinLnBrk="0" hangingPunct="1">
              <a:defRPr sz="500" kern="1200">
                <a:solidFill>
                  <a:schemeClr val="tx1"/>
                </a:solidFill>
                <a:latin typeface="Times New Roman" charset="0"/>
                <a:ea typeface="ＭＳ Ｐゴシック" charset="-128"/>
                <a:cs typeface="+mn-cs"/>
              </a:defRPr>
            </a:lvl4pPr>
            <a:lvl5pPr marL="2057400" indent="-228600" algn="l" defTabSz="914400" rtl="0" eaLnBrk="1" latinLnBrk="0" hangingPunct="1">
              <a:defRPr sz="500" kern="1200">
                <a:solidFill>
                  <a:schemeClr val="tx1"/>
                </a:solidFill>
                <a:latin typeface="Times New Roman" charset="0"/>
                <a:ea typeface="ＭＳ Ｐゴシック" charset="-128"/>
                <a:cs typeface="+mn-cs"/>
              </a:defRPr>
            </a:lvl5pPr>
            <a:lvl6pPr marL="25146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6pPr>
            <a:lvl7pPr marL="29718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7pPr>
            <a:lvl8pPr marL="34290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8pPr>
            <a:lvl9pPr marL="38862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9pPr>
          </a:lstStyle>
          <a:p>
            <a:pPr algn="r"/>
            <a:fld id="{7CBD4323-42A0-E54E-9D59-E221C7814D01}" type="slidenum">
              <a:rPr lang="en-US" altLang="x-none" sz="1600" smtClean="0">
                <a:latin typeface="Tahoma" charset="0"/>
              </a:rPr>
              <a:pPr algn="r"/>
              <a:t>10</a:t>
            </a:fld>
            <a:endParaRPr lang="en-US" altLang="x-none" sz="1600" dirty="0">
              <a:latin typeface="Tahoma" charset="0"/>
            </a:endParaRPr>
          </a:p>
        </p:txBody>
      </p:sp>
    </p:spTree>
    <p:extLst>
      <p:ext uri="{BB962C8B-B14F-4D97-AF65-F5344CB8AC3E}">
        <p14:creationId xmlns:p14="http://schemas.microsoft.com/office/powerpoint/2010/main" val="411225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CC3487D-D6D5-A04C-94F1-8FE8E59FD796}"/>
              </a:ext>
            </a:extLst>
          </p:cNvPr>
          <p:cNvSpPr>
            <a:spLocks noGrp="1"/>
          </p:cNvSpPr>
          <p:nvPr>
            <p:ph type="body" sz="quarter" idx="10"/>
          </p:nvPr>
        </p:nvSpPr>
        <p:spPr>
          <a:xfrm>
            <a:off x="1174348" y="151623"/>
            <a:ext cx="8530967" cy="914400"/>
          </a:xfrm>
        </p:spPr>
        <p:txBody>
          <a:bodyPr/>
          <a:lstStyle/>
          <a:p>
            <a:r>
              <a:rPr lang="en-US" sz="3600" dirty="0">
                <a:solidFill>
                  <a:schemeClr val="accent1"/>
                </a:solidFill>
                <a:latin typeface="Comic Sans MS" panose="030F0902030302020204" pitchFamily="66" charset="0"/>
              </a:rPr>
              <a:t>Example Protocol: Simple Mail </a:t>
            </a:r>
            <a:br>
              <a:rPr lang="en-US" sz="3600" dirty="0">
                <a:solidFill>
                  <a:schemeClr val="accent1"/>
                </a:solidFill>
                <a:latin typeface="Comic Sans MS" panose="030F0902030302020204" pitchFamily="66" charset="0"/>
              </a:rPr>
            </a:br>
            <a:r>
              <a:rPr lang="en-US" sz="3600" dirty="0">
                <a:solidFill>
                  <a:schemeClr val="accent1"/>
                </a:solidFill>
                <a:latin typeface="Comic Sans MS" panose="030F0902030302020204" pitchFamily="66" charset="0"/>
              </a:rPr>
              <a:t>Transfer Protocol (SMTP)</a:t>
            </a:r>
          </a:p>
        </p:txBody>
      </p:sp>
      <p:sp>
        <p:nvSpPr>
          <p:cNvPr id="6" name="TextBox 5">
            <a:extLst>
              <a:ext uri="{FF2B5EF4-FFF2-40B4-BE49-F238E27FC236}">
                <a16:creationId xmlns:a16="http://schemas.microsoft.com/office/drawing/2014/main" id="{8861F447-33B6-554C-B073-6B688B696773}"/>
              </a:ext>
            </a:extLst>
          </p:cNvPr>
          <p:cNvSpPr txBox="1"/>
          <p:nvPr/>
        </p:nvSpPr>
        <p:spPr>
          <a:xfrm>
            <a:off x="740229" y="1308229"/>
            <a:ext cx="5144523" cy="4896465"/>
          </a:xfrm>
          <a:prstGeom prst="rect">
            <a:avLst/>
          </a:prstGeom>
          <a:noFill/>
        </p:spPr>
        <p:txBody>
          <a:bodyPr wrap="square" rtlCol="0">
            <a:noAutofit/>
          </a:bodyPr>
          <a:lstStyle/>
          <a:p>
            <a:pPr marL="285750" indent="-285750">
              <a:buFont typeface="Wingdings" pitchFamily="2" charset="2"/>
              <a:buChar char="q"/>
            </a:pPr>
            <a:r>
              <a:rPr lang="en-US" altLang="x-none" dirty="0">
                <a:latin typeface="Comic Sans MS" panose="030F0902030302020204" pitchFamily="66" charset="0"/>
                <a:ea typeface="ＭＳ Ｐゴシック" charset="-128"/>
              </a:rPr>
              <a:t>Messages from a client to a mail server </a:t>
            </a:r>
          </a:p>
          <a:p>
            <a:pPr marL="742950" lvl="1" indent="-285750">
              <a:buFont typeface="Courier New" panose="02070309020205020404" pitchFamily="49" charset="0"/>
              <a:buChar char="o"/>
            </a:pPr>
            <a:r>
              <a:rPr lang="en-US" altLang="x-none" sz="1600" dirty="0">
                <a:latin typeface="Courier New" charset="0"/>
                <a:ea typeface="ＭＳ Ｐゴシック" charset="-128"/>
              </a:rPr>
              <a:t>HELO</a:t>
            </a:r>
          </a:p>
          <a:p>
            <a:pPr marL="742950" lvl="1" indent="-285750">
              <a:buFont typeface="Courier New" panose="02070309020205020404" pitchFamily="49" charset="0"/>
              <a:buChar char="o"/>
            </a:pPr>
            <a:r>
              <a:rPr lang="en-US" altLang="x-none" sz="1600" dirty="0">
                <a:latin typeface="Courier New" charset="0"/>
                <a:ea typeface="ＭＳ Ｐゴシック" charset="-128"/>
              </a:rPr>
              <a:t>MAIL FROM: &lt;address&gt;</a:t>
            </a:r>
          </a:p>
          <a:p>
            <a:pPr marL="742950" lvl="1" indent="-285750">
              <a:buFont typeface="Courier New" panose="02070309020205020404" pitchFamily="49" charset="0"/>
              <a:buChar char="o"/>
            </a:pPr>
            <a:r>
              <a:rPr lang="en-US" altLang="x-none" sz="1600" dirty="0">
                <a:latin typeface="Courier New" charset="0"/>
                <a:ea typeface="ＭＳ Ｐゴシック" charset="-128"/>
              </a:rPr>
              <a:t>RCPT TO: &lt;address&gt;</a:t>
            </a:r>
          </a:p>
          <a:p>
            <a:pPr marL="742950" lvl="1" indent="-285750">
              <a:buFont typeface="Courier New" panose="02070309020205020404" pitchFamily="49" charset="0"/>
              <a:buChar char="o"/>
            </a:pPr>
            <a:r>
              <a:rPr lang="en-US" altLang="x-none" sz="1600" dirty="0">
                <a:latin typeface="Courier New" charset="0"/>
                <a:ea typeface="ＭＳ Ｐゴシック" charset="-128"/>
              </a:rPr>
              <a:t>DATA</a:t>
            </a:r>
            <a:br>
              <a:rPr lang="en-US" altLang="x-none" sz="1600" dirty="0">
                <a:latin typeface="Courier New" charset="0"/>
                <a:ea typeface="ＭＳ Ｐゴシック" charset="-128"/>
              </a:rPr>
            </a:br>
            <a:r>
              <a:rPr lang="en-US" altLang="x-none" sz="1600" dirty="0">
                <a:latin typeface="Courier New" charset="0"/>
                <a:ea typeface="ＭＳ Ｐゴシック" charset="-128"/>
              </a:rPr>
              <a:t>&lt;This is the text end with a line with a single .&gt;</a:t>
            </a:r>
          </a:p>
          <a:p>
            <a:pPr marL="742950" lvl="1" indent="-285750">
              <a:buFont typeface="Courier New" panose="02070309020205020404" pitchFamily="49" charset="0"/>
              <a:buChar char="o"/>
            </a:pPr>
            <a:r>
              <a:rPr lang="en-US" altLang="x-none" sz="1600" dirty="0">
                <a:latin typeface="Courier New" charset="0"/>
                <a:ea typeface="ＭＳ Ｐゴシック" charset="-128"/>
              </a:rPr>
              <a:t>QUIT</a:t>
            </a:r>
          </a:p>
          <a:p>
            <a:pPr marL="342900" indent="-342900">
              <a:buFont typeface="Wingdings" pitchFamily="2" charset="2"/>
              <a:buChar char="q"/>
            </a:pPr>
            <a:r>
              <a:rPr lang="en-US" altLang="x-none" dirty="0">
                <a:latin typeface="Comic Sans MS" panose="030F0902030302020204" pitchFamily="66" charset="0"/>
                <a:ea typeface="ＭＳ Ｐゴシック" charset="-128"/>
              </a:rPr>
              <a:t>Messages from a mail server to a client</a:t>
            </a:r>
          </a:p>
          <a:p>
            <a:pPr marL="800100" lvl="1" indent="-342900">
              <a:buFont typeface="Courier New" panose="02070309020205020404" pitchFamily="49" charset="0"/>
              <a:buChar char="o"/>
            </a:pPr>
            <a:r>
              <a:rPr lang="en-US" altLang="x-none" sz="1600" dirty="0">
                <a:latin typeface="Comic Sans MS" panose="030F0902030302020204" pitchFamily="66" charset="0"/>
                <a:ea typeface="ＭＳ Ｐゴシック" charset="-128"/>
              </a:rPr>
              <a:t>status code</a:t>
            </a:r>
          </a:p>
          <a:p>
            <a:pPr marL="1257300" lvl="2" indent="-342900">
              <a:buFont typeface="Arial" panose="020B0604020202020204" pitchFamily="34" charset="0"/>
              <a:buChar char="•"/>
            </a:pPr>
            <a:r>
              <a:rPr lang="en-US" altLang="x-none" sz="1400" dirty="0">
                <a:latin typeface="Comic Sans MS" panose="030F0902030302020204" pitchFamily="66" charset="0"/>
                <a:ea typeface="ＭＳ Ｐゴシック" charset="-128"/>
              </a:rPr>
              <a:t>The first digit of the response broadly indicates the success, failure, or progress of the previous command. </a:t>
            </a:r>
          </a:p>
          <a:p>
            <a:pPr marL="1603375" lvl="3" indent="-230188" defTabSz="915988" eaLnBrk="0" fontAlgn="base" hangingPunct="0">
              <a:lnSpc>
                <a:spcPct val="80000"/>
              </a:lnSpc>
              <a:spcBef>
                <a:spcPct val="20000"/>
              </a:spcBef>
              <a:spcAft>
                <a:spcPct val="0"/>
              </a:spcAft>
              <a:buFontTx/>
              <a:buChar char="–"/>
            </a:pPr>
            <a:r>
              <a:rPr lang="en-US" altLang="x-none" sz="1400" kern="0" dirty="0">
                <a:solidFill>
                  <a:srgbClr val="000000"/>
                </a:solidFill>
                <a:latin typeface="Times New Roman" charset="0"/>
                <a:ea typeface="ＭＳ Ｐゴシック" charset="-128"/>
              </a:rPr>
              <a:t>1xx - Informative message</a:t>
            </a:r>
          </a:p>
          <a:p>
            <a:pPr marL="1603375" lvl="3" indent="-230188" defTabSz="915988" eaLnBrk="0" fontAlgn="base" hangingPunct="0">
              <a:lnSpc>
                <a:spcPct val="80000"/>
              </a:lnSpc>
              <a:spcBef>
                <a:spcPct val="20000"/>
              </a:spcBef>
              <a:spcAft>
                <a:spcPct val="0"/>
              </a:spcAft>
              <a:buFontTx/>
              <a:buChar char="–"/>
            </a:pPr>
            <a:r>
              <a:rPr lang="en-US" altLang="x-none" sz="1400" kern="0" dirty="0">
                <a:solidFill>
                  <a:srgbClr val="000000"/>
                </a:solidFill>
                <a:latin typeface="Times New Roman" charset="0"/>
                <a:ea typeface="ＭＳ Ｐゴシック" charset="-128"/>
              </a:rPr>
              <a:t>2xx - Command ok</a:t>
            </a:r>
          </a:p>
          <a:p>
            <a:pPr marL="1603375" lvl="3" indent="-230188" defTabSz="915988" eaLnBrk="0" fontAlgn="base" hangingPunct="0">
              <a:lnSpc>
                <a:spcPct val="80000"/>
              </a:lnSpc>
              <a:spcBef>
                <a:spcPct val="20000"/>
              </a:spcBef>
              <a:spcAft>
                <a:spcPct val="0"/>
              </a:spcAft>
              <a:buFontTx/>
              <a:buChar char="–"/>
            </a:pPr>
            <a:r>
              <a:rPr lang="en-US" altLang="x-none" sz="1400" kern="0" dirty="0">
                <a:solidFill>
                  <a:srgbClr val="000000"/>
                </a:solidFill>
                <a:latin typeface="Times New Roman" charset="0"/>
                <a:ea typeface="ＭＳ Ｐゴシック" charset="-128"/>
              </a:rPr>
              <a:t>3xx - Command ok so far, send the rest of it.</a:t>
            </a:r>
          </a:p>
          <a:p>
            <a:pPr marL="1603375" lvl="3" indent="-230188" defTabSz="915988" eaLnBrk="0" fontAlgn="base" hangingPunct="0">
              <a:lnSpc>
                <a:spcPct val="80000"/>
              </a:lnSpc>
              <a:spcBef>
                <a:spcPct val="20000"/>
              </a:spcBef>
              <a:spcAft>
                <a:spcPct val="0"/>
              </a:spcAft>
              <a:buFontTx/>
              <a:buChar char="–"/>
            </a:pPr>
            <a:r>
              <a:rPr lang="en-US" altLang="x-none" sz="1400" kern="0" dirty="0">
                <a:solidFill>
                  <a:srgbClr val="000000"/>
                </a:solidFill>
                <a:latin typeface="Times New Roman" charset="0"/>
                <a:ea typeface="ＭＳ Ｐゴシック" charset="-128"/>
              </a:rPr>
              <a:t>4xx - Command was correct, but couldn't be performed for some reason.</a:t>
            </a:r>
          </a:p>
          <a:p>
            <a:pPr marL="1603375" lvl="3" indent="-230188" defTabSz="915988" eaLnBrk="0" fontAlgn="base" hangingPunct="0">
              <a:lnSpc>
                <a:spcPct val="80000"/>
              </a:lnSpc>
              <a:spcBef>
                <a:spcPct val="20000"/>
              </a:spcBef>
              <a:spcAft>
                <a:spcPct val="0"/>
              </a:spcAft>
              <a:buFontTx/>
              <a:buChar char="–"/>
            </a:pPr>
            <a:r>
              <a:rPr lang="en-US" altLang="x-none" sz="1400" kern="0" dirty="0">
                <a:solidFill>
                  <a:srgbClr val="000000"/>
                </a:solidFill>
                <a:latin typeface="Times New Roman" charset="0"/>
                <a:ea typeface="ＭＳ Ｐゴシック" charset="-128"/>
              </a:rPr>
              <a:t>5xx - Command unimplemented, or incorrect, or a serious program error occurred.</a:t>
            </a:r>
          </a:p>
          <a:p>
            <a:pPr marL="800100" lvl="1" indent="-342900">
              <a:buFont typeface="Courier New" panose="02070309020205020404" pitchFamily="49" charset="0"/>
              <a:buChar char="o"/>
            </a:pPr>
            <a:r>
              <a:rPr lang="en-US" altLang="x-none" sz="1600" dirty="0">
                <a:latin typeface="Comic Sans MS" panose="030F0902030302020204" pitchFamily="66" charset="0"/>
                <a:ea typeface="ＭＳ Ｐゴシック" charset="-128"/>
              </a:rPr>
              <a:t>content</a:t>
            </a:r>
          </a:p>
          <a:p>
            <a:pPr marL="800100" lvl="1" indent="-342900">
              <a:buFont typeface="Courier New" panose="02070309020205020404" pitchFamily="49" charset="0"/>
              <a:buChar char="o"/>
            </a:pPr>
            <a:endParaRPr lang="en-US" altLang="x-none" dirty="0">
              <a:latin typeface="Comic Sans MS" panose="030F0902030302020204" pitchFamily="66" charset="0"/>
              <a:ea typeface="ＭＳ Ｐゴシック" charset="-128"/>
            </a:endParaRPr>
          </a:p>
          <a:p>
            <a:pPr marL="342900" indent="-342900">
              <a:lnSpc>
                <a:spcPct val="80000"/>
              </a:lnSpc>
              <a:buFont typeface="Wingdings" pitchFamily="2" charset="2"/>
              <a:buChar char="q"/>
            </a:pPr>
            <a:endParaRPr lang="en-US" altLang="x-none" sz="1600" dirty="0">
              <a:latin typeface="Courier New" charset="0"/>
              <a:ea typeface="ＭＳ Ｐゴシック" charset="-128"/>
            </a:endParaRPr>
          </a:p>
        </p:txBody>
      </p:sp>
      <p:sp>
        <p:nvSpPr>
          <p:cNvPr id="7" name="Slide Number Placeholder 5">
            <a:extLst>
              <a:ext uri="{FF2B5EF4-FFF2-40B4-BE49-F238E27FC236}">
                <a16:creationId xmlns:a16="http://schemas.microsoft.com/office/drawing/2014/main" id="{D2138ACD-20AD-9E49-9CD8-656901E254A0}"/>
              </a:ext>
            </a:extLst>
          </p:cNvPr>
          <p:cNvSpPr txBox="1">
            <a:spLocks/>
          </p:cNvSpPr>
          <p:nvPr/>
        </p:nvSpPr>
        <p:spPr>
          <a:xfrm>
            <a:off x="11488848" y="6039465"/>
            <a:ext cx="703152"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500" kern="1200">
                <a:solidFill>
                  <a:schemeClr val="tx1"/>
                </a:solidFill>
                <a:latin typeface="Times New Roman" charset="0"/>
                <a:ea typeface="ＭＳ Ｐゴシック" charset="-128"/>
                <a:cs typeface="+mn-cs"/>
              </a:defRPr>
            </a:lvl1pPr>
            <a:lvl2pPr marL="742950" indent="-285750" algn="l" defTabSz="914400" rtl="0" eaLnBrk="1" latinLnBrk="0" hangingPunct="1">
              <a:defRPr sz="500" kern="1200">
                <a:solidFill>
                  <a:schemeClr val="tx1"/>
                </a:solidFill>
                <a:latin typeface="Times New Roman" charset="0"/>
                <a:ea typeface="ＭＳ Ｐゴシック" charset="-128"/>
                <a:cs typeface="+mn-cs"/>
              </a:defRPr>
            </a:lvl2pPr>
            <a:lvl3pPr marL="1143000" indent="-228600" algn="l" defTabSz="914400" rtl="0" eaLnBrk="1" latinLnBrk="0" hangingPunct="1">
              <a:defRPr sz="500" kern="1200">
                <a:solidFill>
                  <a:schemeClr val="tx1"/>
                </a:solidFill>
                <a:latin typeface="Times New Roman" charset="0"/>
                <a:ea typeface="ＭＳ Ｐゴシック" charset="-128"/>
                <a:cs typeface="+mn-cs"/>
              </a:defRPr>
            </a:lvl3pPr>
            <a:lvl4pPr marL="1600200" indent="-228600" algn="l" defTabSz="914400" rtl="0" eaLnBrk="1" latinLnBrk="0" hangingPunct="1">
              <a:defRPr sz="500" kern="1200">
                <a:solidFill>
                  <a:schemeClr val="tx1"/>
                </a:solidFill>
                <a:latin typeface="Times New Roman" charset="0"/>
                <a:ea typeface="ＭＳ Ｐゴシック" charset="-128"/>
                <a:cs typeface="+mn-cs"/>
              </a:defRPr>
            </a:lvl4pPr>
            <a:lvl5pPr marL="2057400" indent="-228600" algn="l" defTabSz="914400" rtl="0" eaLnBrk="1" latinLnBrk="0" hangingPunct="1">
              <a:defRPr sz="500" kern="1200">
                <a:solidFill>
                  <a:schemeClr val="tx1"/>
                </a:solidFill>
                <a:latin typeface="Times New Roman" charset="0"/>
                <a:ea typeface="ＭＳ Ｐゴシック" charset="-128"/>
                <a:cs typeface="+mn-cs"/>
              </a:defRPr>
            </a:lvl5pPr>
            <a:lvl6pPr marL="25146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6pPr>
            <a:lvl7pPr marL="29718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7pPr>
            <a:lvl8pPr marL="34290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8pPr>
            <a:lvl9pPr marL="38862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9pPr>
          </a:lstStyle>
          <a:p>
            <a:pPr algn="r"/>
            <a:fld id="{7CBD4323-42A0-E54E-9D59-E221C7814D01}" type="slidenum">
              <a:rPr lang="en-US" altLang="x-none" sz="1600" smtClean="0">
                <a:latin typeface="Tahoma" charset="0"/>
              </a:rPr>
              <a:pPr algn="r"/>
              <a:t>11</a:t>
            </a:fld>
            <a:endParaRPr lang="en-US" altLang="x-none" sz="1600" dirty="0">
              <a:latin typeface="Tahoma" charset="0"/>
            </a:endParaRPr>
          </a:p>
        </p:txBody>
      </p:sp>
      <p:pic>
        <p:nvPicPr>
          <p:cNvPr id="5" name="Picture 143">
            <a:extLst>
              <a:ext uri="{FF2B5EF4-FFF2-40B4-BE49-F238E27FC236}">
                <a16:creationId xmlns:a16="http://schemas.microsoft.com/office/drawing/2014/main" id="{75746901-5DC0-0D47-A6EF-07C450E35C59}"/>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8851240" y="1525588"/>
            <a:ext cx="681038" cy="1120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8" name="Rectangle 5">
            <a:extLst>
              <a:ext uri="{FF2B5EF4-FFF2-40B4-BE49-F238E27FC236}">
                <a16:creationId xmlns:a16="http://schemas.microsoft.com/office/drawing/2014/main" id="{2B43903F-40A3-0642-846A-BF1D8F830C5D}"/>
              </a:ext>
            </a:extLst>
          </p:cNvPr>
          <p:cNvSpPr>
            <a:spLocks noChangeArrowheads="1"/>
          </p:cNvSpPr>
          <p:nvPr/>
        </p:nvSpPr>
        <p:spPr bwMode="auto">
          <a:xfrm>
            <a:off x="9613240" y="1397000"/>
            <a:ext cx="1809750" cy="81438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nvGrpSpPr>
          <p:cNvPr id="9" name="Group 6">
            <a:extLst>
              <a:ext uri="{FF2B5EF4-FFF2-40B4-BE49-F238E27FC236}">
                <a16:creationId xmlns:a16="http://schemas.microsoft.com/office/drawing/2014/main" id="{3C893B8F-487E-E04F-8B37-0F93EA676B1A}"/>
              </a:ext>
            </a:extLst>
          </p:cNvPr>
          <p:cNvGrpSpPr>
            <a:grpSpLocks/>
          </p:cNvGrpSpPr>
          <p:nvPr/>
        </p:nvGrpSpPr>
        <p:grpSpPr bwMode="auto">
          <a:xfrm>
            <a:off x="9705315" y="1371600"/>
            <a:ext cx="1743075" cy="850900"/>
            <a:chOff x="4458" y="3335"/>
            <a:chExt cx="1094" cy="645"/>
          </a:xfrm>
        </p:grpSpPr>
        <p:sp>
          <p:nvSpPr>
            <p:cNvPr id="10" name="Text Box 7">
              <a:extLst>
                <a:ext uri="{FF2B5EF4-FFF2-40B4-BE49-F238E27FC236}">
                  <a16:creationId xmlns:a16="http://schemas.microsoft.com/office/drawing/2014/main" id="{EDA56535-D25F-3344-B99A-938A4D42FBC7}"/>
                </a:ext>
              </a:extLst>
            </p:cNvPr>
            <p:cNvSpPr txBox="1">
              <a:spLocks noChangeArrowheads="1"/>
            </p:cNvSpPr>
            <p:nvPr/>
          </p:nvSpPr>
          <p:spPr bwMode="auto">
            <a:xfrm>
              <a:off x="4667" y="3725"/>
              <a:ext cx="867" cy="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600">
                  <a:latin typeface="Comic Sans MS" charset="0"/>
                </a:rPr>
                <a:t>user mailbox</a:t>
              </a:r>
              <a:endParaRPr lang="en-US" altLang="x-none" sz="2400"/>
            </a:p>
          </p:txBody>
        </p:sp>
        <p:grpSp>
          <p:nvGrpSpPr>
            <p:cNvPr id="11" name="Group 8">
              <a:extLst>
                <a:ext uri="{FF2B5EF4-FFF2-40B4-BE49-F238E27FC236}">
                  <a16:creationId xmlns:a16="http://schemas.microsoft.com/office/drawing/2014/main" id="{141D594F-FFE2-9E4E-9827-6DBF78E9AB5D}"/>
                </a:ext>
              </a:extLst>
            </p:cNvPr>
            <p:cNvGrpSpPr>
              <a:grpSpLocks/>
            </p:cNvGrpSpPr>
            <p:nvPr/>
          </p:nvGrpSpPr>
          <p:grpSpPr bwMode="auto">
            <a:xfrm>
              <a:off x="4458" y="3408"/>
              <a:ext cx="450" cy="120"/>
              <a:chOff x="4314" y="3444"/>
              <a:chExt cx="450" cy="120"/>
            </a:xfrm>
          </p:grpSpPr>
          <p:sp>
            <p:nvSpPr>
              <p:cNvPr id="14" name="Rectangle 9">
                <a:extLst>
                  <a:ext uri="{FF2B5EF4-FFF2-40B4-BE49-F238E27FC236}">
                    <a16:creationId xmlns:a16="http://schemas.microsoft.com/office/drawing/2014/main" id="{893F6E97-377F-8543-AE44-6D435B745AB5}"/>
                  </a:ext>
                </a:extLst>
              </p:cNvPr>
              <p:cNvSpPr>
                <a:spLocks noChangeArrowheads="1"/>
              </p:cNvSpPr>
              <p:nvPr/>
            </p:nvSpPr>
            <p:spPr bwMode="auto">
              <a:xfrm>
                <a:off x="4314" y="3444"/>
                <a:ext cx="450" cy="120"/>
              </a:xfrm>
              <a:prstGeom prst="rect">
                <a:avLst/>
              </a:prstGeom>
              <a:solidFill>
                <a:srgbClr val="00FF00"/>
              </a:solidFill>
              <a:ln w="19050">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5" name="Line 10">
                <a:extLst>
                  <a:ext uri="{FF2B5EF4-FFF2-40B4-BE49-F238E27FC236}">
                    <a16:creationId xmlns:a16="http://schemas.microsoft.com/office/drawing/2014/main" id="{08697668-0CDE-2E47-8DE1-C5E7C878CD26}"/>
                  </a:ext>
                </a:extLst>
              </p:cNvPr>
              <p:cNvSpPr>
                <a:spLocks noChangeShapeType="1"/>
              </p:cNvSpPr>
              <p:nvPr/>
            </p:nvSpPr>
            <p:spPr bwMode="auto">
              <a:xfrm>
                <a:off x="4363" y="3472"/>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6" name="Line 11">
                <a:extLst>
                  <a:ext uri="{FF2B5EF4-FFF2-40B4-BE49-F238E27FC236}">
                    <a16:creationId xmlns:a16="http://schemas.microsoft.com/office/drawing/2014/main" id="{9D47D7F3-B003-0E4D-8539-698C56B497F4}"/>
                  </a:ext>
                </a:extLst>
              </p:cNvPr>
              <p:cNvSpPr>
                <a:spLocks noChangeShapeType="1"/>
              </p:cNvSpPr>
              <p:nvPr/>
            </p:nvSpPr>
            <p:spPr bwMode="auto">
              <a:xfrm flipH="1">
                <a:off x="4472" y="3471"/>
                <a:ext cx="6"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 name="Line 12">
                <a:extLst>
                  <a:ext uri="{FF2B5EF4-FFF2-40B4-BE49-F238E27FC236}">
                    <a16:creationId xmlns:a16="http://schemas.microsoft.com/office/drawing/2014/main" id="{9372B2AD-1866-3B4A-9049-11FCBDE2DACF}"/>
                  </a:ext>
                </a:extLst>
              </p:cNvPr>
              <p:cNvSpPr>
                <a:spLocks noChangeShapeType="1"/>
              </p:cNvSpPr>
              <p:nvPr/>
            </p:nvSpPr>
            <p:spPr bwMode="auto">
              <a:xfrm>
                <a:off x="4527" y="3473"/>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8" name="Line 13">
                <a:extLst>
                  <a:ext uri="{FF2B5EF4-FFF2-40B4-BE49-F238E27FC236}">
                    <a16:creationId xmlns:a16="http://schemas.microsoft.com/office/drawing/2014/main" id="{7E9CCF0F-E67C-B040-8A5E-D7320795DCEB}"/>
                  </a:ext>
                </a:extLst>
              </p:cNvPr>
              <p:cNvSpPr>
                <a:spLocks noChangeShapeType="1"/>
              </p:cNvSpPr>
              <p:nvPr/>
            </p:nvSpPr>
            <p:spPr bwMode="auto">
              <a:xfrm>
                <a:off x="4584" y="3471"/>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9" name="Line 14">
                <a:extLst>
                  <a:ext uri="{FF2B5EF4-FFF2-40B4-BE49-F238E27FC236}">
                    <a16:creationId xmlns:a16="http://schemas.microsoft.com/office/drawing/2014/main" id="{127280A8-BA60-6641-B956-8586571ACD0B}"/>
                  </a:ext>
                </a:extLst>
              </p:cNvPr>
              <p:cNvSpPr>
                <a:spLocks noChangeShapeType="1"/>
              </p:cNvSpPr>
              <p:nvPr/>
            </p:nvSpPr>
            <p:spPr bwMode="auto">
              <a:xfrm>
                <a:off x="4645" y="3471"/>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0" name="Line 15">
                <a:extLst>
                  <a:ext uri="{FF2B5EF4-FFF2-40B4-BE49-F238E27FC236}">
                    <a16:creationId xmlns:a16="http://schemas.microsoft.com/office/drawing/2014/main" id="{E5D702B6-FAE0-DD4A-A09D-A57E237C8EB0}"/>
                  </a:ext>
                </a:extLst>
              </p:cNvPr>
              <p:cNvSpPr>
                <a:spLocks noChangeShapeType="1"/>
              </p:cNvSpPr>
              <p:nvPr/>
            </p:nvSpPr>
            <p:spPr bwMode="auto">
              <a:xfrm>
                <a:off x="4701" y="3471"/>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1" name="Line 16">
                <a:extLst>
                  <a:ext uri="{FF2B5EF4-FFF2-40B4-BE49-F238E27FC236}">
                    <a16:creationId xmlns:a16="http://schemas.microsoft.com/office/drawing/2014/main" id="{CB72C5B1-5F14-FC4B-AA6D-EED807C05022}"/>
                  </a:ext>
                </a:extLst>
              </p:cNvPr>
              <p:cNvSpPr>
                <a:spLocks noChangeShapeType="1"/>
              </p:cNvSpPr>
              <p:nvPr/>
            </p:nvSpPr>
            <p:spPr bwMode="auto">
              <a:xfrm>
                <a:off x="4416" y="3472"/>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2" name="Rectangle 17">
              <a:extLst>
                <a:ext uri="{FF2B5EF4-FFF2-40B4-BE49-F238E27FC236}">
                  <a16:creationId xmlns:a16="http://schemas.microsoft.com/office/drawing/2014/main" id="{7F1C31A7-E5C3-2B4C-B085-C22334E25DBF}"/>
                </a:ext>
              </a:extLst>
            </p:cNvPr>
            <p:cNvSpPr>
              <a:spLocks noChangeArrowheads="1"/>
            </p:cNvSpPr>
            <p:nvPr/>
          </p:nvSpPr>
          <p:spPr bwMode="auto">
            <a:xfrm>
              <a:off x="4472" y="3779"/>
              <a:ext cx="64" cy="93"/>
            </a:xfrm>
            <a:prstGeom prst="rect">
              <a:avLst/>
            </a:prstGeom>
            <a:solidFill>
              <a:srgbClr val="FFFF00"/>
            </a:solidFill>
            <a:ln w="9525">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3" name="Text Box 18">
              <a:extLst>
                <a:ext uri="{FF2B5EF4-FFF2-40B4-BE49-F238E27FC236}">
                  <a16:creationId xmlns:a16="http://schemas.microsoft.com/office/drawing/2014/main" id="{B2527315-F7A4-5B45-8B41-71B79D68579C}"/>
                </a:ext>
              </a:extLst>
            </p:cNvPr>
            <p:cNvSpPr txBox="1">
              <a:spLocks noChangeArrowheads="1"/>
            </p:cNvSpPr>
            <p:nvPr/>
          </p:nvSpPr>
          <p:spPr bwMode="auto">
            <a:xfrm>
              <a:off x="4564" y="3335"/>
              <a:ext cx="988" cy="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r"/>
              <a:r>
                <a:rPr lang="en-US" altLang="x-none" sz="1600">
                  <a:latin typeface="Comic Sans MS" charset="0"/>
                </a:rPr>
                <a:t>outgoing </a:t>
              </a:r>
            </a:p>
            <a:p>
              <a:pPr algn="r"/>
              <a:r>
                <a:rPr lang="en-US" altLang="x-none" sz="1600">
                  <a:latin typeface="Comic Sans MS" charset="0"/>
                </a:rPr>
                <a:t>message queue</a:t>
              </a:r>
              <a:endParaRPr lang="en-US" altLang="x-none" sz="2400"/>
            </a:p>
          </p:txBody>
        </p:sp>
      </p:grpSp>
      <p:sp>
        <p:nvSpPr>
          <p:cNvPr id="22" name="Line 19">
            <a:extLst>
              <a:ext uri="{FF2B5EF4-FFF2-40B4-BE49-F238E27FC236}">
                <a16:creationId xmlns:a16="http://schemas.microsoft.com/office/drawing/2014/main" id="{046A2BA6-F2B5-C64D-ABA2-4CFCF3059C11}"/>
              </a:ext>
            </a:extLst>
          </p:cNvPr>
          <p:cNvSpPr>
            <a:spLocks noChangeShapeType="1"/>
          </p:cNvSpPr>
          <p:nvPr/>
        </p:nvSpPr>
        <p:spPr bwMode="auto">
          <a:xfrm>
            <a:off x="8579778" y="3116263"/>
            <a:ext cx="992187" cy="655637"/>
          </a:xfrm>
          <a:prstGeom prst="line">
            <a:avLst/>
          </a:prstGeom>
          <a:noFill/>
          <a:ln w="28575">
            <a:solidFill>
              <a:srgbClr val="FF00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nvGrpSpPr>
          <p:cNvPr id="23" name="Group 20">
            <a:extLst>
              <a:ext uri="{FF2B5EF4-FFF2-40B4-BE49-F238E27FC236}">
                <a16:creationId xmlns:a16="http://schemas.microsoft.com/office/drawing/2014/main" id="{3610D354-B622-4C40-A2A8-99C5D16AB166}"/>
              </a:ext>
            </a:extLst>
          </p:cNvPr>
          <p:cNvGrpSpPr>
            <a:grpSpLocks/>
          </p:cNvGrpSpPr>
          <p:nvPr/>
        </p:nvGrpSpPr>
        <p:grpSpPr bwMode="auto">
          <a:xfrm>
            <a:off x="9808503" y="3117850"/>
            <a:ext cx="312737" cy="776288"/>
            <a:chOff x="4180" y="783"/>
            <a:chExt cx="150" cy="307"/>
          </a:xfrm>
        </p:grpSpPr>
        <p:sp>
          <p:nvSpPr>
            <p:cNvPr id="24" name="AutoShape 21">
              <a:extLst>
                <a:ext uri="{FF2B5EF4-FFF2-40B4-BE49-F238E27FC236}">
                  <a16:creationId xmlns:a16="http://schemas.microsoft.com/office/drawing/2014/main" id="{F27E479E-9481-FA4A-A554-4A492CD11397}"/>
                </a:ext>
              </a:extLst>
            </p:cNvPr>
            <p:cNvSpPr>
              <a:spLocks noChangeArrowheads="1"/>
            </p:cNvSpPr>
            <p:nvPr/>
          </p:nvSpPr>
          <p:spPr bwMode="auto">
            <a:xfrm>
              <a:off x="4180" y="1019"/>
              <a:ext cx="150" cy="71"/>
            </a:xfrm>
            <a:prstGeom prst="parallelogram">
              <a:avLst>
                <a:gd name="adj" fmla="val 81387"/>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25" name="Rectangle 22">
              <a:extLst>
                <a:ext uri="{FF2B5EF4-FFF2-40B4-BE49-F238E27FC236}">
                  <a16:creationId xmlns:a16="http://schemas.microsoft.com/office/drawing/2014/main" id="{ADEC3A15-13FD-1348-AD1B-6F3108C65CDD}"/>
                </a:ext>
              </a:extLst>
            </p:cNvPr>
            <p:cNvSpPr>
              <a:spLocks noChangeArrowheads="1"/>
            </p:cNvSpPr>
            <p:nvPr/>
          </p:nvSpPr>
          <p:spPr bwMode="auto">
            <a:xfrm>
              <a:off x="4256" y="785"/>
              <a:ext cx="69" cy="236"/>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26" name="Rectangle 23">
              <a:extLst>
                <a:ext uri="{FF2B5EF4-FFF2-40B4-BE49-F238E27FC236}">
                  <a16:creationId xmlns:a16="http://schemas.microsoft.com/office/drawing/2014/main" id="{B0C72632-408F-0A4A-B083-D099BA428456}"/>
                </a:ext>
              </a:extLst>
            </p:cNvPr>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27" name="AutoShape 24">
              <a:extLst>
                <a:ext uri="{FF2B5EF4-FFF2-40B4-BE49-F238E27FC236}">
                  <a16:creationId xmlns:a16="http://schemas.microsoft.com/office/drawing/2014/main" id="{20D60B2F-6A67-BA43-ADBF-F0B58ADF78F9}"/>
                </a:ext>
              </a:extLst>
            </p:cNvPr>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28" name="Line 25">
              <a:extLst>
                <a:ext uri="{FF2B5EF4-FFF2-40B4-BE49-F238E27FC236}">
                  <a16:creationId xmlns:a16="http://schemas.microsoft.com/office/drawing/2014/main" id="{29ED7CD6-2E14-6F42-BA97-CD22F65C0628}"/>
                </a:ext>
              </a:extLst>
            </p:cNvPr>
            <p:cNvSpPr>
              <a:spLocks noChangeShapeType="1"/>
            </p:cNvSpPr>
            <p:nvPr/>
          </p:nvSpPr>
          <p:spPr bwMode="auto">
            <a:xfrm>
              <a:off x="4330" y="788"/>
              <a:ext cx="0" cy="23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9" name="Line 26">
              <a:extLst>
                <a:ext uri="{FF2B5EF4-FFF2-40B4-BE49-F238E27FC236}">
                  <a16:creationId xmlns:a16="http://schemas.microsoft.com/office/drawing/2014/main" id="{8BC27A4A-DA63-494A-ABEF-071D8C8A8F4E}"/>
                </a:ext>
              </a:extLst>
            </p:cNvPr>
            <p:cNvSpPr>
              <a:spLocks noChangeShapeType="1"/>
            </p:cNvSpPr>
            <p:nvPr/>
          </p:nvSpPr>
          <p:spPr bwMode="auto">
            <a:xfrm flipH="1">
              <a:off x="4276" y="1019"/>
              <a:ext cx="54" cy="6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0" name="Rectangle 27">
              <a:extLst>
                <a:ext uri="{FF2B5EF4-FFF2-40B4-BE49-F238E27FC236}">
                  <a16:creationId xmlns:a16="http://schemas.microsoft.com/office/drawing/2014/main" id="{D5250F4E-82C5-2B49-89F9-32432F54DA6D}"/>
                </a:ext>
              </a:extLst>
            </p:cNvPr>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31" name="Rectangle 28">
              <a:extLst>
                <a:ext uri="{FF2B5EF4-FFF2-40B4-BE49-F238E27FC236}">
                  <a16:creationId xmlns:a16="http://schemas.microsoft.com/office/drawing/2014/main" id="{221BA4BC-C9BA-3A44-B2BB-F8EAA5A3AA04}"/>
                </a:ext>
              </a:extLst>
            </p:cNvPr>
            <p:cNvSpPr>
              <a:spLocks noChangeArrowheads="1"/>
            </p:cNvSpPr>
            <p:nvPr/>
          </p:nvSpPr>
          <p:spPr bwMode="auto">
            <a:xfrm>
              <a:off x="4202" y="924"/>
              <a:ext cx="48" cy="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grpSp>
        <p:nvGrpSpPr>
          <p:cNvPr id="32" name="Group 29">
            <a:extLst>
              <a:ext uri="{FF2B5EF4-FFF2-40B4-BE49-F238E27FC236}">
                <a16:creationId xmlns:a16="http://schemas.microsoft.com/office/drawing/2014/main" id="{29106949-5B94-CD43-985F-BFCDC6763486}"/>
              </a:ext>
            </a:extLst>
          </p:cNvPr>
          <p:cNvGrpSpPr>
            <a:grpSpLocks/>
          </p:cNvGrpSpPr>
          <p:nvPr/>
        </p:nvGrpSpPr>
        <p:grpSpPr bwMode="auto">
          <a:xfrm>
            <a:off x="9548153" y="3494088"/>
            <a:ext cx="798512" cy="871537"/>
            <a:chOff x="4255" y="2627"/>
            <a:chExt cx="571" cy="661"/>
          </a:xfrm>
        </p:grpSpPr>
        <p:sp>
          <p:nvSpPr>
            <p:cNvPr id="33" name="Rectangle 30">
              <a:extLst>
                <a:ext uri="{FF2B5EF4-FFF2-40B4-BE49-F238E27FC236}">
                  <a16:creationId xmlns:a16="http://schemas.microsoft.com/office/drawing/2014/main" id="{590582B8-4CB8-6746-9FE5-A241FEF1657E}"/>
                </a:ext>
              </a:extLst>
            </p:cNvPr>
            <p:cNvSpPr>
              <a:spLocks noChangeArrowheads="1"/>
            </p:cNvSpPr>
            <p:nvPr/>
          </p:nvSpPr>
          <p:spPr bwMode="auto">
            <a:xfrm>
              <a:off x="4296" y="2652"/>
              <a:ext cx="510" cy="636"/>
            </a:xfrm>
            <a:prstGeom prst="rect">
              <a:avLst/>
            </a:prstGeom>
            <a:solidFill>
              <a:schemeClr val="hlink"/>
            </a:solidFill>
            <a:ln w="19050">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34" name="Text Box 31">
              <a:extLst>
                <a:ext uri="{FF2B5EF4-FFF2-40B4-BE49-F238E27FC236}">
                  <a16:creationId xmlns:a16="http://schemas.microsoft.com/office/drawing/2014/main" id="{91EBF475-95E2-D946-A6BB-7E314FD4B154}"/>
                </a:ext>
              </a:extLst>
            </p:cNvPr>
            <p:cNvSpPr txBox="1">
              <a:spLocks noChangeArrowheads="1"/>
            </p:cNvSpPr>
            <p:nvPr/>
          </p:nvSpPr>
          <p:spPr bwMode="auto">
            <a:xfrm>
              <a:off x="4255" y="2627"/>
              <a:ext cx="571" cy="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600" dirty="0">
                  <a:latin typeface="Comic Sans MS" charset="0"/>
                </a:rPr>
                <a:t>mail</a:t>
              </a:r>
            </a:p>
            <a:p>
              <a:r>
                <a:rPr lang="en-US" altLang="x-none" sz="1600" dirty="0">
                  <a:latin typeface="Comic Sans MS" charset="0"/>
                </a:rPr>
                <a:t>server</a:t>
              </a:r>
              <a:endParaRPr lang="en-US" altLang="x-none" sz="2400" dirty="0"/>
            </a:p>
          </p:txBody>
        </p:sp>
        <p:sp>
          <p:nvSpPr>
            <p:cNvPr id="35" name="Rectangle 32">
              <a:extLst>
                <a:ext uri="{FF2B5EF4-FFF2-40B4-BE49-F238E27FC236}">
                  <a16:creationId xmlns:a16="http://schemas.microsoft.com/office/drawing/2014/main" id="{0B09BF51-00CB-1649-96C2-6D648BD53F8F}"/>
                </a:ext>
              </a:extLst>
            </p:cNvPr>
            <p:cNvSpPr>
              <a:spLocks noChangeArrowheads="1"/>
            </p:cNvSpPr>
            <p:nvPr/>
          </p:nvSpPr>
          <p:spPr bwMode="auto">
            <a:xfrm>
              <a:off x="4320" y="3006"/>
              <a:ext cx="450" cy="120"/>
            </a:xfrm>
            <a:prstGeom prst="rect">
              <a:avLst/>
            </a:prstGeom>
            <a:solidFill>
              <a:srgbClr val="00FF00"/>
            </a:solidFill>
            <a:ln w="19050">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36" name="Line 33">
              <a:extLst>
                <a:ext uri="{FF2B5EF4-FFF2-40B4-BE49-F238E27FC236}">
                  <a16:creationId xmlns:a16="http://schemas.microsoft.com/office/drawing/2014/main" id="{8EB26DEA-671B-784B-9852-5E3D986E77F6}"/>
                </a:ext>
              </a:extLst>
            </p:cNvPr>
            <p:cNvSpPr>
              <a:spLocks noChangeShapeType="1"/>
            </p:cNvSpPr>
            <p:nvPr/>
          </p:nvSpPr>
          <p:spPr bwMode="auto">
            <a:xfrm>
              <a:off x="4369" y="3034"/>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7" name="Line 34">
              <a:extLst>
                <a:ext uri="{FF2B5EF4-FFF2-40B4-BE49-F238E27FC236}">
                  <a16:creationId xmlns:a16="http://schemas.microsoft.com/office/drawing/2014/main" id="{F7617BA0-72A3-1B4B-8B48-12F7C1C0E6B2}"/>
                </a:ext>
              </a:extLst>
            </p:cNvPr>
            <p:cNvSpPr>
              <a:spLocks noChangeShapeType="1"/>
            </p:cNvSpPr>
            <p:nvPr/>
          </p:nvSpPr>
          <p:spPr bwMode="auto">
            <a:xfrm>
              <a:off x="4478" y="3033"/>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 name="Line 35">
              <a:extLst>
                <a:ext uri="{FF2B5EF4-FFF2-40B4-BE49-F238E27FC236}">
                  <a16:creationId xmlns:a16="http://schemas.microsoft.com/office/drawing/2014/main" id="{15704E50-1F61-FA49-A90B-7FED818FF8F5}"/>
                </a:ext>
              </a:extLst>
            </p:cNvPr>
            <p:cNvSpPr>
              <a:spLocks noChangeShapeType="1"/>
            </p:cNvSpPr>
            <p:nvPr/>
          </p:nvSpPr>
          <p:spPr bwMode="auto">
            <a:xfrm>
              <a:off x="4533" y="3035"/>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 name="Line 36">
              <a:extLst>
                <a:ext uri="{FF2B5EF4-FFF2-40B4-BE49-F238E27FC236}">
                  <a16:creationId xmlns:a16="http://schemas.microsoft.com/office/drawing/2014/main" id="{A3C6AF5F-184C-5845-9676-3AA505110B61}"/>
                </a:ext>
              </a:extLst>
            </p:cNvPr>
            <p:cNvSpPr>
              <a:spLocks noChangeShapeType="1"/>
            </p:cNvSpPr>
            <p:nvPr/>
          </p:nvSpPr>
          <p:spPr bwMode="auto">
            <a:xfrm>
              <a:off x="4590" y="3033"/>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0" name="Line 37">
              <a:extLst>
                <a:ext uri="{FF2B5EF4-FFF2-40B4-BE49-F238E27FC236}">
                  <a16:creationId xmlns:a16="http://schemas.microsoft.com/office/drawing/2014/main" id="{B4213D00-8DEA-4C47-A09C-913ECC8617AB}"/>
                </a:ext>
              </a:extLst>
            </p:cNvPr>
            <p:cNvSpPr>
              <a:spLocks noChangeShapeType="1"/>
            </p:cNvSpPr>
            <p:nvPr/>
          </p:nvSpPr>
          <p:spPr bwMode="auto">
            <a:xfrm>
              <a:off x="4651" y="3033"/>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1" name="Line 38">
              <a:extLst>
                <a:ext uri="{FF2B5EF4-FFF2-40B4-BE49-F238E27FC236}">
                  <a16:creationId xmlns:a16="http://schemas.microsoft.com/office/drawing/2014/main" id="{C5F89E28-EE95-7C4C-AC1D-5861C513F12C}"/>
                </a:ext>
              </a:extLst>
            </p:cNvPr>
            <p:cNvSpPr>
              <a:spLocks noChangeShapeType="1"/>
            </p:cNvSpPr>
            <p:nvPr/>
          </p:nvSpPr>
          <p:spPr bwMode="auto">
            <a:xfrm>
              <a:off x="4707" y="3033"/>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2" name="Line 39">
              <a:extLst>
                <a:ext uri="{FF2B5EF4-FFF2-40B4-BE49-F238E27FC236}">
                  <a16:creationId xmlns:a16="http://schemas.microsoft.com/office/drawing/2014/main" id="{07DFF019-5CAA-7F49-B3FB-4B4863E57D9D}"/>
                </a:ext>
              </a:extLst>
            </p:cNvPr>
            <p:cNvSpPr>
              <a:spLocks noChangeShapeType="1"/>
            </p:cNvSpPr>
            <p:nvPr/>
          </p:nvSpPr>
          <p:spPr bwMode="auto">
            <a:xfrm>
              <a:off x="4422" y="3034"/>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 name="Rectangle 40">
              <a:extLst>
                <a:ext uri="{FF2B5EF4-FFF2-40B4-BE49-F238E27FC236}">
                  <a16:creationId xmlns:a16="http://schemas.microsoft.com/office/drawing/2014/main" id="{43C615E2-FDDC-0A4A-B42D-8C21B91F6BDC}"/>
                </a:ext>
              </a:extLst>
            </p:cNvPr>
            <p:cNvSpPr>
              <a:spLocks noChangeArrowheads="1"/>
            </p:cNvSpPr>
            <p:nvPr/>
          </p:nvSpPr>
          <p:spPr bwMode="auto">
            <a:xfrm>
              <a:off x="4328" y="3173"/>
              <a:ext cx="64" cy="93"/>
            </a:xfrm>
            <a:prstGeom prst="rect">
              <a:avLst/>
            </a:prstGeom>
            <a:solidFill>
              <a:srgbClr val="FFFF00"/>
            </a:solidFill>
            <a:ln w="9525">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44" name="Rectangle 41">
              <a:extLst>
                <a:ext uri="{FF2B5EF4-FFF2-40B4-BE49-F238E27FC236}">
                  <a16:creationId xmlns:a16="http://schemas.microsoft.com/office/drawing/2014/main" id="{7788DF0C-EC97-E74B-9670-0C00449C3F7A}"/>
                </a:ext>
              </a:extLst>
            </p:cNvPr>
            <p:cNvSpPr>
              <a:spLocks noChangeArrowheads="1"/>
            </p:cNvSpPr>
            <p:nvPr/>
          </p:nvSpPr>
          <p:spPr bwMode="auto">
            <a:xfrm>
              <a:off x="4414" y="3173"/>
              <a:ext cx="64" cy="93"/>
            </a:xfrm>
            <a:prstGeom prst="rect">
              <a:avLst/>
            </a:prstGeom>
            <a:solidFill>
              <a:srgbClr val="FFFF00"/>
            </a:solidFill>
            <a:ln w="9525">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45" name="Rectangle 42">
              <a:extLst>
                <a:ext uri="{FF2B5EF4-FFF2-40B4-BE49-F238E27FC236}">
                  <a16:creationId xmlns:a16="http://schemas.microsoft.com/office/drawing/2014/main" id="{0DB02DB4-26D3-C04D-8477-44DEA1C61ADA}"/>
                </a:ext>
              </a:extLst>
            </p:cNvPr>
            <p:cNvSpPr>
              <a:spLocks noChangeArrowheads="1"/>
            </p:cNvSpPr>
            <p:nvPr/>
          </p:nvSpPr>
          <p:spPr bwMode="auto">
            <a:xfrm>
              <a:off x="4500" y="3172"/>
              <a:ext cx="64" cy="93"/>
            </a:xfrm>
            <a:prstGeom prst="rect">
              <a:avLst/>
            </a:prstGeom>
            <a:solidFill>
              <a:srgbClr val="FFFF00"/>
            </a:solidFill>
            <a:ln w="9525">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46" name="Rectangle 43">
              <a:extLst>
                <a:ext uri="{FF2B5EF4-FFF2-40B4-BE49-F238E27FC236}">
                  <a16:creationId xmlns:a16="http://schemas.microsoft.com/office/drawing/2014/main" id="{07A1CCFC-73FD-FA44-BE34-7474A13013DD}"/>
                </a:ext>
              </a:extLst>
            </p:cNvPr>
            <p:cNvSpPr>
              <a:spLocks noChangeArrowheads="1"/>
            </p:cNvSpPr>
            <p:nvPr/>
          </p:nvSpPr>
          <p:spPr bwMode="auto">
            <a:xfrm>
              <a:off x="4597" y="3170"/>
              <a:ext cx="64" cy="93"/>
            </a:xfrm>
            <a:prstGeom prst="rect">
              <a:avLst/>
            </a:prstGeom>
            <a:solidFill>
              <a:srgbClr val="FFFF00"/>
            </a:solidFill>
            <a:ln w="9525">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47" name="Rectangle 44">
              <a:extLst>
                <a:ext uri="{FF2B5EF4-FFF2-40B4-BE49-F238E27FC236}">
                  <a16:creationId xmlns:a16="http://schemas.microsoft.com/office/drawing/2014/main" id="{FDE8D2E3-3CC9-E746-A11F-B3E3797C5361}"/>
                </a:ext>
              </a:extLst>
            </p:cNvPr>
            <p:cNvSpPr>
              <a:spLocks noChangeArrowheads="1"/>
            </p:cNvSpPr>
            <p:nvPr/>
          </p:nvSpPr>
          <p:spPr bwMode="auto">
            <a:xfrm>
              <a:off x="4693" y="3170"/>
              <a:ext cx="64" cy="93"/>
            </a:xfrm>
            <a:prstGeom prst="rect">
              <a:avLst/>
            </a:prstGeom>
            <a:solidFill>
              <a:srgbClr val="FFFF00"/>
            </a:solidFill>
            <a:ln w="9525">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grpSp>
        <p:nvGrpSpPr>
          <p:cNvPr id="48" name="Group 45">
            <a:extLst>
              <a:ext uri="{FF2B5EF4-FFF2-40B4-BE49-F238E27FC236}">
                <a16:creationId xmlns:a16="http://schemas.microsoft.com/office/drawing/2014/main" id="{1AABE5E3-09A0-2F49-80A5-C9D8965290FD}"/>
              </a:ext>
            </a:extLst>
          </p:cNvPr>
          <p:cNvGrpSpPr>
            <a:grpSpLocks/>
          </p:cNvGrpSpPr>
          <p:nvPr/>
        </p:nvGrpSpPr>
        <p:grpSpPr bwMode="auto">
          <a:xfrm>
            <a:off x="10192678" y="2778125"/>
            <a:ext cx="711200" cy="682625"/>
            <a:chOff x="4308" y="290"/>
            <a:chExt cx="507" cy="518"/>
          </a:xfrm>
        </p:grpSpPr>
        <p:graphicFrame>
          <p:nvGraphicFramePr>
            <p:cNvPr id="49" name="Object 46">
              <a:extLst>
                <a:ext uri="{FF2B5EF4-FFF2-40B4-BE49-F238E27FC236}">
                  <a16:creationId xmlns:a16="http://schemas.microsoft.com/office/drawing/2014/main" id="{B046D538-1F53-BC4E-BF77-A3C46341A58D}"/>
                </a:ext>
              </a:extLst>
            </p:cNvPr>
            <p:cNvGraphicFramePr>
              <a:graphicFrameLocks noChangeAspect="1"/>
            </p:cNvGraphicFramePr>
            <p:nvPr/>
          </p:nvGraphicFramePr>
          <p:xfrm>
            <a:off x="4338" y="290"/>
            <a:ext cx="392" cy="315"/>
          </p:xfrm>
          <a:graphic>
            <a:graphicData uri="http://schemas.openxmlformats.org/presentationml/2006/ole">
              <mc:AlternateContent xmlns:mc="http://schemas.openxmlformats.org/markup-compatibility/2006">
                <mc:Choice xmlns:v="urn:schemas-microsoft-com:vml" Requires="v">
                  <p:oleObj spid="_x0000_s11111" name="Clip" r:id="rId4" imgW="1307079" imgH="1083682" progId="MS_ClipArt_Gallery.2">
                    <p:embed/>
                  </p:oleObj>
                </mc:Choice>
                <mc:Fallback>
                  <p:oleObj name="Clip" r:id="rId4" imgW="1307079" imgH="1083682" progId="MS_ClipArt_Gallery.2">
                    <p:embed/>
                    <p:pic>
                      <p:nvPicPr>
                        <p:cNvPr id="50278" name="Object 4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38" y="290"/>
                          <a:ext cx="392" cy="31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grpSp>
          <p:nvGrpSpPr>
            <p:cNvPr id="50" name="Group 47">
              <a:extLst>
                <a:ext uri="{FF2B5EF4-FFF2-40B4-BE49-F238E27FC236}">
                  <a16:creationId xmlns:a16="http://schemas.microsoft.com/office/drawing/2014/main" id="{5F73480C-9C0A-B14F-87ED-709CC77D50CF}"/>
                </a:ext>
              </a:extLst>
            </p:cNvPr>
            <p:cNvGrpSpPr>
              <a:grpSpLocks/>
            </p:cNvGrpSpPr>
            <p:nvPr/>
          </p:nvGrpSpPr>
          <p:grpSpPr bwMode="auto">
            <a:xfrm>
              <a:off x="4308" y="367"/>
              <a:ext cx="507" cy="441"/>
              <a:chOff x="4155" y="817"/>
              <a:chExt cx="591" cy="441"/>
            </a:xfrm>
          </p:grpSpPr>
          <p:sp>
            <p:nvSpPr>
              <p:cNvPr id="51" name="Rectangle 48">
                <a:extLst>
                  <a:ext uri="{FF2B5EF4-FFF2-40B4-BE49-F238E27FC236}">
                    <a16:creationId xmlns:a16="http://schemas.microsoft.com/office/drawing/2014/main" id="{54B39777-1ED8-C64D-9B69-24E8EB3809A4}"/>
                  </a:ext>
                </a:extLst>
              </p:cNvPr>
              <p:cNvSpPr>
                <a:spLocks noChangeArrowheads="1"/>
              </p:cNvSpPr>
              <p:nvPr/>
            </p:nvSpPr>
            <p:spPr bwMode="auto">
              <a:xfrm>
                <a:off x="4224" y="846"/>
                <a:ext cx="444" cy="330"/>
              </a:xfrm>
              <a:prstGeom prst="rect">
                <a:avLst/>
              </a:prstGeom>
              <a:solidFill>
                <a:schemeClr val="hlink"/>
              </a:solidFill>
              <a:ln w="19050">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2" name="Text Box 49">
                <a:extLst>
                  <a:ext uri="{FF2B5EF4-FFF2-40B4-BE49-F238E27FC236}">
                    <a16:creationId xmlns:a16="http://schemas.microsoft.com/office/drawing/2014/main" id="{EAD2807D-42EC-8546-9DA9-E10C7C6ACA29}"/>
                  </a:ext>
                </a:extLst>
              </p:cNvPr>
              <p:cNvSpPr txBox="1">
                <a:spLocks noChangeArrowheads="1"/>
              </p:cNvSpPr>
              <p:nvPr/>
            </p:nvSpPr>
            <p:spPr bwMode="auto">
              <a:xfrm>
                <a:off x="4155" y="817"/>
                <a:ext cx="591" cy="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600">
                    <a:latin typeface="Comic Sans MS" charset="0"/>
                  </a:rPr>
                  <a:t>user</a:t>
                </a:r>
              </a:p>
              <a:p>
                <a:r>
                  <a:rPr lang="en-US" altLang="x-none" sz="1600">
                    <a:latin typeface="Comic Sans MS" charset="0"/>
                  </a:rPr>
                  <a:t>agent</a:t>
                </a:r>
                <a:endParaRPr lang="en-US" altLang="x-none" sz="2400"/>
              </a:p>
            </p:txBody>
          </p:sp>
        </p:grpSp>
      </p:grpSp>
      <p:grpSp>
        <p:nvGrpSpPr>
          <p:cNvPr id="53" name="Group 50">
            <a:extLst>
              <a:ext uri="{FF2B5EF4-FFF2-40B4-BE49-F238E27FC236}">
                <a16:creationId xmlns:a16="http://schemas.microsoft.com/office/drawing/2014/main" id="{8E96D797-14D6-0D41-94B3-12779458FAA6}"/>
              </a:ext>
            </a:extLst>
          </p:cNvPr>
          <p:cNvGrpSpPr>
            <a:grpSpLocks/>
          </p:cNvGrpSpPr>
          <p:nvPr/>
        </p:nvGrpSpPr>
        <p:grpSpPr bwMode="auto">
          <a:xfrm>
            <a:off x="10394290" y="3616325"/>
            <a:ext cx="711200" cy="684213"/>
            <a:chOff x="4308" y="290"/>
            <a:chExt cx="507" cy="518"/>
          </a:xfrm>
        </p:grpSpPr>
        <p:graphicFrame>
          <p:nvGraphicFramePr>
            <p:cNvPr id="54" name="Object 51">
              <a:extLst>
                <a:ext uri="{FF2B5EF4-FFF2-40B4-BE49-F238E27FC236}">
                  <a16:creationId xmlns:a16="http://schemas.microsoft.com/office/drawing/2014/main" id="{7070D953-DAAA-AA42-804B-4CB7E864E904}"/>
                </a:ext>
              </a:extLst>
            </p:cNvPr>
            <p:cNvGraphicFramePr>
              <a:graphicFrameLocks noChangeAspect="1"/>
            </p:cNvGraphicFramePr>
            <p:nvPr/>
          </p:nvGraphicFramePr>
          <p:xfrm>
            <a:off x="4338" y="290"/>
            <a:ext cx="392" cy="315"/>
          </p:xfrm>
          <a:graphic>
            <a:graphicData uri="http://schemas.openxmlformats.org/presentationml/2006/ole">
              <mc:AlternateContent xmlns:mc="http://schemas.openxmlformats.org/markup-compatibility/2006">
                <mc:Choice xmlns:v="urn:schemas-microsoft-com:vml" Requires="v">
                  <p:oleObj spid="_x0000_s11112" name="Clip" r:id="rId6" imgW="1307079" imgH="1083682" progId="MS_ClipArt_Gallery.2">
                    <p:embed/>
                  </p:oleObj>
                </mc:Choice>
                <mc:Fallback>
                  <p:oleObj name="Clip" r:id="rId6" imgW="1307079" imgH="1083682" progId="MS_ClipArt_Gallery.2">
                    <p:embed/>
                    <p:pic>
                      <p:nvPicPr>
                        <p:cNvPr id="50274" name="Object 5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38" y="290"/>
                          <a:ext cx="392" cy="31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grpSp>
          <p:nvGrpSpPr>
            <p:cNvPr id="55" name="Group 52">
              <a:extLst>
                <a:ext uri="{FF2B5EF4-FFF2-40B4-BE49-F238E27FC236}">
                  <a16:creationId xmlns:a16="http://schemas.microsoft.com/office/drawing/2014/main" id="{8831FD30-3175-C149-AC74-1DFA0EF454B2}"/>
                </a:ext>
              </a:extLst>
            </p:cNvPr>
            <p:cNvGrpSpPr>
              <a:grpSpLocks/>
            </p:cNvGrpSpPr>
            <p:nvPr/>
          </p:nvGrpSpPr>
          <p:grpSpPr bwMode="auto">
            <a:xfrm>
              <a:off x="4308" y="367"/>
              <a:ext cx="507" cy="441"/>
              <a:chOff x="4155" y="817"/>
              <a:chExt cx="591" cy="441"/>
            </a:xfrm>
          </p:grpSpPr>
          <p:sp>
            <p:nvSpPr>
              <p:cNvPr id="56" name="Rectangle 53">
                <a:extLst>
                  <a:ext uri="{FF2B5EF4-FFF2-40B4-BE49-F238E27FC236}">
                    <a16:creationId xmlns:a16="http://schemas.microsoft.com/office/drawing/2014/main" id="{C76D510D-2114-3343-9652-936E21AE3195}"/>
                  </a:ext>
                </a:extLst>
              </p:cNvPr>
              <p:cNvSpPr>
                <a:spLocks noChangeArrowheads="1"/>
              </p:cNvSpPr>
              <p:nvPr/>
            </p:nvSpPr>
            <p:spPr bwMode="auto">
              <a:xfrm>
                <a:off x="4224" y="846"/>
                <a:ext cx="444" cy="330"/>
              </a:xfrm>
              <a:prstGeom prst="rect">
                <a:avLst/>
              </a:prstGeom>
              <a:solidFill>
                <a:schemeClr val="hlink"/>
              </a:solidFill>
              <a:ln w="19050">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7" name="Text Box 54">
                <a:extLst>
                  <a:ext uri="{FF2B5EF4-FFF2-40B4-BE49-F238E27FC236}">
                    <a16:creationId xmlns:a16="http://schemas.microsoft.com/office/drawing/2014/main" id="{2AB3525E-5555-304E-B4F8-678209466731}"/>
                  </a:ext>
                </a:extLst>
              </p:cNvPr>
              <p:cNvSpPr txBox="1">
                <a:spLocks noChangeArrowheads="1"/>
              </p:cNvSpPr>
              <p:nvPr/>
            </p:nvSpPr>
            <p:spPr bwMode="auto">
              <a:xfrm>
                <a:off x="4155" y="817"/>
                <a:ext cx="591" cy="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600">
                    <a:latin typeface="Comic Sans MS" charset="0"/>
                  </a:rPr>
                  <a:t>user</a:t>
                </a:r>
              </a:p>
              <a:p>
                <a:r>
                  <a:rPr lang="en-US" altLang="x-none" sz="1600">
                    <a:latin typeface="Comic Sans MS" charset="0"/>
                  </a:rPr>
                  <a:t>agent</a:t>
                </a:r>
                <a:endParaRPr lang="en-US" altLang="x-none" sz="2400"/>
              </a:p>
            </p:txBody>
          </p:sp>
        </p:grpSp>
      </p:grpSp>
      <p:grpSp>
        <p:nvGrpSpPr>
          <p:cNvPr id="58" name="Group 55">
            <a:extLst>
              <a:ext uri="{FF2B5EF4-FFF2-40B4-BE49-F238E27FC236}">
                <a16:creationId xmlns:a16="http://schemas.microsoft.com/office/drawing/2014/main" id="{42009E99-18E2-2440-A3F3-7234264A22C6}"/>
              </a:ext>
            </a:extLst>
          </p:cNvPr>
          <p:cNvGrpSpPr>
            <a:grpSpLocks/>
          </p:cNvGrpSpPr>
          <p:nvPr/>
        </p:nvGrpSpPr>
        <p:grpSpPr bwMode="auto">
          <a:xfrm>
            <a:off x="10192678" y="4487863"/>
            <a:ext cx="711200" cy="682625"/>
            <a:chOff x="4308" y="290"/>
            <a:chExt cx="507" cy="518"/>
          </a:xfrm>
        </p:grpSpPr>
        <p:graphicFrame>
          <p:nvGraphicFramePr>
            <p:cNvPr id="59" name="Object 56">
              <a:extLst>
                <a:ext uri="{FF2B5EF4-FFF2-40B4-BE49-F238E27FC236}">
                  <a16:creationId xmlns:a16="http://schemas.microsoft.com/office/drawing/2014/main" id="{A31CA82C-6E08-A64F-B54B-0DFCC6B10493}"/>
                </a:ext>
              </a:extLst>
            </p:cNvPr>
            <p:cNvGraphicFramePr>
              <a:graphicFrameLocks noChangeAspect="1"/>
            </p:cNvGraphicFramePr>
            <p:nvPr/>
          </p:nvGraphicFramePr>
          <p:xfrm>
            <a:off x="4338" y="290"/>
            <a:ext cx="392" cy="315"/>
          </p:xfrm>
          <a:graphic>
            <a:graphicData uri="http://schemas.openxmlformats.org/presentationml/2006/ole">
              <mc:AlternateContent xmlns:mc="http://schemas.openxmlformats.org/markup-compatibility/2006">
                <mc:Choice xmlns:v="urn:schemas-microsoft-com:vml" Requires="v">
                  <p:oleObj spid="_x0000_s11113" name="Clip" r:id="rId7" imgW="1307079" imgH="1083682" progId="MS_ClipArt_Gallery.2">
                    <p:embed/>
                  </p:oleObj>
                </mc:Choice>
                <mc:Fallback>
                  <p:oleObj name="Clip" r:id="rId7" imgW="1307079" imgH="1083682" progId="MS_ClipArt_Gallery.2">
                    <p:embed/>
                    <p:pic>
                      <p:nvPicPr>
                        <p:cNvPr id="50270" name="Object 5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38" y="290"/>
                          <a:ext cx="392" cy="31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grpSp>
          <p:nvGrpSpPr>
            <p:cNvPr id="60" name="Group 57">
              <a:extLst>
                <a:ext uri="{FF2B5EF4-FFF2-40B4-BE49-F238E27FC236}">
                  <a16:creationId xmlns:a16="http://schemas.microsoft.com/office/drawing/2014/main" id="{D7BFFE0D-C7D8-4C4B-A975-9C086D392683}"/>
                </a:ext>
              </a:extLst>
            </p:cNvPr>
            <p:cNvGrpSpPr>
              <a:grpSpLocks/>
            </p:cNvGrpSpPr>
            <p:nvPr/>
          </p:nvGrpSpPr>
          <p:grpSpPr bwMode="auto">
            <a:xfrm>
              <a:off x="4308" y="367"/>
              <a:ext cx="507" cy="441"/>
              <a:chOff x="4155" y="817"/>
              <a:chExt cx="591" cy="441"/>
            </a:xfrm>
          </p:grpSpPr>
          <p:sp>
            <p:nvSpPr>
              <p:cNvPr id="61" name="Rectangle 58">
                <a:extLst>
                  <a:ext uri="{FF2B5EF4-FFF2-40B4-BE49-F238E27FC236}">
                    <a16:creationId xmlns:a16="http://schemas.microsoft.com/office/drawing/2014/main" id="{23828696-CFD1-0241-8EA6-93DCFB2A4843}"/>
                  </a:ext>
                </a:extLst>
              </p:cNvPr>
              <p:cNvSpPr>
                <a:spLocks noChangeArrowheads="1"/>
              </p:cNvSpPr>
              <p:nvPr/>
            </p:nvSpPr>
            <p:spPr bwMode="auto">
              <a:xfrm>
                <a:off x="4224" y="846"/>
                <a:ext cx="444" cy="330"/>
              </a:xfrm>
              <a:prstGeom prst="rect">
                <a:avLst/>
              </a:prstGeom>
              <a:solidFill>
                <a:schemeClr val="hlink"/>
              </a:solidFill>
              <a:ln w="19050">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62" name="Text Box 59">
                <a:extLst>
                  <a:ext uri="{FF2B5EF4-FFF2-40B4-BE49-F238E27FC236}">
                    <a16:creationId xmlns:a16="http://schemas.microsoft.com/office/drawing/2014/main" id="{FC555DB9-2202-6341-8FFC-EB09472B7A0C}"/>
                  </a:ext>
                </a:extLst>
              </p:cNvPr>
              <p:cNvSpPr txBox="1">
                <a:spLocks noChangeArrowheads="1"/>
              </p:cNvSpPr>
              <p:nvPr/>
            </p:nvSpPr>
            <p:spPr bwMode="auto">
              <a:xfrm>
                <a:off x="4155" y="817"/>
                <a:ext cx="591" cy="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600">
                    <a:latin typeface="Comic Sans MS" charset="0"/>
                  </a:rPr>
                  <a:t>user</a:t>
                </a:r>
              </a:p>
              <a:p>
                <a:r>
                  <a:rPr lang="en-US" altLang="x-none" sz="1600">
                    <a:latin typeface="Comic Sans MS" charset="0"/>
                  </a:rPr>
                  <a:t>agent</a:t>
                </a:r>
                <a:endParaRPr lang="en-US" altLang="x-none" sz="2400"/>
              </a:p>
            </p:txBody>
          </p:sp>
        </p:grpSp>
      </p:grpSp>
      <p:grpSp>
        <p:nvGrpSpPr>
          <p:cNvPr id="63" name="Group 60">
            <a:extLst>
              <a:ext uri="{FF2B5EF4-FFF2-40B4-BE49-F238E27FC236}">
                <a16:creationId xmlns:a16="http://schemas.microsoft.com/office/drawing/2014/main" id="{40DC49E0-B2C3-7348-B022-13C7C342D46F}"/>
              </a:ext>
            </a:extLst>
          </p:cNvPr>
          <p:cNvGrpSpPr>
            <a:grpSpLocks/>
          </p:cNvGrpSpPr>
          <p:nvPr/>
        </p:nvGrpSpPr>
        <p:grpSpPr bwMode="auto">
          <a:xfrm>
            <a:off x="7782853" y="4289425"/>
            <a:ext cx="800100" cy="1247775"/>
            <a:chOff x="3451" y="2522"/>
            <a:chExt cx="571" cy="946"/>
          </a:xfrm>
        </p:grpSpPr>
        <p:grpSp>
          <p:nvGrpSpPr>
            <p:cNvPr id="64" name="Group 61">
              <a:extLst>
                <a:ext uri="{FF2B5EF4-FFF2-40B4-BE49-F238E27FC236}">
                  <a16:creationId xmlns:a16="http://schemas.microsoft.com/office/drawing/2014/main" id="{51D45B10-D99F-FF4A-A685-AD4E97A3472F}"/>
                </a:ext>
              </a:extLst>
            </p:cNvPr>
            <p:cNvGrpSpPr>
              <a:grpSpLocks/>
            </p:cNvGrpSpPr>
            <p:nvPr/>
          </p:nvGrpSpPr>
          <p:grpSpPr bwMode="auto">
            <a:xfrm>
              <a:off x="3631" y="2522"/>
              <a:ext cx="224" cy="588"/>
              <a:chOff x="4180" y="783"/>
              <a:chExt cx="150" cy="307"/>
            </a:xfrm>
          </p:grpSpPr>
          <p:sp>
            <p:nvSpPr>
              <p:cNvPr id="81" name="AutoShape 62">
                <a:extLst>
                  <a:ext uri="{FF2B5EF4-FFF2-40B4-BE49-F238E27FC236}">
                    <a16:creationId xmlns:a16="http://schemas.microsoft.com/office/drawing/2014/main" id="{A56C8572-42B9-AF41-AA6E-884A25A877B5}"/>
                  </a:ext>
                </a:extLst>
              </p:cNvPr>
              <p:cNvSpPr>
                <a:spLocks noChangeArrowheads="1"/>
              </p:cNvSpPr>
              <p:nvPr/>
            </p:nvSpPr>
            <p:spPr bwMode="auto">
              <a:xfrm>
                <a:off x="4180" y="1019"/>
                <a:ext cx="150" cy="71"/>
              </a:xfrm>
              <a:prstGeom prst="parallelogram">
                <a:avLst>
                  <a:gd name="adj" fmla="val 81387"/>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2" name="Rectangle 63">
                <a:extLst>
                  <a:ext uri="{FF2B5EF4-FFF2-40B4-BE49-F238E27FC236}">
                    <a16:creationId xmlns:a16="http://schemas.microsoft.com/office/drawing/2014/main" id="{CACDFC1F-93F4-024F-8E67-EF7D6676C4EF}"/>
                  </a:ext>
                </a:extLst>
              </p:cNvPr>
              <p:cNvSpPr>
                <a:spLocks noChangeArrowheads="1"/>
              </p:cNvSpPr>
              <p:nvPr/>
            </p:nvSpPr>
            <p:spPr bwMode="auto">
              <a:xfrm>
                <a:off x="4256" y="785"/>
                <a:ext cx="69" cy="236"/>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3" name="Rectangle 64">
                <a:extLst>
                  <a:ext uri="{FF2B5EF4-FFF2-40B4-BE49-F238E27FC236}">
                    <a16:creationId xmlns:a16="http://schemas.microsoft.com/office/drawing/2014/main" id="{D123AB13-88B6-184F-A7A8-33735917CE66}"/>
                  </a:ext>
                </a:extLst>
              </p:cNvPr>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4" name="AutoShape 65">
                <a:extLst>
                  <a:ext uri="{FF2B5EF4-FFF2-40B4-BE49-F238E27FC236}">
                    <a16:creationId xmlns:a16="http://schemas.microsoft.com/office/drawing/2014/main" id="{DED3E6F1-2830-3B47-9591-4ED1FABC2E4E}"/>
                  </a:ext>
                </a:extLst>
              </p:cNvPr>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5" name="Line 66">
                <a:extLst>
                  <a:ext uri="{FF2B5EF4-FFF2-40B4-BE49-F238E27FC236}">
                    <a16:creationId xmlns:a16="http://schemas.microsoft.com/office/drawing/2014/main" id="{218B4FDC-4964-AE40-A741-541BDAB1D764}"/>
                  </a:ext>
                </a:extLst>
              </p:cNvPr>
              <p:cNvSpPr>
                <a:spLocks noChangeShapeType="1"/>
              </p:cNvSpPr>
              <p:nvPr/>
            </p:nvSpPr>
            <p:spPr bwMode="auto">
              <a:xfrm>
                <a:off x="4330" y="788"/>
                <a:ext cx="0" cy="23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6" name="Line 67">
                <a:extLst>
                  <a:ext uri="{FF2B5EF4-FFF2-40B4-BE49-F238E27FC236}">
                    <a16:creationId xmlns:a16="http://schemas.microsoft.com/office/drawing/2014/main" id="{9066503A-A313-904A-971D-DF708BA512A5}"/>
                  </a:ext>
                </a:extLst>
              </p:cNvPr>
              <p:cNvSpPr>
                <a:spLocks noChangeShapeType="1"/>
              </p:cNvSpPr>
              <p:nvPr/>
            </p:nvSpPr>
            <p:spPr bwMode="auto">
              <a:xfrm flipH="1">
                <a:off x="4276" y="1019"/>
                <a:ext cx="54" cy="6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7" name="Rectangle 68">
                <a:extLst>
                  <a:ext uri="{FF2B5EF4-FFF2-40B4-BE49-F238E27FC236}">
                    <a16:creationId xmlns:a16="http://schemas.microsoft.com/office/drawing/2014/main" id="{A14E7BC6-4C26-064B-81CE-AB82248CBB39}"/>
                  </a:ext>
                </a:extLst>
              </p:cNvPr>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8" name="Rectangle 69">
                <a:extLst>
                  <a:ext uri="{FF2B5EF4-FFF2-40B4-BE49-F238E27FC236}">
                    <a16:creationId xmlns:a16="http://schemas.microsoft.com/office/drawing/2014/main" id="{A6F41EAE-977E-8046-B76B-238B8C0B7A3E}"/>
                  </a:ext>
                </a:extLst>
              </p:cNvPr>
              <p:cNvSpPr>
                <a:spLocks noChangeArrowheads="1"/>
              </p:cNvSpPr>
              <p:nvPr/>
            </p:nvSpPr>
            <p:spPr bwMode="auto">
              <a:xfrm>
                <a:off x="4202" y="924"/>
                <a:ext cx="48" cy="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grpSp>
          <p:nvGrpSpPr>
            <p:cNvPr id="65" name="Group 70">
              <a:extLst>
                <a:ext uri="{FF2B5EF4-FFF2-40B4-BE49-F238E27FC236}">
                  <a16:creationId xmlns:a16="http://schemas.microsoft.com/office/drawing/2014/main" id="{8BFC8EF8-CD7A-8248-82A5-BCE6FF143B60}"/>
                </a:ext>
              </a:extLst>
            </p:cNvPr>
            <p:cNvGrpSpPr>
              <a:grpSpLocks/>
            </p:cNvGrpSpPr>
            <p:nvPr/>
          </p:nvGrpSpPr>
          <p:grpSpPr bwMode="auto">
            <a:xfrm>
              <a:off x="3451" y="2807"/>
              <a:ext cx="571" cy="661"/>
              <a:chOff x="4255" y="2627"/>
              <a:chExt cx="571" cy="661"/>
            </a:xfrm>
          </p:grpSpPr>
          <p:sp>
            <p:nvSpPr>
              <p:cNvPr id="66" name="Rectangle 71">
                <a:extLst>
                  <a:ext uri="{FF2B5EF4-FFF2-40B4-BE49-F238E27FC236}">
                    <a16:creationId xmlns:a16="http://schemas.microsoft.com/office/drawing/2014/main" id="{DEC80C80-38E1-E54B-BBDF-98E73C61C091}"/>
                  </a:ext>
                </a:extLst>
              </p:cNvPr>
              <p:cNvSpPr>
                <a:spLocks noChangeArrowheads="1"/>
              </p:cNvSpPr>
              <p:nvPr/>
            </p:nvSpPr>
            <p:spPr bwMode="auto">
              <a:xfrm>
                <a:off x="4296" y="2652"/>
                <a:ext cx="510" cy="636"/>
              </a:xfrm>
              <a:prstGeom prst="rect">
                <a:avLst/>
              </a:prstGeom>
              <a:solidFill>
                <a:schemeClr val="hlink"/>
              </a:solidFill>
              <a:ln w="19050">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67" name="Text Box 72">
                <a:extLst>
                  <a:ext uri="{FF2B5EF4-FFF2-40B4-BE49-F238E27FC236}">
                    <a16:creationId xmlns:a16="http://schemas.microsoft.com/office/drawing/2014/main" id="{CA76058A-45CA-3946-87A3-7B79888DA37C}"/>
                  </a:ext>
                </a:extLst>
              </p:cNvPr>
              <p:cNvSpPr txBox="1">
                <a:spLocks noChangeArrowheads="1"/>
              </p:cNvSpPr>
              <p:nvPr/>
            </p:nvSpPr>
            <p:spPr bwMode="auto">
              <a:xfrm>
                <a:off x="4255" y="2627"/>
                <a:ext cx="571" cy="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600">
                    <a:latin typeface="Comic Sans MS" charset="0"/>
                  </a:rPr>
                  <a:t>mail</a:t>
                </a:r>
              </a:p>
              <a:p>
                <a:r>
                  <a:rPr lang="en-US" altLang="x-none" sz="1600">
                    <a:latin typeface="Comic Sans MS" charset="0"/>
                  </a:rPr>
                  <a:t>server</a:t>
                </a:r>
                <a:endParaRPr lang="en-US" altLang="x-none" sz="2400"/>
              </a:p>
            </p:txBody>
          </p:sp>
          <p:sp>
            <p:nvSpPr>
              <p:cNvPr id="68" name="Rectangle 73">
                <a:extLst>
                  <a:ext uri="{FF2B5EF4-FFF2-40B4-BE49-F238E27FC236}">
                    <a16:creationId xmlns:a16="http://schemas.microsoft.com/office/drawing/2014/main" id="{8AD459E4-E3D6-B84F-B881-E77ECF4223D8}"/>
                  </a:ext>
                </a:extLst>
              </p:cNvPr>
              <p:cNvSpPr>
                <a:spLocks noChangeArrowheads="1"/>
              </p:cNvSpPr>
              <p:nvPr/>
            </p:nvSpPr>
            <p:spPr bwMode="auto">
              <a:xfrm>
                <a:off x="4320" y="3006"/>
                <a:ext cx="450" cy="120"/>
              </a:xfrm>
              <a:prstGeom prst="rect">
                <a:avLst/>
              </a:prstGeom>
              <a:solidFill>
                <a:srgbClr val="00FF00"/>
              </a:solidFill>
              <a:ln w="19050">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69" name="Line 74">
                <a:extLst>
                  <a:ext uri="{FF2B5EF4-FFF2-40B4-BE49-F238E27FC236}">
                    <a16:creationId xmlns:a16="http://schemas.microsoft.com/office/drawing/2014/main" id="{7646D796-9DD5-DB4A-96A1-B04ACC898D1E}"/>
                  </a:ext>
                </a:extLst>
              </p:cNvPr>
              <p:cNvSpPr>
                <a:spLocks noChangeShapeType="1"/>
              </p:cNvSpPr>
              <p:nvPr/>
            </p:nvSpPr>
            <p:spPr bwMode="auto">
              <a:xfrm>
                <a:off x="4369" y="3034"/>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0" name="Line 75">
                <a:extLst>
                  <a:ext uri="{FF2B5EF4-FFF2-40B4-BE49-F238E27FC236}">
                    <a16:creationId xmlns:a16="http://schemas.microsoft.com/office/drawing/2014/main" id="{B2B6F9A8-1A95-244C-ADED-E541FDA5282E}"/>
                  </a:ext>
                </a:extLst>
              </p:cNvPr>
              <p:cNvSpPr>
                <a:spLocks noChangeShapeType="1"/>
              </p:cNvSpPr>
              <p:nvPr/>
            </p:nvSpPr>
            <p:spPr bwMode="auto">
              <a:xfrm>
                <a:off x="4478" y="3033"/>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1" name="Line 76">
                <a:extLst>
                  <a:ext uri="{FF2B5EF4-FFF2-40B4-BE49-F238E27FC236}">
                    <a16:creationId xmlns:a16="http://schemas.microsoft.com/office/drawing/2014/main" id="{B412E6B3-5301-D849-A188-8D8A839EBD2A}"/>
                  </a:ext>
                </a:extLst>
              </p:cNvPr>
              <p:cNvSpPr>
                <a:spLocks noChangeShapeType="1"/>
              </p:cNvSpPr>
              <p:nvPr/>
            </p:nvSpPr>
            <p:spPr bwMode="auto">
              <a:xfrm>
                <a:off x="4533" y="3035"/>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2" name="Line 77">
                <a:extLst>
                  <a:ext uri="{FF2B5EF4-FFF2-40B4-BE49-F238E27FC236}">
                    <a16:creationId xmlns:a16="http://schemas.microsoft.com/office/drawing/2014/main" id="{658F4F2A-ED9D-3944-9E91-8C504BA7B727}"/>
                  </a:ext>
                </a:extLst>
              </p:cNvPr>
              <p:cNvSpPr>
                <a:spLocks noChangeShapeType="1"/>
              </p:cNvSpPr>
              <p:nvPr/>
            </p:nvSpPr>
            <p:spPr bwMode="auto">
              <a:xfrm>
                <a:off x="4590" y="3033"/>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3" name="Line 78">
                <a:extLst>
                  <a:ext uri="{FF2B5EF4-FFF2-40B4-BE49-F238E27FC236}">
                    <a16:creationId xmlns:a16="http://schemas.microsoft.com/office/drawing/2014/main" id="{C9FA6F07-F33F-6349-9EAD-638E9C02CF33}"/>
                  </a:ext>
                </a:extLst>
              </p:cNvPr>
              <p:cNvSpPr>
                <a:spLocks noChangeShapeType="1"/>
              </p:cNvSpPr>
              <p:nvPr/>
            </p:nvSpPr>
            <p:spPr bwMode="auto">
              <a:xfrm>
                <a:off x="4651" y="3033"/>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4" name="Line 79">
                <a:extLst>
                  <a:ext uri="{FF2B5EF4-FFF2-40B4-BE49-F238E27FC236}">
                    <a16:creationId xmlns:a16="http://schemas.microsoft.com/office/drawing/2014/main" id="{CB0B291F-DD89-E148-B821-9E017F1242C4}"/>
                  </a:ext>
                </a:extLst>
              </p:cNvPr>
              <p:cNvSpPr>
                <a:spLocks noChangeShapeType="1"/>
              </p:cNvSpPr>
              <p:nvPr/>
            </p:nvSpPr>
            <p:spPr bwMode="auto">
              <a:xfrm>
                <a:off x="4707" y="3033"/>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 name="Line 80">
                <a:extLst>
                  <a:ext uri="{FF2B5EF4-FFF2-40B4-BE49-F238E27FC236}">
                    <a16:creationId xmlns:a16="http://schemas.microsoft.com/office/drawing/2014/main" id="{9BA8A7B7-0545-B447-8F7D-2793714D5CDE}"/>
                  </a:ext>
                </a:extLst>
              </p:cNvPr>
              <p:cNvSpPr>
                <a:spLocks noChangeShapeType="1"/>
              </p:cNvSpPr>
              <p:nvPr/>
            </p:nvSpPr>
            <p:spPr bwMode="auto">
              <a:xfrm>
                <a:off x="4422" y="3034"/>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6" name="Rectangle 81">
                <a:extLst>
                  <a:ext uri="{FF2B5EF4-FFF2-40B4-BE49-F238E27FC236}">
                    <a16:creationId xmlns:a16="http://schemas.microsoft.com/office/drawing/2014/main" id="{E400693B-AE47-4046-99A8-9EE38D976E02}"/>
                  </a:ext>
                </a:extLst>
              </p:cNvPr>
              <p:cNvSpPr>
                <a:spLocks noChangeArrowheads="1"/>
              </p:cNvSpPr>
              <p:nvPr/>
            </p:nvSpPr>
            <p:spPr bwMode="auto">
              <a:xfrm>
                <a:off x="4328" y="3173"/>
                <a:ext cx="64" cy="93"/>
              </a:xfrm>
              <a:prstGeom prst="rect">
                <a:avLst/>
              </a:prstGeom>
              <a:solidFill>
                <a:srgbClr val="FFFF00"/>
              </a:solidFill>
              <a:ln w="9525">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77" name="Rectangle 82">
                <a:extLst>
                  <a:ext uri="{FF2B5EF4-FFF2-40B4-BE49-F238E27FC236}">
                    <a16:creationId xmlns:a16="http://schemas.microsoft.com/office/drawing/2014/main" id="{DA803426-8932-3042-991A-21045DA07992}"/>
                  </a:ext>
                </a:extLst>
              </p:cNvPr>
              <p:cNvSpPr>
                <a:spLocks noChangeArrowheads="1"/>
              </p:cNvSpPr>
              <p:nvPr/>
            </p:nvSpPr>
            <p:spPr bwMode="auto">
              <a:xfrm>
                <a:off x="4414" y="3173"/>
                <a:ext cx="64" cy="93"/>
              </a:xfrm>
              <a:prstGeom prst="rect">
                <a:avLst/>
              </a:prstGeom>
              <a:solidFill>
                <a:srgbClr val="FFFF00"/>
              </a:solidFill>
              <a:ln w="9525">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78" name="Rectangle 83">
                <a:extLst>
                  <a:ext uri="{FF2B5EF4-FFF2-40B4-BE49-F238E27FC236}">
                    <a16:creationId xmlns:a16="http://schemas.microsoft.com/office/drawing/2014/main" id="{8A9BB1E7-A43D-064C-A72B-233B7C7AA885}"/>
                  </a:ext>
                </a:extLst>
              </p:cNvPr>
              <p:cNvSpPr>
                <a:spLocks noChangeArrowheads="1"/>
              </p:cNvSpPr>
              <p:nvPr/>
            </p:nvSpPr>
            <p:spPr bwMode="auto">
              <a:xfrm>
                <a:off x="4500" y="3172"/>
                <a:ext cx="64" cy="93"/>
              </a:xfrm>
              <a:prstGeom prst="rect">
                <a:avLst/>
              </a:prstGeom>
              <a:solidFill>
                <a:srgbClr val="FFFF00"/>
              </a:solidFill>
              <a:ln w="9525">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79" name="Rectangle 84">
                <a:extLst>
                  <a:ext uri="{FF2B5EF4-FFF2-40B4-BE49-F238E27FC236}">
                    <a16:creationId xmlns:a16="http://schemas.microsoft.com/office/drawing/2014/main" id="{22053C9F-F21E-2848-B034-AAD558E1428D}"/>
                  </a:ext>
                </a:extLst>
              </p:cNvPr>
              <p:cNvSpPr>
                <a:spLocks noChangeArrowheads="1"/>
              </p:cNvSpPr>
              <p:nvPr/>
            </p:nvSpPr>
            <p:spPr bwMode="auto">
              <a:xfrm>
                <a:off x="4597" y="3170"/>
                <a:ext cx="64" cy="93"/>
              </a:xfrm>
              <a:prstGeom prst="rect">
                <a:avLst/>
              </a:prstGeom>
              <a:solidFill>
                <a:srgbClr val="FFFF00"/>
              </a:solidFill>
              <a:ln w="9525">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0" name="Rectangle 85">
                <a:extLst>
                  <a:ext uri="{FF2B5EF4-FFF2-40B4-BE49-F238E27FC236}">
                    <a16:creationId xmlns:a16="http://schemas.microsoft.com/office/drawing/2014/main" id="{1B974CC2-291F-6E47-9485-812C4A033549}"/>
                  </a:ext>
                </a:extLst>
              </p:cNvPr>
              <p:cNvSpPr>
                <a:spLocks noChangeArrowheads="1"/>
              </p:cNvSpPr>
              <p:nvPr/>
            </p:nvSpPr>
            <p:spPr bwMode="auto">
              <a:xfrm>
                <a:off x="4693" y="3170"/>
                <a:ext cx="64" cy="93"/>
              </a:xfrm>
              <a:prstGeom prst="rect">
                <a:avLst/>
              </a:prstGeom>
              <a:solidFill>
                <a:srgbClr val="FFFF00"/>
              </a:solidFill>
              <a:ln w="9525">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grpSp>
      <p:grpSp>
        <p:nvGrpSpPr>
          <p:cNvPr id="89" name="Group 86">
            <a:extLst>
              <a:ext uri="{FF2B5EF4-FFF2-40B4-BE49-F238E27FC236}">
                <a16:creationId xmlns:a16="http://schemas.microsoft.com/office/drawing/2014/main" id="{5E0FFBEC-FC28-DD4D-9088-B5761637FAD5}"/>
              </a:ext>
            </a:extLst>
          </p:cNvPr>
          <p:cNvGrpSpPr>
            <a:grpSpLocks/>
          </p:cNvGrpSpPr>
          <p:nvPr/>
        </p:nvGrpSpPr>
        <p:grpSpPr bwMode="auto">
          <a:xfrm>
            <a:off x="9679915" y="5641975"/>
            <a:ext cx="706438" cy="682625"/>
            <a:chOff x="4308" y="290"/>
            <a:chExt cx="505" cy="518"/>
          </a:xfrm>
        </p:grpSpPr>
        <p:graphicFrame>
          <p:nvGraphicFramePr>
            <p:cNvPr id="90" name="Object 87">
              <a:extLst>
                <a:ext uri="{FF2B5EF4-FFF2-40B4-BE49-F238E27FC236}">
                  <a16:creationId xmlns:a16="http://schemas.microsoft.com/office/drawing/2014/main" id="{517EAF11-0204-5540-893C-12ECA95DB095}"/>
                </a:ext>
              </a:extLst>
            </p:cNvPr>
            <p:cNvGraphicFramePr>
              <a:graphicFrameLocks noChangeAspect="1"/>
            </p:cNvGraphicFramePr>
            <p:nvPr/>
          </p:nvGraphicFramePr>
          <p:xfrm>
            <a:off x="4338" y="290"/>
            <a:ext cx="392" cy="315"/>
          </p:xfrm>
          <a:graphic>
            <a:graphicData uri="http://schemas.openxmlformats.org/presentationml/2006/ole">
              <mc:AlternateContent xmlns:mc="http://schemas.openxmlformats.org/markup-compatibility/2006">
                <mc:Choice xmlns:v="urn:schemas-microsoft-com:vml" Requires="v">
                  <p:oleObj spid="_x0000_s11114" name="Clip" r:id="rId8" imgW="1307079" imgH="1083682" progId="MS_ClipArt_Gallery.2">
                    <p:embed/>
                  </p:oleObj>
                </mc:Choice>
                <mc:Fallback>
                  <p:oleObj name="Clip" r:id="rId8" imgW="1307079" imgH="1083682" progId="MS_ClipArt_Gallery.2">
                    <p:embed/>
                    <p:pic>
                      <p:nvPicPr>
                        <p:cNvPr id="50241" name="Object 8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38" y="290"/>
                          <a:ext cx="392" cy="31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grpSp>
          <p:nvGrpSpPr>
            <p:cNvPr id="91" name="Group 88">
              <a:extLst>
                <a:ext uri="{FF2B5EF4-FFF2-40B4-BE49-F238E27FC236}">
                  <a16:creationId xmlns:a16="http://schemas.microsoft.com/office/drawing/2014/main" id="{6B9CDAF6-CED0-D54F-96E7-75566080534E}"/>
                </a:ext>
              </a:extLst>
            </p:cNvPr>
            <p:cNvGrpSpPr>
              <a:grpSpLocks/>
            </p:cNvGrpSpPr>
            <p:nvPr/>
          </p:nvGrpSpPr>
          <p:grpSpPr bwMode="auto">
            <a:xfrm>
              <a:off x="4308" y="367"/>
              <a:ext cx="505" cy="441"/>
              <a:chOff x="4155" y="817"/>
              <a:chExt cx="589" cy="441"/>
            </a:xfrm>
          </p:grpSpPr>
          <p:sp>
            <p:nvSpPr>
              <p:cNvPr id="92" name="Rectangle 89">
                <a:extLst>
                  <a:ext uri="{FF2B5EF4-FFF2-40B4-BE49-F238E27FC236}">
                    <a16:creationId xmlns:a16="http://schemas.microsoft.com/office/drawing/2014/main" id="{6AE836AF-AE04-5C49-9C78-C9482F65941A}"/>
                  </a:ext>
                </a:extLst>
              </p:cNvPr>
              <p:cNvSpPr>
                <a:spLocks noChangeArrowheads="1"/>
              </p:cNvSpPr>
              <p:nvPr/>
            </p:nvSpPr>
            <p:spPr bwMode="auto">
              <a:xfrm>
                <a:off x="4224" y="846"/>
                <a:ext cx="444" cy="330"/>
              </a:xfrm>
              <a:prstGeom prst="rect">
                <a:avLst/>
              </a:prstGeom>
              <a:solidFill>
                <a:schemeClr val="hlink"/>
              </a:solidFill>
              <a:ln w="19050">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93" name="Text Box 90">
                <a:extLst>
                  <a:ext uri="{FF2B5EF4-FFF2-40B4-BE49-F238E27FC236}">
                    <a16:creationId xmlns:a16="http://schemas.microsoft.com/office/drawing/2014/main" id="{DE8B03E6-60F0-A44F-A0D5-6B2C3342AC51}"/>
                  </a:ext>
                </a:extLst>
              </p:cNvPr>
              <p:cNvSpPr txBox="1">
                <a:spLocks noChangeArrowheads="1"/>
              </p:cNvSpPr>
              <p:nvPr/>
            </p:nvSpPr>
            <p:spPr bwMode="auto">
              <a:xfrm>
                <a:off x="4155" y="817"/>
                <a:ext cx="589" cy="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600">
                    <a:latin typeface="Comic Sans MS" charset="0"/>
                  </a:rPr>
                  <a:t>user</a:t>
                </a:r>
              </a:p>
              <a:p>
                <a:r>
                  <a:rPr lang="en-US" altLang="x-none" sz="1600">
                    <a:latin typeface="Comic Sans MS" charset="0"/>
                  </a:rPr>
                  <a:t>agent</a:t>
                </a:r>
                <a:endParaRPr lang="en-US" altLang="x-none" sz="2400"/>
              </a:p>
            </p:txBody>
          </p:sp>
        </p:grpSp>
      </p:grpSp>
      <p:grpSp>
        <p:nvGrpSpPr>
          <p:cNvPr id="94" name="Group 91">
            <a:extLst>
              <a:ext uri="{FF2B5EF4-FFF2-40B4-BE49-F238E27FC236}">
                <a16:creationId xmlns:a16="http://schemas.microsoft.com/office/drawing/2014/main" id="{A17A1AA7-1F25-CC48-B40F-E601D0240F2C}"/>
              </a:ext>
            </a:extLst>
          </p:cNvPr>
          <p:cNvGrpSpPr>
            <a:grpSpLocks/>
          </p:cNvGrpSpPr>
          <p:nvPr/>
        </p:nvGrpSpPr>
        <p:grpSpPr bwMode="auto">
          <a:xfrm>
            <a:off x="7860640" y="5791200"/>
            <a:ext cx="709613" cy="682625"/>
            <a:chOff x="4308" y="290"/>
            <a:chExt cx="507" cy="518"/>
          </a:xfrm>
        </p:grpSpPr>
        <p:graphicFrame>
          <p:nvGraphicFramePr>
            <p:cNvPr id="95" name="Object 92">
              <a:extLst>
                <a:ext uri="{FF2B5EF4-FFF2-40B4-BE49-F238E27FC236}">
                  <a16:creationId xmlns:a16="http://schemas.microsoft.com/office/drawing/2014/main" id="{EB0AF9EB-FE9D-1D46-9A24-6D94369D9459}"/>
                </a:ext>
              </a:extLst>
            </p:cNvPr>
            <p:cNvGraphicFramePr>
              <a:graphicFrameLocks noChangeAspect="1"/>
            </p:cNvGraphicFramePr>
            <p:nvPr/>
          </p:nvGraphicFramePr>
          <p:xfrm>
            <a:off x="4338" y="290"/>
            <a:ext cx="392" cy="315"/>
          </p:xfrm>
          <a:graphic>
            <a:graphicData uri="http://schemas.openxmlformats.org/presentationml/2006/ole">
              <mc:AlternateContent xmlns:mc="http://schemas.openxmlformats.org/markup-compatibility/2006">
                <mc:Choice xmlns:v="urn:schemas-microsoft-com:vml" Requires="v">
                  <p:oleObj spid="_x0000_s11115" name="Clip" r:id="rId9" imgW="1307079" imgH="1083682" progId="MS_ClipArt_Gallery.2">
                    <p:embed/>
                  </p:oleObj>
                </mc:Choice>
                <mc:Fallback>
                  <p:oleObj name="Clip" r:id="rId9" imgW="1307079" imgH="1083682" progId="MS_ClipArt_Gallery.2">
                    <p:embed/>
                    <p:pic>
                      <p:nvPicPr>
                        <p:cNvPr id="50237" name="Object 9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38" y="290"/>
                          <a:ext cx="392" cy="31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grpSp>
          <p:nvGrpSpPr>
            <p:cNvPr id="96" name="Group 93">
              <a:extLst>
                <a:ext uri="{FF2B5EF4-FFF2-40B4-BE49-F238E27FC236}">
                  <a16:creationId xmlns:a16="http://schemas.microsoft.com/office/drawing/2014/main" id="{A1DFF157-DF7C-2F42-8C81-F5D2CBF9D911}"/>
                </a:ext>
              </a:extLst>
            </p:cNvPr>
            <p:cNvGrpSpPr>
              <a:grpSpLocks/>
            </p:cNvGrpSpPr>
            <p:nvPr/>
          </p:nvGrpSpPr>
          <p:grpSpPr bwMode="auto">
            <a:xfrm>
              <a:off x="4308" y="367"/>
              <a:ext cx="507" cy="441"/>
              <a:chOff x="4155" y="817"/>
              <a:chExt cx="591" cy="441"/>
            </a:xfrm>
          </p:grpSpPr>
          <p:sp>
            <p:nvSpPr>
              <p:cNvPr id="97" name="Rectangle 94">
                <a:extLst>
                  <a:ext uri="{FF2B5EF4-FFF2-40B4-BE49-F238E27FC236}">
                    <a16:creationId xmlns:a16="http://schemas.microsoft.com/office/drawing/2014/main" id="{4EBA7056-922D-9940-8B73-405C65B533B3}"/>
                  </a:ext>
                </a:extLst>
              </p:cNvPr>
              <p:cNvSpPr>
                <a:spLocks noChangeArrowheads="1"/>
              </p:cNvSpPr>
              <p:nvPr/>
            </p:nvSpPr>
            <p:spPr bwMode="auto">
              <a:xfrm>
                <a:off x="4224" y="846"/>
                <a:ext cx="444" cy="330"/>
              </a:xfrm>
              <a:prstGeom prst="rect">
                <a:avLst/>
              </a:prstGeom>
              <a:solidFill>
                <a:schemeClr val="hlink"/>
              </a:solidFill>
              <a:ln w="19050">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98" name="Text Box 95">
                <a:extLst>
                  <a:ext uri="{FF2B5EF4-FFF2-40B4-BE49-F238E27FC236}">
                    <a16:creationId xmlns:a16="http://schemas.microsoft.com/office/drawing/2014/main" id="{E49E7515-E49A-3547-B07E-6911B3AA2D48}"/>
                  </a:ext>
                </a:extLst>
              </p:cNvPr>
              <p:cNvSpPr txBox="1">
                <a:spLocks noChangeArrowheads="1"/>
              </p:cNvSpPr>
              <p:nvPr/>
            </p:nvSpPr>
            <p:spPr bwMode="auto">
              <a:xfrm>
                <a:off x="4155" y="817"/>
                <a:ext cx="591" cy="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600">
                    <a:latin typeface="Comic Sans MS" charset="0"/>
                  </a:rPr>
                  <a:t>user</a:t>
                </a:r>
              </a:p>
              <a:p>
                <a:r>
                  <a:rPr lang="en-US" altLang="x-none" sz="1600">
                    <a:latin typeface="Comic Sans MS" charset="0"/>
                  </a:rPr>
                  <a:t>agent</a:t>
                </a:r>
                <a:endParaRPr lang="en-US" altLang="x-none" sz="2400"/>
              </a:p>
            </p:txBody>
          </p:sp>
        </p:grpSp>
      </p:grpSp>
      <p:grpSp>
        <p:nvGrpSpPr>
          <p:cNvPr id="99" name="Group 96">
            <a:extLst>
              <a:ext uri="{FF2B5EF4-FFF2-40B4-BE49-F238E27FC236}">
                <a16:creationId xmlns:a16="http://schemas.microsoft.com/office/drawing/2014/main" id="{C14B9A80-7B7A-BD46-B1A4-B89F0D64F7A5}"/>
              </a:ext>
            </a:extLst>
          </p:cNvPr>
          <p:cNvGrpSpPr>
            <a:grpSpLocks/>
          </p:cNvGrpSpPr>
          <p:nvPr/>
        </p:nvGrpSpPr>
        <p:grpSpPr bwMode="auto">
          <a:xfrm>
            <a:off x="7782853" y="2414588"/>
            <a:ext cx="800100" cy="1247775"/>
            <a:chOff x="3451" y="2522"/>
            <a:chExt cx="571" cy="946"/>
          </a:xfrm>
        </p:grpSpPr>
        <p:grpSp>
          <p:nvGrpSpPr>
            <p:cNvPr id="100" name="Group 97">
              <a:extLst>
                <a:ext uri="{FF2B5EF4-FFF2-40B4-BE49-F238E27FC236}">
                  <a16:creationId xmlns:a16="http://schemas.microsoft.com/office/drawing/2014/main" id="{D3E40802-47C7-E848-B6C9-E7B5EA873B4C}"/>
                </a:ext>
              </a:extLst>
            </p:cNvPr>
            <p:cNvGrpSpPr>
              <a:grpSpLocks/>
            </p:cNvGrpSpPr>
            <p:nvPr/>
          </p:nvGrpSpPr>
          <p:grpSpPr bwMode="auto">
            <a:xfrm>
              <a:off x="3631" y="2522"/>
              <a:ext cx="224" cy="588"/>
              <a:chOff x="4180" y="783"/>
              <a:chExt cx="150" cy="307"/>
            </a:xfrm>
          </p:grpSpPr>
          <p:sp>
            <p:nvSpPr>
              <p:cNvPr id="117" name="AutoShape 98">
                <a:extLst>
                  <a:ext uri="{FF2B5EF4-FFF2-40B4-BE49-F238E27FC236}">
                    <a16:creationId xmlns:a16="http://schemas.microsoft.com/office/drawing/2014/main" id="{F703F3E1-B40E-DA42-9F48-28520A61C1DC}"/>
                  </a:ext>
                </a:extLst>
              </p:cNvPr>
              <p:cNvSpPr>
                <a:spLocks noChangeArrowheads="1"/>
              </p:cNvSpPr>
              <p:nvPr/>
            </p:nvSpPr>
            <p:spPr bwMode="auto">
              <a:xfrm>
                <a:off x="4180" y="1019"/>
                <a:ext cx="150" cy="71"/>
              </a:xfrm>
              <a:prstGeom prst="parallelogram">
                <a:avLst>
                  <a:gd name="adj" fmla="val 81387"/>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8" name="Rectangle 99">
                <a:extLst>
                  <a:ext uri="{FF2B5EF4-FFF2-40B4-BE49-F238E27FC236}">
                    <a16:creationId xmlns:a16="http://schemas.microsoft.com/office/drawing/2014/main" id="{D4D4789C-8603-874C-B57D-03C2595FDE98}"/>
                  </a:ext>
                </a:extLst>
              </p:cNvPr>
              <p:cNvSpPr>
                <a:spLocks noChangeArrowheads="1"/>
              </p:cNvSpPr>
              <p:nvPr/>
            </p:nvSpPr>
            <p:spPr bwMode="auto">
              <a:xfrm>
                <a:off x="4256" y="785"/>
                <a:ext cx="69" cy="236"/>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9" name="Rectangle 100">
                <a:extLst>
                  <a:ext uri="{FF2B5EF4-FFF2-40B4-BE49-F238E27FC236}">
                    <a16:creationId xmlns:a16="http://schemas.microsoft.com/office/drawing/2014/main" id="{A9EA3E0D-2D30-7944-9EDA-7338B4A8E8EB}"/>
                  </a:ext>
                </a:extLst>
              </p:cNvPr>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20" name="AutoShape 101">
                <a:extLst>
                  <a:ext uri="{FF2B5EF4-FFF2-40B4-BE49-F238E27FC236}">
                    <a16:creationId xmlns:a16="http://schemas.microsoft.com/office/drawing/2014/main" id="{48B177F2-C332-F442-B705-A468358AEF0E}"/>
                  </a:ext>
                </a:extLst>
              </p:cNvPr>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21" name="Line 102">
                <a:extLst>
                  <a:ext uri="{FF2B5EF4-FFF2-40B4-BE49-F238E27FC236}">
                    <a16:creationId xmlns:a16="http://schemas.microsoft.com/office/drawing/2014/main" id="{C7F2EAA2-B705-0E45-8632-10F759DA9C56}"/>
                  </a:ext>
                </a:extLst>
              </p:cNvPr>
              <p:cNvSpPr>
                <a:spLocks noChangeShapeType="1"/>
              </p:cNvSpPr>
              <p:nvPr/>
            </p:nvSpPr>
            <p:spPr bwMode="auto">
              <a:xfrm>
                <a:off x="4330" y="788"/>
                <a:ext cx="0" cy="23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2" name="Line 103">
                <a:extLst>
                  <a:ext uri="{FF2B5EF4-FFF2-40B4-BE49-F238E27FC236}">
                    <a16:creationId xmlns:a16="http://schemas.microsoft.com/office/drawing/2014/main" id="{BCB5431C-07A1-F84F-A985-66AD0228F7C8}"/>
                  </a:ext>
                </a:extLst>
              </p:cNvPr>
              <p:cNvSpPr>
                <a:spLocks noChangeShapeType="1"/>
              </p:cNvSpPr>
              <p:nvPr/>
            </p:nvSpPr>
            <p:spPr bwMode="auto">
              <a:xfrm flipH="1">
                <a:off x="4276" y="1019"/>
                <a:ext cx="54" cy="6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3" name="Rectangle 104">
                <a:extLst>
                  <a:ext uri="{FF2B5EF4-FFF2-40B4-BE49-F238E27FC236}">
                    <a16:creationId xmlns:a16="http://schemas.microsoft.com/office/drawing/2014/main" id="{234C8A00-8CA5-BB4A-B729-7EEA685BB53E}"/>
                  </a:ext>
                </a:extLst>
              </p:cNvPr>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24" name="Rectangle 105">
                <a:extLst>
                  <a:ext uri="{FF2B5EF4-FFF2-40B4-BE49-F238E27FC236}">
                    <a16:creationId xmlns:a16="http://schemas.microsoft.com/office/drawing/2014/main" id="{EDAA9603-5CB5-DA43-908E-171F9F6943D6}"/>
                  </a:ext>
                </a:extLst>
              </p:cNvPr>
              <p:cNvSpPr>
                <a:spLocks noChangeArrowheads="1"/>
              </p:cNvSpPr>
              <p:nvPr/>
            </p:nvSpPr>
            <p:spPr bwMode="auto">
              <a:xfrm>
                <a:off x="4202" y="924"/>
                <a:ext cx="48" cy="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grpSp>
          <p:nvGrpSpPr>
            <p:cNvPr id="101" name="Group 106">
              <a:extLst>
                <a:ext uri="{FF2B5EF4-FFF2-40B4-BE49-F238E27FC236}">
                  <a16:creationId xmlns:a16="http://schemas.microsoft.com/office/drawing/2014/main" id="{2EC78D3D-A4DA-304D-9A7E-A05923164501}"/>
                </a:ext>
              </a:extLst>
            </p:cNvPr>
            <p:cNvGrpSpPr>
              <a:grpSpLocks/>
            </p:cNvGrpSpPr>
            <p:nvPr/>
          </p:nvGrpSpPr>
          <p:grpSpPr bwMode="auto">
            <a:xfrm>
              <a:off x="3451" y="2807"/>
              <a:ext cx="571" cy="661"/>
              <a:chOff x="4255" y="2627"/>
              <a:chExt cx="571" cy="661"/>
            </a:xfrm>
          </p:grpSpPr>
          <p:sp>
            <p:nvSpPr>
              <p:cNvPr id="102" name="Rectangle 107">
                <a:extLst>
                  <a:ext uri="{FF2B5EF4-FFF2-40B4-BE49-F238E27FC236}">
                    <a16:creationId xmlns:a16="http://schemas.microsoft.com/office/drawing/2014/main" id="{05029E71-C2DB-864F-BC5A-3E8DBA44158F}"/>
                  </a:ext>
                </a:extLst>
              </p:cNvPr>
              <p:cNvSpPr>
                <a:spLocks noChangeArrowheads="1"/>
              </p:cNvSpPr>
              <p:nvPr/>
            </p:nvSpPr>
            <p:spPr bwMode="auto">
              <a:xfrm>
                <a:off x="4296" y="2652"/>
                <a:ext cx="510" cy="636"/>
              </a:xfrm>
              <a:prstGeom prst="rect">
                <a:avLst/>
              </a:prstGeom>
              <a:solidFill>
                <a:schemeClr val="hlink"/>
              </a:solidFill>
              <a:ln w="19050">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03" name="Text Box 108">
                <a:extLst>
                  <a:ext uri="{FF2B5EF4-FFF2-40B4-BE49-F238E27FC236}">
                    <a16:creationId xmlns:a16="http://schemas.microsoft.com/office/drawing/2014/main" id="{6EB1C91F-A21F-FC46-ACFD-64D0959D03C4}"/>
                  </a:ext>
                </a:extLst>
              </p:cNvPr>
              <p:cNvSpPr txBox="1">
                <a:spLocks noChangeArrowheads="1"/>
              </p:cNvSpPr>
              <p:nvPr/>
            </p:nvSpPr>
            <p:spPr bwMode="auto">
              <a:xfrm>
                <a:off x="4255" y="2627"/>
                <a:ext cx="571" cy="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600">
                    <a:latin typeface="Comic Sans MS" charset="0"/>
                  </a:rPr>
                  <a:t>mail</a:t>
                </a:r>
              </a:p>
              <a:p>
                <a:r>
                  <a:rPr lang="en-US" altLang="x-none" sz="1600">
                    <a:latin typeface="Comic Sans MS" charset="0"/>
                  </a:rPr>
                  <a:t>server</a:t>
                </a:r>
                <a:endParaRPr lang="en-US" altLang="x-none" sz="2400"/>
              </a:p>
            </p:txBody>
          </p:sp>
          <p:sp>
            <p:nvSpPr>
              <p:cNvPr id="104" name="Rectangle 109">
                <a:extLst>
                  <a:ext uri="{FF2B5EF4-FFF2-40B4-BE49-F238E27FC236}">
                    <a16:creationId xmlns:a16="http://schemas.microsoft.com/office/drawing/2014/main" id="{15469752-3804-014F-AA41-AF6680479A5A}"/>
                  </a:ext>
                </a:extLst>
              </p:cNvPr>
              <p:cNvSpPr>
                <a:spLocks noChangeArrowheads="1"/>
              </p:cNvSpPr>
              <p:nvPr/>
            </p:nvSpPr>
            <p:spPr bwMode="auto">
              <a:xfrm>
                <a:off x="4320" y="3006"/>
                <a:ext cx="450" cy="120"/>
              </a:xfrm>
              <a:prstGeom prst="rect">
                <a:avLst/>
              </a:prstGeom>
              <a:solidFill>
                <a:srgbClr val="00FF00"/>
              </a:solidFill>
              <a:ln w="19050">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05" name="Line 110">
                <a:extLst>
                  <a:ext uri="{FF2B5EF4-FFF2-40B4-BE49-F238E27FC236}">
                    <a16:creationId xmlns:a16="http://schemas.microsoft.com/office/drawing/2014/main" id="{2160ECA3-140C-A442-986A-F830594A5A2C}"/>
                  </a:ext>
                </a:extLst>
              </p:cNvPr>
              <p:cNvSpPr>
                <a:spLocks noChangeShapeType="1"/>
              </p:cNvSpPr>
              <p:nvPr/>
            </p:nvSpPr>
            <p:spPr bwMode="auto">
              <a:xfrm>
                <a:off x="4369" y="3034"/>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6" name="Line 111">
                <a:extLst>
                  <a:ext uri="{FF2B5EF4-FFF2-40B4-BE49-F238E27FC236}">
                    <a16:creationId xmlns:a16="http://schemas.microsoft.com/office/drawing/2014/main" id="{A6DAAE92-9D35-3240-BF6C-E0A57DFEB4B6}"/>
                  </a:ext>
                </a:extLst>
              </p:cNvPr>
              <p:cNvSpPr>
                <a:spLocks noChangeShapeType="1"/>
              </p:cNvSpPr>
              <p:nvPr/>
            </p:nvSpPr>
            <p:spPr bwMode="auto">
              <a:xfrm>
                <a:off x="4478" y="3033"/>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7" name="Line 112">
                <a:extLst>
                  <a:ext uri="{FF2B5EF4-FFF2-40B4-BE49-F238E27FC236}">
                    <a16:creationId xmlns:a16="http://schemas.microsoft.com/office/drawing/2014/main" id="{F27EBB7F-E849-C04D-9DBC-93647E31B868}"/>
                  </a:ext>
                </a:extLst>
              </p:cNvPr>
              <p:cNvSpPr>
                <a:spLocks noChangeShapeType="1"/>
              </p:cNvSpPr>
              <p:nvPr/>
            </p:nvSpPr>
            <p:spPr bwMode="auto">
              <a:xfrm>
                <a:off x="4533" y="3035"/>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8" name="Line 113">
                <a:extLst>
                  <a:ext uri="{FF2B5EF4-FFF2-40B4-BE49-F238E27FC236}">
                    <a16:creationId xmlns:a16="http://schemas.microsoft.com/office/drawing/2014/main" id="{14DE956F-B649-D941-881D-42CC29CB788D}"/>
                  </a:ext>
                </a:extLst>
              </p:cNvPr>
              <p:cNvSpPr>
                <a:spLocks noChangeShapeType="1"/>
              </p:cNvSpPr>
              <p:nvPr/>
            </p:nvSpPr>
            <p:spPr bwMode="auto">
              <a:xfrm>
                <a:off x="4590" y="3033"/>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9" name="Line 114">
                <a:extLst>
                  <a:ext uri="{FF2B5EF4-FFF2-40B4-BE49-F238E27FC236}">
                    <a16:creationId xmlns:a16="http://schemas.microsoft.com/office/drawing/2014/main" id="{F525A1AB-48DE-AB46-A7D1-DE082150A7F3}"/>
                  </a:ext>
                </a:extLst>
              </p:cNvPr>
              <p:cNvSpPr>
                <a:spLocks noChangeShapeType="1"/>
              </p:cNvSpPr>
              <p:nvPr/>
            </p:nvSpPr>
            <p:spPr bwMode="auto">
              <a:xfrm>
                <a:off x="4651" y="3033"/>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10" name="Line 115">
                <a:extLst>
                  <a:ext uri="{FF2B5EF4-FFF2-40B4-BE49-F238E27FC236}">
                    <a16:creationId xmlns:a16="http://schemas.microsoft.com/office/drawing/2014/main" id="{0BCEB54B-596C-9D41-AAEA-298B24F96DF0}"/>
                  </a:ext>
                </a:extLst>
              </p:cNvPr>
              <p:cNvSpPr>
                <a:spLocks noChangeShapeType="1"/>
              </p:cNvSpPr>
              <p:nvPr/>
            </p:nvSpPr>
            <p:spPr bwMode="auto">
              <a:xfrm>
                <a:off x="4707" y="3033"/>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11" name="Line 116">
                <a:extLst>
                  <a:ext uri="{FF2B5EF4-FFF2-40B4-BE49-F238E27FC236}">
                    <a16:creationId xmlns:a16="http://schemas.microsoft.com/office/drawing/2014/main" id="{AC30D04D-5553-D642-9FA4-BC16D1ADD27A}"/>
                  </a:ext>
                </a:extLst>
              </p:cNvPr>
              <p:cNvSpPr>
                <a:spLocks noChangeShapeType="1"/>
              </p:cNvSpPr>
              <p:nvPr/>
            </p:nvSpPr>
            <p:spPr bwMode="auto">
              <a:xfrm>
                <a:off x="4422" y="3034"/>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12" name="Rectangle 117">
                <a:extLst>
                  <a:ext uri="{FF2B5EF4-FFF2-40B4-BE49-F238E27FC236}">
                    <a16:creationId xmlns:a16="http://schemas.microsoft.com/office/drawing/2014/main" id="{40706B19-BF5D-ED4C-A427-E3A9826E2510}"/>
                  </a:ext>
                </a:extLst>
              </p:cNvPr>
              <p:cNvSpPr>
                <a:spLocks noChangeArrowheads="1"/>
              </p:cNvSpPr>
              <p:nvPr/>
            </p:nvSpPr>
            <p:spPr bwMode="auto">
              <a:xfrm>
                <a:off x="4328" y="3173"/>
                <a:ext cx="64" cy="93"/>
              </a:xfrm>
              <a:prstGeom prst="rect">
                <a:avLst/>
              </a:prstGeom>
              <a:solidFill>
                <a:srgbClr val="FFFF00"/>
              </a:solidFill>
              <a:ln w="9525">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3" name="Rectangle 118">
                <a:extLst>
                  <a:ext uri="{FF2B5EF4-FFF2-40B4-BE49-F238E27FC236}">
                    <a16:creationId xmlns:a16="http://schemas.microsoft.com/office/drawing/2014/main" id="{E2ECEEBA-58E3-DF40-B616-31A070D6607F}"/>
                  </a:ext>
                </a:extLst>
              </p:cNvPr>
              <p:cNvSpPr>
                <a:spLocks noChangeArrowheads="1"/>
              </p:cNvSpPr>
              <p:nvPr/>
            </p:nvSpPr>
            <p:spPr bwMode="auto">
              <a:xfrm>
                <a:off x="4414" y="3173"/>
                <a:ext cx="64" cy="93"/>
              </a:xfrm>
              <a:prstGeom prst="rect">
                <a:avLst/>
              </a:prstGeom>
              <a:solidFill>
                <a:srgbClr val="FFFF00"/>
              </a:solidFill>
              <a:ln w="9525">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4" name="Rectangle 119">
                <a:extLst>
                  <a:ext uri="{FF2B5EF4-FFF2-40B4-BE49-F238E27FC236}">
                    <a16:creationId xmlns:a16="http://schemas.microsoft.com/office/drawing/2014/main" id="{6044D5A2-4F8F-E744-9633-391F8AF0E294}"/>
                  </a:ext>
                </a:extLst>
              </p:cNvPr>
              <p:cNvSpPr>
                <a:spLocks noChangeArrowheads="1"/>
              </p:cNvSpPr>
              <p:nvPr/>
            </p:nvSpPr>
            <p:spPr bwMode="auto">
              <a:xfrm>
                <a:off x="4500" y="3172"/>
                <a:ext cx="64" cy="93"/>
              </a:xfrm>
              <a:prstGeom prst="rect">
                <a:avLst/>
              </a:prstGeom>
              <a:solidFill>
                <a:srgbClr val="FFFF00"/>
              </a:solidFill>
              <a:ln w="9525">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5" name="Rectangle 120">
                <a:extLst>
                  <a:ext uri="{FF2B5EF4-FFF2-40B4-BE49-F238E27FC236}">
                    <a16:creationId xmlns:a16="http://schemas.microsoft.com/office/drawing/2014/main" id="{82816ADD-0934-5C4B-80EA-5F2D8DBBCB32}"/>
                  </a:ext>
                </a:extLst>
              </p:cNvPr>
              <p:cNvSpPr>
                <a:spLocks noChangeArrowheads="1"/>
              </p:cNvSpPr>
              <p:nvPr/>
            </p:nvSpPr>
            <p:spPr bwMode="auto">
              <a:xfrm>
                <a:off x="4597" y="3170"/>
                <a:ext cx="64" cy="93"/>
              </a:xfrm>
              <a:prstGeom prst="rect">
                <a:avLst/>
              </a:prstGeom>
              <a:solidFill>
                <a:srgbClr val="FFFF00"/>
              </a:solidFill>
              <a:ln w="9525">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6" name="Rectangle 121">
                <a:extLst>
                  <a:ext uri="{FF2B5EF4-FFF2-40B4-BE49-F238E27FC236}">
                    <a16:creationId xmlns:a16="http://schemas.microsoft.com/office/drawing/2014/main" id="{DE320005-1C78-0446-A0C2-FA0E54540B03}"/>
                  </a:ext>
                </a:extLst>
              </p:cNvPr>
              <p:cNvSpPr>
                <a:spLocks noChangeArrowheads="1"/>
              </p:cNvSpPr>
              <p:nvPr/>
            </p:nvSpPr>
            <p:spPr bwMode="auto">
              <a:xfrm>
                <a:off x="4693" y="3170"/>
                <a:ext cx="64" cy="93"/>
              </a:xfrm>
              <a:prstGeom prst="rect">
                <a:avLst/>
              </a:prstGeom>
              <a:solidFill>
                <a:srgbClr val="FFFF00"/>
              </a:solidFill>
              <a:ln w="9525">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grpSp>
      <p:grpSp>
        <p:nvGrpSpPr>
          <p:cNvPr id="125" name="Group 124">
            <a:extLst>
              <a:ext uri="{FF2B5EF4-FFF2-40B4-BE49-F238E27FC236}">
                <a16:creationId xmlns:a16="http://schemas.microsoft.com/office/drawing/2014/main" id="{08610339-8706-FB4C-B86B-FCAE738FF2D0}"/>
              </a:ext>
            </a:extLst>
          </p:cNvPr>
          <p:cNvGrpSpPr>
            <a:grpSpLocks/>
          </p:cNvGrpSpPr>
          <p:nvPr/>
        </p:nvGrpSpPr>
        <p:grpSpPr bwMode="auto">
          <a:xfrm>
            <a:off x="8851240" y="2084388"/>
            <a:ext cx="706438" cy="582612"/>
            <a:chOff x="4155" y="817"/>
            <a:chExt cx="589" cy="441"/>
          </a:xfrm>
        </p:grpSpPr>
        <p:sp>
          <p:nvSpPr>
            <p:cNvPr id="126" name="Rectangle 125">
              <a:extLst>
                <a:ext uri="{FF2B5EF4-FFF2-40B4-BE49-F238E27FC236}">
                  <a16:creationId xmlns:a16="http://schemas.microsoft.com/office/drawing/2014/main" id="{B3B85B92-65AD-4C4F-867E-30AF85F8DF87}"/>
                </a:ext>
              </a:extLst>
            </p:cNvPr>
            <p:cNvSpPr>
              <a:spLocks noChangeArrowheads="1"/>
            </p:cNvSpPr>
            <p:nvPr/>
          </p:nvSpPr>
          <p:spPr bwMode="auto">
            <a:xfrm>
              <a:off x="4224" y="846"/>
              <a:ext cx="444" cy="330"/>
            </a:xfrm>
            <a:prstGeom prst="rect">
              <a:avLst/>
            </a:prstGeom>
            <a:solidFill>
              <a:schemeClr val="hlink"/>
            </a:solidFill>
            <a:ln w="19050">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27" name="Text Box 126">
              <a:extLst>
                <a:ext uri="{FF2B5EF4-FFF2-40B4-BE49-F238E27FC236}">
                  <a16:creationId xmlns:a16="http://schemas.microsoft.com/office/drawing/2014/main" id="{2FC94B67-9785-E741-8E3F-9A3BD638C6E9}"/>
                </a:ext>
              </a:extLst>
            </p:cNvPr>
            <p:cNvSpPr txBox="1">
              <a:spLocks noChangeArrowheads="1"/>
            </p:cNvSpPr>
            <p:nvPr/>
          </p:nvSpPr>
          <p:spPr bwMode="auto">
            <a:xfrm>
              <a:off x="4155" y="817"/>
              <a:ext cx="589" cy="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600">
                  <a:latin typeface="Comic Sans MS" charset="0"/>
                </a:rPr>
                <a:t>user</a:t>
              </a:r>
            </a:p>
            <a:p>
              <a:r>
                <a:rPr lang="en-US" altLang="x-none" sz="1600">
                  <a:latin typeface="Comic Sans MS" charset="0"/>
                </a:rPr>
                <a:t>agent</a:t>
              </a:r>
              <a:endParaRPr lang="en-US" altLang="x-none" sz="2400"/>
            </a:p>
          </p:txBody>
        </p:sp>
      </p:grpSp>
      <p:sp>
        <p:nvSpPr>
          <p:cNvPr id="128" name="Line 127">
            <a:extLst>
              <a:ext uri="{FF2B5EF4-FFF2-40B4-BE49-F238E27FC236}">
                <a16:creationId xmlns:a16="http://schemas.microsoft.com/office/drawing/2014/main" id="{DE345BB2-DC5E-394C-9405-22114329B505}"/>
              </a:ext>
            </a:extLst>
          </p:cNvPr>
          <p:cNvSpPr>
            <a:spLocks noChangeShapeType="1"/>
          </p:cNvSpPr>
          <p:nvPr/>
        </p:nvSpPr>
        <p:spPr bwMode="auto">
          <a:xfrm flipV="1">
            <a:off x="8579778" y="4113213"/>
            <a:ext cx="992187" cy="901700"/>
          </a:xfrm>
          <a:prstGeom prst="line">
            <a:avLst/>
          </a:prstGeom>
          <a:noFill/>
          <a:ln w="28575">
            <a:solidFill>
              <a:srgbClr val="FF00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29" name="Line 128">
            <a:extLst>
              <a:ext uri="{FF2B5EF4-FFF2-40B4-BE49-F238E27FC236}">
                <a16:creationId xmlns:a16="http://schemas.microsoft.com/office/drawing/2014/main" id="{F9BA109F-D176-DD48-A430-84F29D04379B}"/>
              </a:ext>
            </a:extLst>
          </p:cNvPr>
          <p:cNvSpPr>
            <a:spLocks noChangeShapeType="1"/>
          </p:cNvSpPr>
          <p:nvPr/>
        </p:nvSpPr>
        <p:spPr bwMode="auto">
          <a:xfrm flipH="1" flipV="1">
            <a:off x="7924140" y="3678238"/>
            <a:ext cx="0" cy="1036637"/>
          </a:xfrm>
          <a:prstGeom prst="line">
            <a:avLst/>
          </a:prstGeom>
          <a:noFill/>
          <a:ln w="28575">
            <a:solidFill>
              <a:srgbClr val="FF00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nvGrpSpPr>
          <p:cNvPr id="130" name="Group 129">
            <a:extLst>
              <a:ext uri="{FF2B5EF4-FFF2-40B4-BE49-F238E27FC236}">
                <a16:creationId xmlns:a16="http://schemas.microsoft.com/office/drawing/2014/main" id="{2EC5F1E9-8CAB-C544-A00C-B4ACE945DBD5}"/>
              </a:ext>
            </a:extLst>
          </p:cNvPr>
          <p:cNvGrpSpPr>
            <a:grpSpLocks/>
          </p:cNvGrpSpPr>
          <p:nvPr/>
        </p:nvGrpSpPr>
        <p:grpSpPr bwMode="auto">
          <a:xfrm>
            <a:off x="8605178" y="4356100"/>
            <a:ext cx="1031875" cy="458788"/>
            <a:chOff x="3702" y="2537"/>
            <a:chExt cx="737" cy="347"/>
          </a:xfrm>
        </p:grpSpPr>
        <p:sp>
          <p:nvSpPr>
            <p:cNvPr id="131" name="Rectangle 130">
              <a:extLst>
                <a:ext uri="{FF2B5EF4-FFF2-40B4-BE49-F238E27FC236}">
                  <a16:creationId xmlns:a16="http://schemas.microsoft.com/office/drawing/2014/main" id="{A07A13A3-2C66-6C4E-B03F-EFEDB4CC2B06}"/>
                </a:ext>
              </a:extLst>
            </p:cNvPr>
            <p:cNvSpPr>
              <a:spLocks noChangeArrowheads="1"/>
            </p:cNvSpPr>
            <p:nvPr/>
          </p:nvSpPr>
          <p:spPr bwMode="auto">
            <a:xfrm>
              <a:off x="3798" y="2580"/>
              <a:ext cx="540" cy="19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32" name="Text Box 131">
              <a:extLst>
                <a:ext uri="{FF2B5EF4-FFF2-40B4-BE49-F238E27FC236}">
                  <a16:creationId xmlns:a16="http://schemas.microsoft.com/office/drawing/2014/main" id="{D962DC1E-B452-6848-BD71-C7FA00D1E30A}"/>
                </a:ext>
              </a:extLst>
            </p:cNvPr>
            <p:cNvSpPr txBox="1">
              <a:spLocks noChangeArrowheads="1"/>
            </p:cNvSpPr>
            <p:nvPr/>
          </p:nvSpPr>
          <p:spPr bwMode="auto">
            <a:xfrm>
              <a:off x="3702" y="2537"/>
              <a:ext cx="737" cy="3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2400">
                  <a:solidFill>
                    <a:srgbClr val="FF0000"/>
                  </a:solidFill>
                  <a:latin typeface="Comic Sans MS" charset="0"/>
                </a:rPr>
                <a:t>SMTP</a:t>
              </a:r>
              <a:endParaRPr lang="en-US" altLang="x-none" sz="2400"/>
            </a:p>
          </p:txBody>
        </p:sp>
      </p:grpSp>
      <p:grpSp>
        <p:nvGrpSpPr>
          <p:cNvPr id="133" name="Group 132">
            <a:extLst>
              <a:ext uri="{FF2B5EF4-FFF2-40B4-BE49-F238E27FC236}">
                <a16:creationId xmlns:a16="http://schemas.microsoft.com/office/drawing/2014/main" id="{88E4E993-9A3A-294D-9F48-E5C201C39036}"/>
              </a:ext>
            </a:extLst>
          </p:cNvPr>
          <p:cNvGrpSpPr>
            <a:grpSpLocks/>
          </p:cNvGrpSpPr>
          <p:nvPr/>
        </p:nvGrpSpPr>
        <p:grpSpPr bwMode="auto">
          <a:xfrm>
            <a:off x="8571840" y="3313113"/>
            <a:ext cx="1031875" cy="457200"/>
            <a:chOff x="3702" y="2537"/>
            <a:chExt cx="737" cy="347"/>
          </a:xfrm>
        </p:grpSpPr>
        <p:sp>
          <p:nvSpPr>
            <p:cNvPr id="134" name="Rectangle 133">
              <a:extLst>
                <a:ext uri="{FF2B5EF4-FFF2-40B4-BE49-F238E27FC236}">
                  <a16:creationId xmlns:a16="http://schemas.microsoft.com/office/drawing/2014/main" id="{248AE68D-CCE2-FE44-A559-E4D4B3BD1EFF}"/>
                </a:ext>
              </a:extLst>
            </p:cNvPr>
            <p:cNvSpPr>
              <a:spLocks noChangeArrowheads="1"/>
            </p:cNvSpPr>
            <p:nvPr/>
          </p:nvSpPr>
          <p:spPr bwMode="auto">
            <a:xfrm>
              <a:off x="3798" y="2580"/>
              <a:ext cx="540" cy="19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35" name="Text Box 134">
              <a:extLst>
                <a:ext uri="{FF2B5EF4-FFF2-40B4-BE49-F238E27FC236}">
                  <a16:creationId xmlns:a16="http://schemas.microsoft.com/office/drawing/2014/main" id="{49EB1271-1AA7-3A46-8B3C-B810E8409608}"/>
                </a:ext>
              </a:extLst>
            </p:cNvPr>
            <p:cNvSpPr txBox="1">
              <a:spLocks noChangeArrowheads="1"/>
            </p:cNvSpPr>
            <p:nvPr/>
          </p:nvSpPr>
          <p:spPr bwMode="auto">
            <a:xfrm>
              <a:off x="3702" y="2537"/>
              <a:ext cx="737" cy="3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2400">
                  <a:solidFill>
                    <a:srgbClr val="FF0000"/>
                  </a:solidFill>
                  <a:latin typeface="Comic Sans MS" charset="0"/>
                </a:rPr>
                <a:t>SMTP</a:t>
              </a:r>
              <a:endParaRPr lang="en-US" altLang="x-none" sz="2400"/>
            </a:p>
          </p:txBody>
        </p:sp>
      </p:grpSp>
      <p:grpSp>
        <p:nvGrpSpPr>
          <p:cNvPr id="136" name="Group 135">
            <a:extLst>
              <a:ext uri="{FF2B5EF4-FFF2-40B4-BE49-F238E27FC236}">
                <a16:creationId xmlns:a16="http://schemas.microsoft.com/office/drawing/2014/main" id="{941541CC-468F-004E-BACB-6486FE0E5116}"/>
              </a:ext>
            </a:extLst>
          </p:cNvPr>
          <p:cNvGrpSpPr>
            <a:grpSpLocks/>
          </p:cNvGrpSpPr>
          <p:nvPr/>
        </p:nvGrpSpPr>
        <p:grpSpPr bwMode="auto">
          <a:xfrm>
            <a:off x="7403440" y="3905250"/>
            <a:ext cx="1031875" cy="458788"/>
            <a:chOff x="3702" y="2537"/>
            <a:chExt cx="737" cy="347"/>
          </a:xfrm>
        </p:grpSpPr>
        <p:sp>
          <p:nvSpPr>
            <p:cNvPr id="137" name="Rectangle 136">
              <a:extLst>
                <a:ext uri="{FF2B5EF4-FFF2-40B4-BE49-F238E27FC236}">
                  <a16:creationId xmlns:a16="http://schemas.microsoft.com/office/drawing/2014/main" id="{94AFCB97-DE36-AD4D-B5F3-3F3E215A22AD}"/>
                </a:ext>
              </a:extLst>
            </p:cNvPr>
            <p:cNvSpPr>
              <a:spLocks noChangeArrowheads="1"/>
            </p:cNvSpPr>
            <p:nvPr/>
          </p:nvSpPr>
          <p:spPr bwMode="auto">
            <a:xfrm>
              <a:off x="3798" y="2580"/>
              <a:ext cx="540" cy="19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38" name="Text Box 137">
              <a:extLst>
                <a:ext uri="{FF2B5EF4-FFF2-40B4-BE49-F238E27FC236}">
                  <a16:creationId xmlns:a16="http://schemas.microsoft.com/office/drawing/2014/main" id="{1C1A791B-F7FF-0E40-82B4-7E7687C2C5C2}"/>
                </a:ext>
              </a:extLst>
            </p:cNvPr>
            <p:cNvSpPr txBox="1">
              <a:spLocks noChangeArrowheads="1"/>
            </p:cNvSpPr>
            <p:nvPr/>
          </p:nvSpPr>
          <p:spPr bwMode="auto">
            <a:xfrm>
              <a:off x="3702" y="2537"/>
              <a:ext cx="737" cy="3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2400">
                  <a:solidFill>
                    <a:srgbClr val="FF0000"/>
                  </a:solidFill>
                  <a:latin typeface="Comic Sans MS" charset="0"/>
                </a:rPr>
                <a:t>SMTP</a:t>
              </a:r>
              <a:endParaRPr lang="en-US" altLang="x-none" sz="2400"/>
            </a:p>
          </p:txBody>
        </p:sp>
      </p:grpSp>
      <p:sp>
        <p:nvSpPr>
          <p:cNvPr id="139" name="Line 138">
            <a:extLst>
              <a:ext uri="{FF2B5EF4-FFF2-40B4-BE49-F238E27FC236}">
                <a16:creationId xmlns:a16="http://schemas.microsoft.com/office/drawing/2014/main" id="{CAD2A344-837F-9043-91B8-C2ABEF53B623}"/>
              </a:ext>
            </a:extLst>
          </p:cNvPr>
          <p:cNvSpPr>
            <a:spLocks noChangeShapeType="1"/>
          </p:cNvSpPr>
          <p:nvPr/>
        </p:nvSpPr>
        <p:spPr bwMode="auto">
          <a:xfrm>
            <a:off x="8589303" y="5487988"/>
            <a:ext cx="1152525" cy="504825"/>
          </a:xfrm>
          <a:prstGeom prst="line">
            <a:avLst/>
          </a:prstGeom>
          <a:noFill/>
          <a:ln w="28575">
            <a:solidFill>
              <a:srgbClr val="FF00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nvGrpSpPr>
          <p:cNvPr id="140" name="Group 139">
            <a:extLst>
              <a:ext uri="{FF2B5EF4-FFF2-40B4-BE49-F238E27FC236}">
                <a16:creationId xmlns:a16="http://schemas.microsoft.com/office/drawing/2014/main" id="{5276CD09-EEFE-C345-AC1A-30DE72BA6702}"/>
              </a:ext>
            </a:extLst>
          </p:cNvPr>
          <p:cNvGrpSpPr>
            <a:grpSpLocks/>
          </p:cNvGrpSpPr>
          <p:nvPr/>
        </p:nvGrpSpPr>
        <p:grpSpPr bwMode="auto">
          <a:xfrm>
            <a:off x="8782978" y="5457825"/>
            <a:ext cx="758825" cy="773113"/>
            <a:chOff x="3798" y="2580"/>
            <a:chExt cx="540" cy="586"/>
          </a:xfrm>
        </p:grpSpPr>
        <p:sp>
          <p:nvSpPr>
            <p:cNvPr id="141" name="Rectangle 140">
              <a:extLst>
                <a:ext uri="{FF2B5EF4-FFF2-40B4-BE49-F238E27FC236}">
                  <a16:creationId xmlns:a16="http://schemas.microsoft.com/office/drawing/2014/main" id="{CC625F6C-B9A8-C94A-AB21-42DC797BB8EF}"/>
                </a:ext>
              </a:extLst>
            </p:cNvPr>
            <p:cNvSpPr>
              <a:spLocks noChangeArrowheads="1"/>
            </p:cNvSpPr>
            <p:nvPr/>
          </p:nvSpPr>
          <p:spPr bwMode="auto">
            <a:xfrm>
              <a:off x="3798" y="2580"/>
              <a:ext cx="540" cy="19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42" name="Text Box 141">
              <a:extLst>
                <a:ext uri="{FF2B5EF4-FFF2-40B4-BE49-F238E27FC236}">
                  <a16:creationId xmlns:a16="http://schemas.microsoft.com/office/drawing/2014/main" id="{9808238A-5E3D-1643-AE91-8A93B1E14B89}"/>
                </a:ext>
              </a:extLst>
            </p:cNvPr>
            <p:cNvSpPr txBox="1">
              <a:spLocks noChangeArrowheads="1"/>
            </p:cNvSpPr>
            <p:nvPr/>
          </p:nvSpPr>
          <p:spPr bwMode="auto">
            <a:xfrm>
              <a:off x="3831" y="2612"/>
              <a:ext cx="482" cy="55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400">
                  <a:solidFill>
                    <a:srgbClr val="FF0000"/>
                  </a:solidFill>
                  <a:latin typeface="Comic Sans MS" charset="0"/>
                </a:rPr>
                <a:t>POP3,</a:t>
              </a:r>
            </a:p>
            <a:p>
              <a:r>
                <a:rPr lang="en-US" altLang="x-none" sz="1400">
                  <a:solidFill>
                    <a:srgbClr val="FF0000"/>
                  </a:solidFill>
                  <a:latin typeface="Comic Sans MS" charset="0"/>
                </a:rPr>
                <a:t>IMAP</a:t>
              </a:r>
              <a:br>
                <a:rPr lang="en-US" altLang="x-none" sz="1400">
                  <a:solidFill>
                    <a:srgbClr val="FF0000"/>
                  </a:solidFill>
                  <a:latin typeface="Comic Sans MS" charset="0"/>
                </a:rPr>
              </a:br>
              <a:r>
                <a:rPr lang="en-US" altLang="x-none" sz="1400">
                  <a:solidFill>
                    <a:srgbClr val="FF0000"/>
                  </a:solidFill>
                  <a:latin typeface="Comic Sans MS" charset="0"/>
                </a:rPr>
                <a:t>SMTP</a:t>
              </a:r>
              <a:endParaRPr lang="en-US" altLang="x-none" sz="1400"/>
            </a:p>
          </p:txBody>
        </p:sp>
      </p:grpSp>
      <p:sp>
        <p:nvSpPr>
          <p:cNvPr id="143" name="Text Box 143">
            <a:extLst>
              <a:ext uri="{FF2B5EF4-FFF2-40B4-BE49-F238E27FC236}">
                <a16:creationId xmlns:a16="http://schemas.microsoft.com/office/drawing/2014/main" id="{1B0EF96F-57FE-CC48-83AD-7E4018E9C2F2}"/>
              </a:ext>
            </a:extLst>
          </p:cNvPr>
          <p:cNvSpPr txBox="1">
            <a:spLocks noChangeArrowheads="1"/>
          </p:cNvSpPr>
          <p:nvPr/>
        </p:nvSpPr>
        <p:spPr bwMode="auto">
          <a:xfrm>
            <a:off x="779214" y="6108346"/>
            <a:ext cx="349005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zh-CN" sz="1600" b="1" dirty="0">
                <a:solidFill>
                  <a:srgbClr val="002060"/>
                </a:solidFill>
              </a:rPr>
              <a:t>Command: %telnet </a:t>
            </a:r>
            <a:r>
              <a:rPr lang="en-US" altLang="zh-CN" sz="1600" b="1" dirty="0" err="1">
                <a:solidFill>
                  <a:srgbClr val="002060"/>
                </a:solidFill>
              </a:rPr>
              <a:t>smtp.sina.com</a:t>
            </a:r>
            <a:r>
              <a:rPr lang="zh-CN" altLang="en-US" sz="1600" b="1" dirty="0">
                <a:solidFill>
                  <a:srgbClr val="002060"/>
                </a:solidFill>
              </a:rPr>
              <a:t> </a:t>
            </a:r>
            <a:r>
              <a:rPr lang="en-US" altLang="zh-CN" sz="1600" b="1" dirty="0">
                <a:solidFill>
                  <a:srgbClr val="002060"/>
                </a:solidFill>
              </a:rPr>
              <a:t>25</a:t>
            </a:r>
            <a:endParaRPr lang="en-US" altLang="x-none" sz="1600" b="1" dirty="0">
              <a:solidFill>
                <a:srgbClr val="002060"/>
              </a:solidFill>
            </a:endParaRPr>
          </a:p>
        </p:txBody>
      </p:sp>
    </p:spTree>
    <p:extLst>
      <p:ext uri="{BB962C8B-B14F-4D97-AF65-F5344CB8AC3E}">
        <p14:creationId xmlns:p14="http://schemas.microsoft.com/office/powerpoint/2010/main" val="3648700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274C621-6668-A940-80E2-5DB714360311}"/>
              </a:ext>
            </a:extLst>
          </p:cNvPr>
          <p:cNvSpPr txBox="1"/>
          <p:nvPr/>
        </p:nvSpPr>
        <p:spPr>
          <a:xfrm>
            <a:off x="5923125" y="1434744"/>
            <a:ext cx="4633751" cy="5262979"/>
          </a:xfrm>
          <a:prstGeom prst="rect">
            <a:avLst/>
          </a:prstGeom>
          <a:noFill/>
        </p:spPr>
        <p:txBody>
          <a:bodyPr wrap="square" rtlCol="0">
            <a:spAutoFit/>
          </a:bodyPr>
          <a:lstStyle/>
          <a:p>
            <a:pPr eaLnBrk="0" fontAlgn="base" hangingPunct="0">
              <a:spcBef>
                <a:spcPct val="0"/>
              </a:spcBef>
              <a:spcAft>
                <a:spcPct val="0"/>
              </a:spcAft>
            </a:pPr>
            <a:r>
              <a:rPr lang="en-US" sz="1400" dirty="0">
                <a:solidFill>
                  <a:srgbClr val="000000"/>
                </a:solidFill>
                <a:latin typeface="Times New Roman" charset="0"/>
                <a:ea typeface="ＭＳ Ｐゴシック" charset="-128"/>
              </a:rPr>
              <a:t>C: </a:t>
            </a:r>
            <a:r>
              <a:rPr lang="en-US" sz="1400" dirty="0" err="1">
                <a:solidFill>
                  <a:srgbClr val="3333CC"/>
                </a:solidFill>
                <a:latin typeface="Times New Roman" charset="0"/>
                <a:ea typeface="ＭＳ Ｐゴシック" charset="-128"/>
              </a:rPr>
              <a:t>auth</a:t>
            </a:r>
            <a:r>
              <a:rPr lang="en-US" sz="1400" dirty="0">
                <a:solidFill>
                  <a:srgbClr val="3333CC"/>
                </a:solidFill>
                <a:latin typeface="Times New Roman" charset="0"/>
                <a:ea typeface="ＭＳ Ｐゴシック" charset="-128"/>
              </a:rPr>
              <a:t> login</a:t>
            </a:r>
          </a:p>
          <a:p>
            <a:pPr eaLnBrk="0" fontAlgn="base" hangingPunct="0">
              <a:spcBef>
                <a:spcPct val="0"/>
              </a:spcBef>
              <a:spcAft>
                <a:spcPct val="0"/>
              </a:spcAft>
            </a:pPr>
            <a:r>
              <a:rPr lang="en-US" sz="1400" dirty="0">
                <a:solidFill>
                  <a:srgbClr val="000000"/>
                </a:solidFill>
                <a:latin typeface="Times New Roman" charset="0"/>
                <a:ea typeface="ＭＳ Ｐゴシック" charset="-128"/>
              </a:rPr>
              <a:t>S: 334 VXNlcm5hbWU6</a:t>
            </a:r>
          </a:p>
          <a:p>
            <a:pPr eaLnBrk="0" fontAlgn="base" hangingPunct="0">
              <a:spcBef>
                <a:spcPct val="0"/>
              </a:spcBef>
              <a:spcAft>
                <a:spcPct val="0"/>
              </a:spcAft>
            </a:pPr>
            <a:r>
              <a:rPr lang="en-US" sz="1400" dirty="0">
                <a:solidFill>
                  <a:srgbClr val="000000"/>
                </a:solidFill>
                <a:latin typeface="Times New Roman" charset="0"/>
                <a:ea typeface="ＭＳ Ｐゴシック" charset="-128"/>
              </a:rPr>
              <a:t>C: eG11Y25ucw==</a:t>
            </a:r>
          </a:p>
          <a:p>
            <a:pPr eaLnBrk="0" fontAlgn="base" hangingPunct="0">
              <a:spcBef>
                <a:spcPct val="0"/>
              </a:spcBef>
              <a:spcAft>
                <a:spcPct val="0"/>
              </a:spcAft>
            </a:pPr>
            <a:r>
              <a:rPr lang="en-US" sz="1400" dirty="0">
                <a:solidFill>
                  <a:srgbClr val="000000"/>
                </a:solidFill>
                <a:latin typeface="Times New Roman" charset="0"/>
                <a:ea typeface="ＭＳ Ｐゴシック" charset="-128"/>
              </a:rPr>
              <a:t>S: 334 UGFzc3dvcmQ6</a:t>
            </a:r>
          </a:p>
          <a:p>
            <a:pPr eaLnBrk="0" fontAlgn="base" hangingPunct="0">
              <a:spcBef>
                <a:spcPct val="0"/>
              </a:spcBef>
              <a:spcAft>
                <a:spcPct val="0"/>
              </a:spcAft>
            </a:pPr>
            <a:r>
              <a:rPr lang="en-US" sz="1400" dirty="0">
                <a:solidFill>
                  <a:srgbClr val="000000"/>
                </a:solidFill>
                <a:latin typeface="Times New Roman" charset="0"/>
                <a:ea typeface="ＭＳ Ｐゴシック" charset="-128"/>
              </a:rPr>
              <a:t>C: MzM0ZjU2MDVkZjE1MDRmOQ==</a:t>
            </a:r>
          </a:p>
          <a:p>
            <a:pPr eaLnBrk="0" fontAlgn="base" hangingPunct="0">
              <a:spcBef>
                <a:spcPct val="0"/>
              </a:spcBef>
              <a:spcAft>
                <a:spcPct val="0"/>
              </a:spcAft>
            </a:pPr>
            <a:r>
              <a:rPr lang="en-US" sz="1400" dirty="0">
                <a:solidFill>
                  <a:srgbClr val="000000"/>
                </a:solidFill>
                <a:latin typeface="Times New Roman" charset="0"/>
                <a:ea typeface="ＭＳ Ｐゴシック" charset="-128"/>
              </a:rPr>
              <a:t>S: 235 OK Authenticated</a:t>
            </a:r>
          </a:p>
          <a:p>
            <a:pPr eaLnBrk="0" fontAlgn="base" hangingPunct="0">
              <a:spcBef>
                <a:spcPct val="0"/>
              </a:spcBef>
              <a:spcAft>
                <a:spcPct val="0"/>
              </a:spcAft>
            </a:pPr>
            <a:r>
              <a:rPr lang="en-US" sz="1400" dirty="0">
                <a:solidFill>
                  <a:srgbClr val="000000"/>
                </a:solidFill>
                <a:latin typeface="Times New Roman" charset="0"/>
                <a:ea typeface="ＭＳ Ｐゴシック" charset="-128"/>
              </a:rPr>
              <a:t>C: </a:t>
            </a:r>
            <a:r>
              <a:rPr lang="en-US" sz="1400" dirty="0">
                <a:solidFill>
                  <a:srgbClr val="3333CC"/>
                </a:solidFill>
                <a:latin typeface="Times New Roman" charset="0"/>
                <a:ea typeface="ＭＳ Ｐゴシック" charset="-128"/>
              </a:rPr>
              <a:t>mail</a:t>
            </a:r>
            <a:r>
              <a:rPr lang="en-US" sz="1400" dirty="0">
                <a:solidFill>
                  <a:srgbClr val="000000"/>
                </a:solidFill>
                <a:latin typeface="Times New Roman" charset="0"/>
                <a:ea typeface="ＭＳ Ｐゴシック" charset="-128"/>
              </a:rPr>
              <a:t> </a:t>
            </a:r>
            <a:r>
              <a:rPr lang="en-US" sz="1400" dirty="0" err="1">
                <a:solidFill>
                  <a:srgbClr val="3333CC"/>
                </a:solidFill>
                <a:latin typeface="Times New Roman" charset="0"/>
                <a:ea typeface="ＭＳ Ｐゴシック" charset="-128"/>
              </a:rPr>
              <a:t>from</a:t>
            </a:r>
            <a:r>
              <a:rPr lang="en-US" sz="1400" dirty="0" err="1">
                <a:solidFill>
                  <a:srgbClr val="000000"/>
                </a:solidFill>
                <a:latin typeface="Times New Roman" charset="0"/>
                <a:ea typeface="ＭＳ Ｐゴシック" charset="-128"/>
              </a:rPr>
              <a:t>:xmucnns@sina.com</a:t>
            </a:r>
            <a:endParaRPr lang="en-US" sz="1400" dirty="0">
              <a:solidFill>
                <a:srgbClr val="000000"/>
              </a:solidFill>
              <a:latin typeface="Times New Roman" charset="0"/>
              <a:ea typeface="ＭＳ Ｐゴシック" charset="-128"/>
            </a:endParaRPr>
          </a:p>
          <a:p>
            <a:pPr eaLnBrk="0" fontAlgn="base" hangingPunct="0">
              <a:spcBef>
                <a:spcPct val="0"/>
              </a:spcBef>
              <a:spcAft>
                <a:spcPct val="0"/>
              </a:spcAft>
            </a:pPr>
            <a:r>
              <a:rPr lang="en-US" sz="1400" dirty="0">
                <a:solidFill>
                  <a:srgbClr val="000000"/>
                </a:solidFill>
                <a:latin typeface="Times New Roman" charset="0"/>
                <a:ea typeface="ＭＳ Ｐゴシック" charset="-128"/>
              </a:rPr>
              <a:t>S: 250 ok</a:t>
            </a:r>
          </a:p>
          <a:p>
            <a:pPr eaLnBrk="0" fontAlgn="base" hangingPunct="0">
              <a:spcBef>
                <a:spcPct val="0"/>
              </a:spcBef>
              <a:spcAft>
                <a:spcPct val="0"/>
              </a:spcAft>
            </a:pPr>
            <a:r>
              <a:rPr lang="en-US" sz="1400" dirty="0">
                <a:solidFill>
                  <a:srgbClr val="000000"/>
                </a:solidFill>
                <a:latin typeface="Times New Roman" charset="0"/>
                <a:ea typeface="ＭＳ Ｐゴシック" charset="-128"/>
              </a:rPr>
              <a:t>C: </a:t>
            </a:r>
            <a:r>
              <a:rPr lang="en-US" sz="1400" dirty="0" err="1">
                <a:solidFill>
                  <a:srgbClr val="3333CC"/>
                </a:solidFill>
                <a:latin typeface="Times New Roman" charset="0"/>
                <a:ea typeface="ＭＳ Ｐゴシック" charset="-128"/>
              </a:rPr>
              <a:t>rcpt</a:t>
            </a:r>
            <a:r>
              <a:rPr lang="en-US" sz="1400" dirty="0">
                <a:solidFill>
                  <a:srgbClr val="000000"/>
                </a:solidFill>
                <a:latin typeface="Times New Roman" charset="0"/>
                <a:ea typeface="ＭＳ Ｐゴシック" charset="-128"/>
              </a:rPr>
              <a:t> </a:t>
            </a:r>
            <a:r>
              <a:rPr lang="en-US" sz="1400" dirty="0" err="1">
                <a:solidFill>
                  <a:srgbClr val="3333CC"/>
                </a:solidFill>
                <a:latin typeface="Times New Roman" charset="0"/>
                <a:ea typeface="ＭＳ Ｐゴシック" charset="-128"/>
              </a:rPr>
              <a:t>to</a:t>
            </a:r>
            <a:r>
              <a:rPr lang="en-US" sz="1400" dirty="0" err="1">
                <a:solidFill>
                  <a:srgbClr val="000000"/>
                </a:solidFill>
                <a:latin typeface="Times New Roman" charset="0"/>
                <a:ea typeface="ＭＳ Ｐゴシック" charset="-128"/>
              </a:rPr>
              <a:t>:qiaoxiang@xmu.edu.cn</a:t>
            </a:r>
            <a:endParaRPr lang="en-US" sz="1400" dirty="0">
              <a:solidFill>
                <a:srgbClr val="000000"/>
              </a:solidFill>
              <a:latin typeface="Times New Roman" charset="0"/>
              <a:ea typeface="ＭＳ Ｐゴシック" charset="-128"/>
            </a:endParaRPr>
          </a:p>
          <a:p>
            <a:pPr eaLnBrk="0" fontAlgn="base" hangingPunct="0">
              <a:spcBef>
                <a:spcPct val="0"/>
              </a:spcBef>
              <a:spcAft>
                <a:spcPct val="0"/>
              </a:spcAft>
            </a:pPr>
            <a:r>
              <a:rPr lang="en-US" sz="1400" dirty="0">
                <a:solidFill>
                  <a:srgbClr val="000000"/>
                </a:solidFill>
                <a:latin typeface="Times New Roman" charset="0"/>
                <a:ea typeface="ＭＳ Ｐゴシック" charset="-128"/>
              </a:rPr>
              <a:t>S: 250 ok</a:t>
            </a:r>
          </a:p>
          <a:p>
            <a:pPr eaLnBrk="0" fontAlgn="base" hangingPunct="0">
              <a:spcBef>
                <a:spcPct val="0"/>
              </a:spcBef>
              <a:spcAft>
                <a:spcPct val="0"/>
              </a:spcAft>
            </a:pPr>
            <a:r>
              <a:rPr lang="en-US" sz="1400" dirty="0">
                <a:solidFill>
                  <a:srgbClr val="000000"/>
                </a:solidFill>
                <a:latin typeface="Times New Roman" charset="0"/>
                <a:ea typeface="ＭＳ Ｐゴシック" charset="-128"/>
              </a:rPr>
              <a:t>C: </a:t>
            </a:r>
            <a:r>
              <a:rPr lang="en-US" sz="1400" dirty="0">
                <a:solidFill>
                  <a:srgbClr val="3333CC"/>
                </a:solidFill>
                <a:latin typeface="Times New Roman" charset="0"/>
                <a:ea typeface="ＭＳ Ｐゴシック" charset="-128"/>
              </a:rPr>
              <a:t>data</a:t>
            </a:r>
          </a:p>
          <a:p>
            <a:pPr eaLnBrk="0" fontAlgn="base" hangingPunct="0">
              <a:spcBef>
                <a:spcPct val="0"/>
              </a:spcBef>
              <a:spcAft>
                <a:spcPct val="0"/>
              </a:spcAft>
            </a:pPr>
            <a:r>
              <a:rPr lang="en-US" sz="1400" dirty="0">
                <a:solidFill>
                  <a:srgbClr val="000000"/>
                </a:solidFill>
                <a:latin typeface="Times New Roman" charset="0"/>
                <a:ea typeface="ＭＳ Ｐゴシック" charset="-128"/>
              </a:rPr>
              <a:t>S: 354 End data with &lt;CR&gt;&lt;LF&gt;.&lt;CR&gt;&lt;LF&gt;</a:t>
            </a:r>
          </a:p>
          <a:p>
            <a:pPr eaLnBrk="0" fontAlgn="base" hangingPunct="0">
              <a:spcBef>
                <a:spcPct val="0"/>
              </a:spcBef>
              <a:spcAft>
                <a:spcPct val="0"/>
              </a:spcAft>
            </a:pPr>
            <a:r>
              <a:rPr lang="en-US" sz="1400" dirty="0">
                <a:solidFill>
                  <a:srgbClr val="000000"/>
                </a:solidFill>
                <a:latin typeface="Times New Roman" charset="0"/>
                <a:ea typeface="ＭＳ Ｐゴシック" charset="-128"/>
              </a:rPr>
              <a:t>C: Date:2021-9-22 12:36</a:t>
            </a:r>
          </a:p>
          <a:p>
            <a:pPr eaLnBrk="0" fontAlgn="base" hangingPunct="0">
              <a:spcBef>
                <a:spcPct val="0"/>
              </a:spcBef>
              <a:spcAft>
                <a:spcPct val="0"/>
              </a:spcAft>
            </a:pPr>
            <a:r>
              <a:rPr lang="en-US" sz="1400" dirty="0">
                <a:solidFill>
                  <a:srgbClr val="000000"/>
                </a:solidFill>
                <a:latin typeface="Times New Roman" charset="0"/>
                <a:ea typeface="ＭＳ Ｐゴシック" charset="-128"/>
              </a:rPr>
              <a:t>C: </a:t>
            </a:r>
            <a:r>
              <a:rPr lang="en-US" sz="1400" dirty="0" err="1">
                <a:solidFill>
                  <a:srgbClr val="000000"/>
                </a:solidFill>
                <a:latin typeface="Times New Roman" charset="0"/>
                <a:ea typeface="ＭＳ Ｐゴシック" charset="-128"/>
              </a:rPr>
              <a:t>From:xmucnns@sina.com</a:t>
            </a:r>
            <a:endParaRPr lang="en-US" sz="1400" dirty="0">
              <a:solidFill>
                <a:srgbClr val="000000"/>
              </a:solidFill>
              <a:latin typeface="Times New Roman" charset="0"/>
              <a:ea typeface="ＭＳ Ｐゴシック" charset="-128"/>
            </a:endParaRPr>
          </a:p>
          <a:p>
            <a:pPr eaLnBrk="0" fontAlgn="base" hangingPunct="0">
              <a:spcBef>
                <a:spcPct val="0"/>
              </a:spcBef>
              <a:spcAft>
                <a:spcPct val="0"/>
              </a:spcAft>
            </a:pPr>
            <a:r>
              <a:rPr lang="en-US" sz="1400" dirty="0">
                <a:solidFill>
                  <a:srgbClr val="000000"/>
                </a:solidFill>
                <a:latin typeface="Times New Roman" charset="0"/>
                <a:ea typeface="ＭＳ Ｐゴシック" charset="-128"/>
              </a:rPr>
              <a:t>C: </a:t>
            </a:r>
            <a:r>
              <a:rPr lang="en-US" sz="1400" dirty="0" err="1">
                <a:solidFill>
                  <a:srgbClr val="000000"/>
                </a:solidFill>
                <a:latin typeface="Times New Roman" charset="0"/>
                <a:ea typeface="ＭＳ Ｐゴシック" charset="-128"/>
              </a:rPr>
              <a:t>To:qiaoxiang@xmu.edu.cn</a:t>
            </a:r>
            <a:endParaRPr lang="en-US" sz="1400" dirty="0">
              <a:solidFill>
                <a:srgbClr val="000000"/>
              </a:solidFill>
              <a:latin typeface="Times New Roman" charset="0"/>
              <a:ea typeface="ＭＳ Ｐゴシック" charset="-128"/>
            </a:endParaRPr>
          </a:p>
          <a:p>
            <a:pPr eaLnBrk="0" fontAlgn="base" hangingPunct="0">
              <a:spcBef>
                <a:spcPct val="0"/>
              </a:spcBef>
              <a:spcAft>
                <a:spcPct val="0"/>
              </a:spcAft>
            </a:pPr>
            <a:r>
              <a:rPr lang="en-US" sz="1400" dirty="0">
                <a:solidFill>
                  <a:srgbClr val="000000"/>
                </a:solidFill>
                <a:latin typeface="Times New Roman" charset="0"/>
                <a:ea typeface="ＭＳ Ｐゴシック" charset="-128"/>
              </a:rPr>
              <a:t>C: </a:t>
            </a:r>
            <a:r>
              <a:rPr lang="en-US" sz="1400" dirty="0" err="1">
                <a:solidFill>
                  <a:srgbClr val="000000"/>
                </a:solidFill>
                <a:latin typeface="Times New Roman" charset="0"/>
                <a:ea typeface="ＭＳ Ｐゴシック" charset="-128"/>
              </a:rPr>
              <a:t>Subject:test</a:t>
            </a:r>
            <a:r>
              <a:rPr lang="en-US" sz="1400" dirty="0">
                <a:solidFill>
                  <a:srgbClr val="000000"/>
                </a:solidFill>
                <a:latin typeface="Times New Roman" charset="0"/>
                <a:ea typeface="ＭＳ Ｐゴシック" charset="-128"/>
              </a:rPr>
              <a:t> smtp</a:t>
            </a:r>
          </a:p>
          <a:p>
            <a:pPr eaLnBrk="0" fontAlgn="base" hangingPunct="0">
              <a:spcBef>
                <a:spcPct val="0"/>
              </a:spcBef>
              <a:spcAft>
                <a:spcPct val="0"/>
              </a:spcAft>
            </a:pPr>
            <a:r>
              <a:rPr lang="en-US" sz="1400" dirty="0">
                <a:solidFill>
                  <a:srgbClr val="000000"/>
                </a:solidFill>
                <a:latin typeface="Times New Roman" charset="0"/>
                <a:ea typeface="ＭＳ Ｐゴシック" charset="-128"/>
              </a:rPr>
              <a:t>C: </a:t>
            </a:r>
          </a:p>
          <a:p>
            <a:pPr eaLnBrk="0" fontAlgn="base" hangingPunct="0">
              <a:spcBef>
                <a:spcPct val="0"/>
              </a:spcBef>
              <a:spcAft>
                <a:spcPct val="0"/>
              </a:spcAft>
            </a:pPr>
            <a:r>
              <a:rPr lang="en-US" sz="1400" dirty="0">
                <a:solidFill>
                  <a:srgbClr val="000000"/>
                </a:solidFill>
                <a:latin typeface="Times New Roman" charset="0"/>
                <a:ea typeface="ＭＳ Ｐゴシック" charset="-128"/>
              </a:rPr>
              <a:t>C: Hello, Qiao.   </a:t>
            </a:r>
          </a:p>
          <a:p>
            <a:pPr eaLnBrk="0" fontAlgn="base" hangingPunct="0">
              <a:spcBef>
                <a:spcPct val="0"/>
              </a:spcBef>
              <a:spcAft>
                <a:spcPct val="0"/>
              </a:spcAft>
            </a:pPr>
            <a:r>
              <a:rPr lang="en-US" sz="1400" dirty="0">
                <a:solidFill>
                  <a:srgbClr val="000000"/>
                </a:solidFill>
                <a:latin typeface="Times New Roman" charset="0"/>
                <a:ea typeface="ＭＳ Ｐゴシック" charset="-128"/>
              </a:rPr>
              <a:t>C: </a:t>
            </a:r>
          </a:p>
          <a:p>
            <a:pPr eaLnBrk="0" fontAlgn="base" hangingPunct="0">
              <a:spcBef>
                <a:spcPct val="0"/>
              </a:spcBef>
              <a:spcAft>
                <a:spcPct val="0"/>
              </a:spcAft>
            </a:pPr>
            <a:r>
              <a:rPr lang="en-US" sz="1400" dirty="0">
                <a:solidFill>
                  <a:srgbClr val="000000"/>
                </a:solidFill>
                <a:latin typeface="Times New Roman" charset="0"/>
                <a:ea typeface="ＭＳ Ｐゴシック" charset="-128"/>
              </a:rPr>
              <a:t>C: .</a:t>
            </a:r>
          </a:p>
          <a:p>
            <a:pPr eaLnBrk="0" fontAlgn="base" hangingPunct="0">
              <a:spcBef>
                <a:spcPct val="0"/>
              </a:spcBef>
              <a:spcAft>
                <a:spcPct val="0"/>
              </a:spcAft>
            </a:pPr>
            <a:r>
              <a:rPr lang="en-US" sz="1400" dirty="0">
                <a:solidFill>
                  <a:srgbClr val="000000"/>
                </a:solidFill>
                <a:latin typeface="Times New Roman" charset="0"/>
                <a:ea typeface="ＭＳ Ｐゴシック" charset="-128"/>
              </a:rPr>
              <a:t>S: 250 ok queue id 11479549283321</a:t>
            </a:r>
          </a:p>
          <a:p>
            <a:pPr eaLnBrk="0" fontAlgn="base" hangingPunct="0">
              <a:spcBef>
                <a:spcPct val="0"/>
              </a:spcBef>
              <a:spcAft>
                <a:spcPct val="0"/>
              </a:spcAft>
            </a:pPr>
            <a:r>
              <a:rPr lang="en-US" sz="1400" dirty="0">
                <a:solidFill>
                  <a:srgbClr val="000000"/>
                </a:solidFill>
                <a:latin typeface="Times New Roman" charset="0"/>
                <a:ea typeface="ＭＳ Ｐゴシック" charset="-128"/>
              </a:rPr>
              <a:t>C: </a:t>
            </a:r>
            <a:r>
              <a:rPr lang="en-US" sz="1400" dirty="0">
                <a:solidFill>
                  <a:srgbClr val="3333CC"/>
                </a:solidFill>
                <a:latin typeface="Times New Roman" charset="0"/>
                <a:ea typeface="ＭＳ Ｐゴシック" charset="-128"/>
              </a:rPr>
              <a:t>quit</a:t>
            </a:r>
          </a:p>
          <a:p>
            <a:pPr eaLnBrk="0" fontAlgn="base" hangingPunct="0">
              <a:spcBef>
                <a:spcPct val="0"/>
              </a:spcBef>
              <a:spcAft>
                <a:spcPct val="0"/>
              </a:spcAft>
            </a:pPr>
            <a:r>
              <a:rPr lang="en-US" sz="1400" dirty="0">
                <a:solidFill>
                  <a:srgbClr val="000000"/>
                </a:solidFill>
                <a:latin typeface="Times New Roman" charset="0"/>
                <a:ea typeface="ＭＳ Ｐゴシック" charset="-128"/>
              </a:rPr>
              <a:t>S: 221 smtp-97-27.smtpsmail.fmail.bx.sinanode.com</a:t>
            </a:r>
          </a:p>
          <a:p>
            <a:pPr eaLnBrk="0" fontAlgn="base" hangingPunct="0">
              <a:spcBef>
                <a:spcPct val="0"/>
              </a:spcBef>
              <a:spcAft>
                <a:spcPct val="0"/>
              </a:spcAft>
            </a:pPr>
            <a:r>
              <a:rPr lang="en-US" sz="1400" dirty="0">
                <a:solidFill>
                  <a:srgbClr val="000000"/>
                </a:solidFill>
                <a:latin typeface="Times New Roman" charset="0"/>
                <a:ea typeface="ＭＳ Ｐゴシック" charset="-128"/>
              </a:rPr>
              <a:t>S: Connection closed by foreign host.</a:t>
            </a:r>
          </a:p>
        </p:txBody>
      </p:sp>
      <p:sp>
        <p:nvSpPr>
          <p:cNvPr id="146433" name="Slide Number Placeholder 5"/>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2400">
                <a:solidFill>
                  <a:schemeClr val="tx1"/>
                </a:solidFill>
                <a:latin typeface="Times New Roman" charset="0"/>
                <a:ea typeface="ＭＳ Ｐゴシック" charset="-128"/>
              </a:defRPr>
            </a:lvl9pPr>
          </a:lstStyle>
          <a:p>
            <a:pPr eaLnBrk="0" fontAlgn="base" hangingPunct="0">
              <a:spcBef>
                <a:spcPct val="0"/>
              </a:spcBef>
              <a:spcAft>
                <a:spcPct val="0"/>
              </a:spcAft>
            </a:pPr>
            <a:fld id="{2B2C4CF7-F423-F944-A67E-48FDE99538F4}" type="slidenum">
              <a:rPr lang="en-US" altLang="x-none" sz="1400">
                <a:solidFill>
                  <a:srgbClr val="000000"/>
                </a:solidFill>
                <a:latin typeface="Comic Sans MS" charset="0"/>
              </a:rPr>
              <a:pPr eaLnBrk="0" fontAlgn="base" hangingPunct="0">
                <a:spcBef>
                  <a:spcPct val="0"/>
                </a:spcBef>
                <a:spcAft>
                  <a:spcPct val="0"/>
                </a:spcAft>
              </a:pPr>
              <a:t>12</a:t>
            </a:fld>
            <a:endParaRPr lang="en-US" altLang="x-none" sz="1400">
              <a:solidFill>
                <a:srgbClr val="000000"/>
              </a:solidFill>
              <a:latin typeface="Comic Sans MS" charset="0"/>
            </a:endParaRPr>
          </a:p>
        </p:txBody>
      </p:sp>
      <p:sp>
        <p:nvSpPr>
          <p:cNvPr id="146434" name="Rectangle 2"/>
          <p:cNvSpPr>
            <a:spLocks noGrp="1" noChangeArrowheads="1"/>
          </p:cNvSpPr>
          <p:nvPr>
            <p:ph type="title"/>
          </p:nvPr>
        </p:nvSpPr>
        <p:spPr>
          <a:xfrm>
            <a:off x="2057400" y="177800"/>
            <a:ext cx="8243888" cy="1143000"/>
          </a:xfrm>
        </p:spPr>
        <p:txBody>
          <a:bodyPr/>
          <a:lstStyle/>
          <a:p>
            <a:r>
              <a:rPr lang="en-US" altLang="zh-CN" sz="3600">
                <a:ea typeface="宋体" charset="-122"/>
              </a:rPr>
              <a:t>SMTP</a:t>
            </a:r>
            <a:r>
              <a:rPr lang="en-US" altLang="zh-CN" sz="3600" dirty="0">
                <a:ea typeface="宋体" charset="-122"/>
              </a:rPr>
              <a:t>: Mail Transport </a:t>
            </a:r>
            <a:r>
              <a:rPr lang="en-US" altLang="zh-CN" sz="3600">
                <a:ea typeface="宋体" charset="-122"/>
              </a:rPr>
              <a:t>Protocol Messages (Envelop Messages)</a:t>
            </a:r>
            <a:endParaRPr lang="en-US" altLang="x-none" sz="3600" dirty="0">
              <a:ea typeface="ＭＳ Ｐゴシック" charset="-128"/>
            </a:endParaRPr>
          </a:p>
        </p:txBody>
      </p:sp>
      <p:graphicFrame>
        <p:nvGraphicFramePr>
          <p:cNvPr id="146435" name="Object 3"/>
          <p:cNvGraphicFramePr>
            <a:graphicFrameLocks noChangeAspect="1"/>
          </p:cNvGraphicFramePr>
          <p:nvPr/>
        </p:nvGraphicFramePr>
        <p:xfrm>
          <a:off x="1733550" y="1509714"/>
          <a:ext cx="3790950" cy="2987675"/>
        </p:xfrm>
        <a:graphic>
          <a:graphicData uri="http://schemas.openxmlformats.org/presentationml/2006/ole">
            <mc:AlternateContent xmlns:mc="http://schemas.openxmlformats.org/markup-compatibility/2006">
              <mc:Choice xmlns:v="urn:schemas-microsoft-com:vml" Requires="v">
                <p:oleObj spid="_x0000_s41987" name="Photo Editor Photo" r:id="rId4" imgW="12142857" imgH="9573961" progId="MSPhotoEd.3">
                  <p:embed/>
                </p:oleObj>
              </mc:Choice>
              <mc:Fallback>
                <p:oleObj name="Photo Editor Photo" r:id="rId4" imgW="12142857" imgH="9573961" progId="MSPhotoEd.3">
                  <p:embed/>
                  <p:pic>
                    <p:nvPicPr>
                      <p:cNvPr id="146435"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33550" y="1509714"/>
                        <a:ext cx="3790950" cy="2987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graphicFrame>
        <p:nvGraphicFramePr>
          <p:cNvPr id="146436" name="Object 4"/>
          <p:cNvGraphicFramePr>
            <a:graphicFrameLocks noChangeAspect="1"/>
          </p:cNvGraphicFramePr>
          <p:nvPr/>
        </p:nvGraphicFramePr>
        <p:xfrm>
          <a:off x="1524000" y="5403851"/>
          <a:ext cx="4381500" cy="855663"/>
        </p:xfrm>
        <a:graphic>
          <a:graphicData uri="http://schemas.openxmlformats.org/presentationml/2006/ole">
            <mc:AlternateContent xmlns:mc="http://schemas.openxmlformats.org/markup-compatibility/2006">
              <mc:Choice xmlns:v="urn:schemas-microsoft-com:vml" Requires="v">
                <p:oleObj spid="_x0000_s41988" name="Photo Editor Photo" r:id="rId6" imgW="13514286" imgH="2638095" progId="MSPhotoEd.3">
                  <p:embed/>
                </p:oleObj>
              </mc:Choice>
              <mc:Fallback>
                <p:oleObj name="Photo Editor Photo" r:id="rId6" imgW="13514286" imgH="2638095" progId="MSPhotoEd.3">
                  <p:embed/>
                  <p:pic>
                    <p:nvPicPr>
                      <p:cNvPr id="146436" name="Object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24000" y="5403851"/>
                        <a:ext cx="4381500" cy="85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sp>
        <p:nvSpPr>
          <p:cNvPr id="7" name="Rectangle 6"/>
          <p:cNvSpPr>
            <a:spLocks noChangeArrowheads="1"/>
          </p:cNvSpPr>
          <p:nvPr/>
        </p:nvSpPr>
        <p:spPr bwMode="auto">
          <a:xfrm>
            <a:off x="6179345" y="4052391"/>
            <a:ext cx="4105275" cy="1303337"/>
          </a:xfrm>
          <a:prstGeom prst="rect">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lstStyle>
            <a:lvl1pPr>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2400">
                <a:solidFill>
                  <a:schemeClr val="tx1"/>
                </a:solidFill>
                <a:latin typeface="Times New Roman" charset="0"/>
                <a:ea typeface="ＭＳ Ｐゴシック" charset="-128"/>
              </a:defRPr>
            </a:lvl9pPr>
          </a:lstStyle>
          <a:p>
            <a:pPr algn="ctr" eaLnBrk="0" fontAlgn="base" hangingPunct="0">
              <a:spcBef>
                <a:spcPct val="0"/>
              </a:spcBef>
              <a:spcAft>
                <a:spcPct val="0"/>
              </a:spcAft>
            </a:pPr>
            <a:endParaRPr lang="x-none" altLang="x-none">
              <a:solidFill>
                <a:srgbClr val="000000"/>
              </a:solidFill>
            </a:endParaRPr>
          </a:p>
        </p:txBody>
      </p:sp>
      <p:sp>
        <p:nvSpPr>
          <p:cNvPr id="3" name="TextBox 2"/>
          <p:cNvSpPr txBox="1"/>
          <p:nvPr/>
        </p:nvSpPr>
        <p:spPr>
          <a:xfrm>
            <a:off x="9033914" y="6188150"/>
            <a:ext cx="184731" cy="461665"/>
          </a:xfrm>
          <a:prstGeom prst="rect">
            <a:avLst/>
          </a:prstGeom>
          <a:noFill/>
        </p:spPr>
        <p:txBody>
          <a:bodyPr wrap="none" rtlCol="0">
            <a:spAutoFit/>
          </a:bodyPr>
          <a:lstStyle/>
          <a:p>
            <a:pPr algn="ctr" eaLnBrk="0" fontAlgn="base" hangingPunct="0">
              <a:spcBef>
                <a:spcPct val="0"/>
              </a:spcBef>
              <a:spcAft>
                <a:spcPct val="0"/>
              </a:spcAft>
            </a:pPr>
            <a:endParaRPr lang="en-US" sz="2400" dirty="0">
              <a:solidFill>
                <a:srgbClr val="000000"/>
              </a:solidFill>
              <a:latin typeface="Times New Roman" charset="0"/>
              <a:ea typeface="ＭＳ Ｐゴシック" charset="-128"/>
            </a:endParaRPr>
          </a:p>
        </p:txBody>
      </p:sp>
      <p:sp>
        <p:nvSpPr>
          <p:cNvPr id="11" name="Text Box 6">
            <a:extLst>
              <a:ext uri="{FF2B5EF4-FFF2-40B4-BE49-F238E27FC236}">
                <a16:creationId xmlns:a16="http://schemas.microsoft.com/office/drawing/2014/main" id="{55E3F4AB-9B0C-6745-A8EF-6256DC8E8AB5}"/>
              </a:ext>
            </a:extLst>
          </p:cNvPr>
          <p:cNvSpPr txBox="1">
            <a:spLocks noChangeArrowheads="1"/>
          </p:cNvSpPr>
          <p:nvPr/>
        </p:nvSpPr>
        <p:spPr bwMode="auto">
          <a:xfrm>
            <a:off x="1600200" y="6490256"/>
            <a:ext cx="3631122"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2400">
                <a:solidFill>
                  <a:schemeClr val="tx1"/>
                </a:solidFill>
                <a:latin typeface="Times New Roman" charset="0"/>
                <a:ea typeface="ＭＳ Ｐゴシック" charset="-128"/>
              </a:defRPr>
            </a:lvl9pPr>
          </a:lstStyle>
          <a:p>
            <a:pPr eaLnBrk="0" fontAlgn="base" hangingPunct="0">
              <a:spcBef>
                <a:spcPct val="0"/>
              </a:spcBef>
              <a:spcAft>
                <a:spcPct val="0"/>
              </a:spcAft>
            </a:pPr>
            <a:r>
              <a:rPr lang="en-US" altLang="x-none" sz="1800" b="1" dirty="0">
                <a:solidFill>
                  <a:srgbClr val="002060"/>
                </a:solidFill>
                <a:latin typeface="Courier New" charset="0"/>
              </a:rPr>
              <a:t>%telnet </a:t>
            </a:r>
            <a:r>
              <a:rPr lang="en-US" altLang="x-none" sz="1800" b="1" dirty="0" err="1">
                <a:solidFill>
                  <a:srgbClr val="002060"/>
                </a:solidFill>
                <a:latin typeface="Courier New" charset="0"/>
              </a:rPr>
              <a:t>smtp.sina.com</a:t>
            </a:r>
            <a:r>
              <a:rPr lang="en-US" altLang="x-none" sz="1800" b="1" dirty="0">
                <a:solidFill>
                  <a:srgbClr val="002060"/>
                </a:solidFill>
                <a:latin typeface="Courier New" charset="0"/>
              </a:rPr>
              <a:t> 25</a:t>
            </a:r>
            <a:endParaRPr lang="en-US" altLang="x-none" sz="2800" dirty="0">
              <a:solidFill>
                <a:srgbClr val="002060"/>
              </a:solidFill>
              <a:latin typeface="Arial" charset="0"/>
            </a:endParaRPr>
          </a:p>
        </p:txBody>
      </p:sp>
    </p:spTree>
    <p:extLst>
      <p:ext uri="{BB962C8B-B14F-4D97-AF65-F5344CB8AC3E}">
        <p14:creationId xmlns:p14="http://schemas.microsoft.com/office/powerpoint/2010/main" val="3945462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1" name="Slide Number Placeholder 5"/>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2400">
                <a:solidFill>
                  <a:schemeClr val="tx1"/>
                </a:solidFill>
                <a:latin typeface="Times New Roman" charset="0"/>
                <a:ea typeface="ＭＳ Ｐゴシック" charset="-128"/>
              </a:defRPr>
            </a:lvl9pPr>
          </a:lstStyle>
          <a:p>
            <a:pPr eaLnBrk="0" fontAlgn="base" hangingPunct="0">
              <a:spcBef>
                <a:spcPct val="0"/>
              </a:spcBef>
              <a:spcAft>
                <a:spcPct val="0"/>
              </a:spcAft>
            </a:pPr>
            <a:fld id="{2D9FACA5-F9A6-064E-8320-5C141E15FD65}" type="slidenum">
              <a:rPr lang="en-US" altLang="x-none" sz="1400">
                <a:solidFill>
                  <a:srgbClr val="000000"/>
                </a:solidFill>
                <a:latin typeface="Comic Sans MS" charset="0"/>
              </a:rPr>
              <a:pPr eaLnBrk="0" fontAlgn="base" hangingPunct="0">
                <a:spcBef>
                  <a:spcPct val="0"/>
                </a:spcBef>
                <a:spcAft>
                  <a:spcPct val="0"/>
                </a:spcAft>
              </a:pPr>
              <a:t>13</a:t>
            </a:fld>
            <a:endParaRPr lang="en-US" altLang="x-none" sz="1400">
              <a:solidFill>
                <a:srgbClr val="000000"/>
              </a:solidFill>
              <a:latin typeface="Comic Sans MS" charset="0"/>
            </a:endParaRPr>
          </a:p>
        </p:txBody>
      </p:sp>
      <p:sp>
        <p:nvSpPr>
          <p:cNvPr id="158722" name="Rectangle 2"/>
          <p:cNvSpPr>
            <a:spLocks noGrp="1" noChangeArrowheads="1"/>
          </p:cNvSpPr>
          <p:nvPr>
            <p:ph type="title"/>
          </p:nvPr>
        </p:nvSpPr>
        <p:spPr/>
        <p:txBody>
          <a:bodyPr/>
          <a:lstStyle/>
          <a:p>
            <a:r>
              <a:rPr lang="en-US" altLang="x-none" sz="3600" dirty="0">
                <a:ea typeface="ＭＳ Ｐゴシック" charset="-128"/>
              </a:rPr>
              <a:t>POP3 Protocol: Mail Retrieval</a:t>
            </a:r>
            <a:endParaRPr lang="en-US" altLang="x-none" dirty="0">
              <a:ea typeface="ＭＳ Ｐゴシック" charset="-128"/>
            </a:endParaRPr>
          </a:p>
        </p:txBody>
      </p:sp>
      <p:sp>
        <p:nvSpPr>
          <p:cNvPr id="34820" name="Rectangle 3"/>
          <p:cNvSpPr>
            <a:spLocks noGrp="1" noChangeArrowheads="1"/>
          </p:cNvSpPr>
          <p:nvPr>
            <p:ph type="body" sz="half" idx="1"/>
          </p:nvPr>
        </p:nvSpPr>
        <p:spPr>
          <a:xfrm>
            <a:off x="2019301" y="1438275"/>
            <a:ext cx="3971925" cy="5183188"/>
          </a:xfrm>
        </p:spPr>
        <p:txBody>
          <a:bodyPr/>
          <a:lstStyle/>
          <a:p>
            <a:pPr>
              <a:buFont typeface="ZapfDingbats" charset="0"/>
              <a:buNone/>
            </a:pPr>
            <a:r>
              <a:rPr lang="en-US" altLang="x-none" sz="2400" dirty="0">
                <a:solidFill>
                  <a:srgbClr val="FF0000"/>
                </a:solidFill>
                <a:ea typeface="ＭＳ Ｐゴシック" charset="-128"/>
              </a:rPr>
              <a:t>Authorization phase</a:t>
            </a:r>
            <a:endParaRPr lang="en-US" altLang="x-none" sz="2000" dirty="0">
              <a:ea typeface="ＭＳ Ｐゴシック" charset="-128"/>
            </a:endParaRPr>
          </a:p>
          <a:p>
            <a:pPr>
              <a:buFont typeface="Wingdings" pitchFamily="2" charset="2"/>
              <a:buChar char="q"/>
            </a:pPr>
            <a:r>
              <a:rPr lang="en-US" altLang="x-none" sz="2000" dirty="0">
                <a:ea typeface="ＭＳ Ｐゴシック" charset="-128"/>
              </a:rPr>
              <a:t>client commands: </a:t>
            </a:r>
          </a:p>
          <a:p>
            <a:pPr lvl="1">
              <a:buFont typeface="Courier New" panose="02070309020205020404" pitchFamily="49" charset="0"/>
              <a:buChar char="o"/>
            </a:pPr>
            <a:r>
              <a:rPr lang="en-US" altLang="x-none" sz="2000" b="1" dirty="0">
                <a:latin typeface="Courier New" charset="0"/>
                <a:ea typeface="ＭＳ Ｐゴシック" charset="-128"/>
              </a:rPr>
              <a:t>user:</a:t>
            </a:r>
            <a:r>
              <a:rPr lang="en-US" altLang="x-none" sz="2000" dirty="0">
                <a:ea typeface="ＭＳ Ｐゴシック" charset="-128"/>
              </a:rPr>
              <a:t> declare username</a:t>
            </a:r>
          </a:p>
          <a:p>
            <a:pPr lvl="1">
              <a:buFont typeface="Courier New" panose="02070309020205020404" pitchFamily="49" charset="0"/>
              <a:buChar char="o"/>
            </a:pPr>
            <a:r>
              <a:rPr lang="en-US" altLang="x-none" sz="2000" b="1" dirty="0">
                <a:latin typeface="Courier New" charset="0"/>
                <a:ea typeface="ＭＳ Ｐゴシック" charset="-128"/>
              </a:rPr>
              <a:t>pass:</a:t>
            </a:r>
            <a:r>
              <a:rPr lang="en-US" altLang="x-none" sz="2000" dirty="0">
                <a:ea typeface="ＭＳ Ｐゴシック" charset="-128"/>
              </a:rPr>
              <a:t> password</a:t>
            </a:r>
          </a:p>
          <a:p>
            <a:pPr>
              <a:buFont typeface="Wingdings" pitchFamily="2" charset="2"/>
              <a:buChar char="q"/>
            </a:pPr>
            <a:r>
              <a:rPr lang="en-US" altLang="x-none" sz="2000" dirty="0">
                <a:ea typeface="ＭＳ Ｐゴシック" charset="-128"/>
              </a:rPr>
              <a:t>server responses</a:t>
            </a:r>
          </a:p>
          <a:p>
            <a:pPr lvl="1">
              <a:buFont typeface="Courier New" panose="02070309020205020404" pitchFamily="49" charset="0"/>
              <a:buChar char="o"/>
            </a:pPr>
            <a:r>
              <a:rPr lang="en-US" altLang="x-none" sz="2000" b="1" dirty="0">
                <a:latin typeface="Courier New" charset="0"/>
                <a:ea typeface="ＭＳ Ｐゴシック" charset="-128"/>
              </a:rPr>
              <a:t>+OK</a:t>
            </a:r>
          </a:p>
          <a:p>
            <a:pPr lvl="1">
              <a:buFont typeface="Courier New" panose="02070309020205020404" pitchFamily="49" charset="0"/>
              <a:buChar char="o"/>
            </a:pPr>
            <a:r>
              <a:rPr lang="en-US" altLang="x-none" sz="2000" b="1" dirty="0">
                <a:latin typeface="Courier New" charset="0"/>
                <a:ea typeface="ＭＳ Ｐゴシック" charset="-128"/>
              </a:rPr>
              <a:t>-ERR</a:t>
            </a:r>
            <a:endParaRPr lang="en-US" altLang="x-none" sz="1800" dirty="0">
              <a:ea typeface="ＭＳ Ｐゴシック" charset="-128"/>
            </a:endParaRPr>
          </a:p>
          <a:p>
            <a:pPr>
              <a:buFont typeface="ZapfDingbats" charset="0"/>
              <a:buNone/>
            </a:pPr>
            <a:r>
              <a:rPr lang="en-US" altLang="x-none" sz="2400" dirty="0">
                <a:solidFill>
                  <a:srgbClr val="FF0000"/>
                </a:solidFill>
                <a:ea typeface="ＭＳ Ｐゴシック" charset="-128"/>
              </a:rPr>
              <a:t>Transaction phase, </a:t>
            </a:r>
            <a:r>
              <a:rPr lang="en-US" altLang="x-none" sz="2000" dirty="0">
                <a:solidFill>
                  <a:schemeClr val="tx2"/>
                </a:solidFill>
                <a:ea typeface="ＭＳ Ｐゴシック" charset="-128"/>
              </a:rPr>
              <a:t>client:</a:t>
            </a:r>
            <a:endParaRPr lang="en-US" altLang="x-none" sz="2000" dirty="0">
              <a:ea typeface="ＭＳ Ｐゴシック" charset="-128"/>
            </a:endParaRPr>
          </a:p>
          <a:p>
            <a:pPr>
              <a:buFont typeface="Wingdings" pitchFamily="2" charset="2"/>
              <a:buChar char="q"/>
            </a:pPr>
            <a:r>
              <a:rPr lang="en-US" altLang="x-none" sz="2000" b="1" dirty="0">
                <a:latin typeface="Courier New" charset="0"/>
                <a:ea typeface="ＭＳ Ｐゴシック" charset="-128"/>
              </a:rPr>
              <a:t>list:</a:t>
            </a:r>
            <a:r>
              <a:rPr lang="en-US" altLang="x-none" sz="2000" dirty="0">
                <a:ea typeface="ＭＳ Ｐゴシック" charset="-128"/>
              </a:rPr>
              <a:t> list message numbers</a:t>
            </a:r>
          </a:p>
          <a:p>
            <a:pPr>
              <a:buFont typeface="Wingdings" pitchFamily="2" charset="2"/>
              <a:buChar char="q"/>
            </a:pPr>
            <a:r>
              <a:rPr lang="en-US" altLang="x-none" sz="2000" b="1" dirty="0" err="1">
                <a:latin typeface="Courier New" charset="0"/>
                <a:ea typeface="ＭＳ Ｐゴシック" charset="-128"/>
              </a:rPr>
              <a:t>retr</a:t>
            </a:r>
            <a:r>
              <a:rPr lang="en-US" altLang="x-none" sz="2000" b="1" dirty="0">
                <a:latin typeface="Courier New" charset="0"/>
                <a:ea typeface="ＭＳ Ｐゴシック" charset="-128"/>
              </a:rPr>
              <a:t>:</a:t>
            </a:r>
            <a:r>
              <a:rPr lang="en-US" altLang="x-none" sz="2000" dirty="0">
                <a:ea typeface="ＭＳ Ｐゴシック" charset="-128"/>
              </a:rPr>
              <a:t> retrieve message by number</a:t>
            </a:r>
          </a:p>
          <a:p>
            <a:pPr>
              <a:buFont typeface="Wingdings" pitchFamily="2" charset="2"/>
              <a:buChar char="q"/>
            </a:pPr>
            <a:r>
              <a:rPr lang="en-US" altLang="x-none" sz="2000" b="1" dirty="0">
                <a:latin typeface="Courier New" charset="0"/>
                <a:ea typeface="ＭＳ Ｐゴシック" charset="-128"/>
              </a:rPr>
              <a:t>dele:</a:t>
            </a:r>
            <a:r>
              <a:rPr lang="en-US" altLang="x-none" sz="2000" dirty="0">
                <a:ea typeface="ＭＳ Ｐゴシック" charset="-128"/>
              </a:rPr>
              <a:t> delete</a:t>
            </a:r>
          </a:p>
          <a:p>
            <a:pPr>
              <a:buFont typeface="Wingdings" pitchFamily="2" charset="2"/>
              <a:buChar char="q"/>
            </a:pPr>
            <a:r>
              <a:rPr lang="en-US" altLang="x-none" sz="2000" b="1" dirty="0">
                <a:latin typeface="Courier New" charset="0"/>
                <a:ea typeface="ＭＳ Ｐゴシック" charset="-128"/>
              </a:rPr>
              <a:t>quit</a:t>
            </a:r>
            <a:endParaRPr lang="en-US" altLang="x-none" sz="2000" dirty="0">
              <a:ea typeface="ＭＳ Ｐゴシック" charset="-128"/>
            </a:endParaRPr>
          </a:p>
        </p:txBody>
      </p:sp>
      <p:sp>
        <p:nvSpPr>
          <p:cNvPr id="34823" name="Freeform 6"/>
          <p:cNvSpPr>
            <a:spLocks/>
          </p:cNvSpPr>
          <p:nvPr/>
        </p:nvSpPr>
        <p:spPr bwMode="auto">
          <a:xfrm>
            <a:off x="6496051" y="1560513"/>
            <a:ext cx="371475" cy="1301750"/>
          </a:xfrm>
          <a:custGeom>
            <a:avLst/>
            <a:gdLst>
              <a:gd name="T0" fmla="*/ 2147483647 w 234"/>
              <a:gd name="T1" fmla="*/ 0 h 918"/>
              <a:gd name="T2" fmla="*/ 0 w 234"/>
              <a:gd name="T3" fmla="*/ 0 h 918"/>
              <a:gd name="T4" fmla="*/ 0 w 234"/>
              <a:gd name="T5" fmla="*/ 2147483647 h 918"/>
              <a:gd name="T6" fmla="*/ 2147483647 w 234"/>
              <a:gd name="T7" fmla="*/ 2147483647 h 918"/>
              <a:gd name="T8" fmla="*/ 0 60000 65536"/>
              <a:gd name="T9" fmla="*/ 0 60000 65536"/>
              <a:gd name="T10" fmla="*/ 0 60000 65536"/>
              <a:gd name="T11" fmla="*/ 0 60000 65536"/>
              <a:gd name="T12" fmla="*/ 0 w 234"/>
              <a:gd name="T13" fmla="*/ 0 h 918"/>
              <a:gd name="T14" fmla="*/ 234 w 234"/>
              <a:gd name="T15" fmla="*/ 918 h 918"/>
            </a:gdLst>
            <a:ahLst/>
            <a:cxnLst>
              <a:cxn ang="T8">
                <a:pos x="T0" y="T1"/>
              </a:cxn>
              <a:cxn ang="T9">
                <a:pos x="T2" y="T3"/>
              </a:cxn>
              <a:cxn ang="T10">
                <a:pos x="T4" y="T5"/>
              </a:cxn>
              <a:cxn ang="T11">
                <a:pos x="T6" y="T7"/>
              </a:cxn>
            </a:cxnLst>
            <a:rect l="T12" t="T13" r="T14" b="T15"/>
            <a:pathLst>
              <a:path w="234" h="918">
                <a:moveTo>
                  <a:pt x="234" y="0"/>
                </a:moveTo>
                <a:lnTo>
                  <a:pt x="0" y="0"/>
                </a:lnTo>
                <a:lnTo>
                  <a:pt x="0" y="918"/>
                </a:lnTo>
                <a:lnTo>
                  <a:pt x="228" y="918"/>
                </a:lnTo>
              </a:path>
            </a:pathLst>
          </a:custGeom>
          <a:noFill/>
          <a:ln w="19050">
            <a:solidFill>
              <a:srgbClr val="FF0000"/>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algn="ctr" eaLnBrk="0" fontAlgn="base" hangingPunct="0">
              <a:spcBef>
                <a:spcPct val="0"/>
              </a:spcBef>
              <a:spcAft>
                <a:spcPct val="0"/>
              </a:spcAft>
              <a:defRPr/>
            </a:pPr>
            <a:endParaRPr lang="en-US">
              <a:solidFill>
                <a:srgbClr val="000000"/>
              </a:solidFill>
              <a:latin typeface="Comic Sans MS" charset="0"/>
              <a:ea typeface="ＭＳ Ｐゴシック" charset="0"/>
            </a:endParaRPr>
          </a:p>
        </p:txBody>
      </p:sp>
      <p:sp>
        <p:nvSpPr>
          <p:cNvPr id="34824" name="Line 7"/>
          <p:cNvSpPr>
            <a:spLocks noChangeShapeType="1"/>
          </p:cNvSpPr>
          <p:nvPr/>
        </p:nvSpPr>
        <p:spPr bwMode="auto">
          <a:xfrm>
            <a:off x="5010151" y="1676400"/>
            <a:ext cx="1425575" cy="376238"/>
          </a:xfrm>
          <a:prstGeom prst="line">
            <a:avLst/>
          </a:prstGeom>
          <a:noFill/>
          <a:ln w="19050">
            <a:solidFill>
              <a:srgbClr val="FF0000"/>
            </a:solidFill>
            <a:round/>
            <a:headEnd/>
            <a:tailEnd type="triangle" w="med" len="med"/>
          </a:ln>
          <a:extLst>
            <a:ext uri="{909E8E84-426E-40dd-AFC4-6F175D3DCCD1}">
              <a14:hiddenFill xmlns="" xmlns:a14="http://schemas.microsoft.com/office/drawing/2010/main">
                <a:noFill/>
              </a14:hiddenFill>
            </a:ext>
          </a:extLst>
        </p:spPr>
        <p:txBody>
          <a:bodyPr wrap="none" anchor="ctr"/>
          <a:lstStyle/>
          <a:p>
            <a:pPr algn="ctr" eaLnBrk="0" fontAlgn="base" hangingPunct="0">
              <a:spcBef>
                <a:spcPct val="0"/>
              </a:spcBef>
              <a:spcAft>
                <a:spcPct val="0"/>
              </a:spcAft>
              <a:defRPr/>
            </a:pPr>
            <a:endParaRPr lang="en-US">
              <a:solidFill>
                <a:srgbClr val="000000"/>
              </a:solidFill>
              <a:latin typeface="Comic Sans MS" charset="0"/>
              <a:ea typeface="ＭＳ Ｐゴシック" charset="0"/>
            </a:endParaRPr>
          </a:p>
        </p:txBody>
      </p:sp>
      <p:sp>
        <p:nvSpPr>
          <p:cNvPr id="34825" name="Freeform 8"/>
          <p:cNvSpPr>
            <a:spLocks/>
          </p:cNvSpPr>
          <p:nvPr/>
        </p:nvSpPr>
        <p:spPr bwMode="auto">
          <a:xfrm>
            <a:off x="6486526" y="3125789"/>
            <a:ext cx="371475" cy="3325812"/>
          </a:xfrm>
          <a:custGeom>
            <a:avLst/>
            <a:gdLst>
              <a:gd name="T0" fmla="*/ 2147483647 w 234"/>
              <a:gd name="T1" fmla="*/ 0 h 918"/>
              <a:gd name="T2" fmla="*/ 0 w 234"/>
              <a:gd name="T3" fmla="*/ 0 h 918"/>
              <a:gd name="T4" fmla="*/ 0 w 234"/>
              <a:gd name="T5" fmla="*/ 2147483647 h 918"/>
              <a:gd name="T6" fmla="*/ 2147483647 w 234"/>
              <a:gd name="T7" fmla="*/ 2147483647 h 918"/>
              <a:gd name="T8" fmla="*/ 0 60000 65536"/>
              <a:gd name="T9" fmla="*/ 0 60000 65536"/>
              <a:gd name="T10" fmla="*/ 0 60000 65536"/>
              <a:gd name="T11" fmla="*/ 0 60000 65536"/>
              <a:gd name="T12" fmla="*/ 0 w 234"/>
              <a:gd name="T13" fmla="*/ 0 h 918"/>
              <a:gd name="T14" fmla="*/ 234 w 234"/>
              <a:gd name="T15" fmla="*/ 918 h 918"/>
            </a:gdLst>
            <a:ahLst/>
            <a:cxnLst>
              <a:cxn ang="T8">
                <a:pos x="T0" y="T1"/>
              </a:cxn>
              <a:cxn ang="T9">
                <a:pos x="T2" y="T3"/>
              </a:cxn>
              <a:cxn ang="T10">
                <a:pos x="T4" y="T5"/>
              </a:cxn>
              <a:cxn ang="T11">
                <a:pos x="T6" y="T7"/>
              </a:cxn>
            </a:cxnLst>
            <a:rect l="T12" t="T13" r="T14" b="T15"/>
            <a:pathLst>
              <a:path w="234" h="918">
                <a:moveTo>
                  <a:pt x="234" y="0"/>
                </a:moveTo>
                <a:lnTo>
                  <a:pt x="0" y="0"/>
                </a:lnTo>
                <a:lnTo>
                  <a:pt x="0" y="918"/>
                </a:lnTo>
                <a:lnTo>
                  <a:pt x="228" y="918"/>
                </a:lnTo>
              </a:path>
            </a:pathLst>
          </a:custGeom>
          <a:noFill/>
          <a:ln w="19050">
            <a:solidFill>
              <a:srgbClr val="FF0000"/>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algn="ctr" eaLnBrk="0" fontAlgn="base" hangingPunct="0">
              <a:spcBef>
                <a:spcPct val="0"/>
              </a:spcBef>
              <a:spcAft>
                <a:spcPct val="0"/>
              </a:spcAft>
              <a:defRPr/>
            </a:pPr>
            <a:endParaRPr lang="en-US">
              <a:solidFill>
                <a:srgbClr val="000000"/>
              </a:solidFill>
              <a:latin typeface="Comic Sans MS" charset="0"/>
              <a:ea typeface="ＭＳ Ｐゴシック" charset="0"/>
            </a:endParaRPr>
          </a:p>
        </p:txBody>
      </p:sp>
      <p:sp>
        <p:nvSpPr>
          <p:cNvPr id="34826" name="Line 9"/>
          <p:cNvSpPr>
            <a:spLocks noChangeShapeType="1"/>
          </p:cNvSpPr>
          <p:nvPr/>
        </p:nvSpPr>
        <p:spPr bwMode="auto">
          <a:xfrm flipV="1">
            <a:off x="4676775" y="3952875"/>
            <a:ext cx="1733550" cy="323850"/>
          </a:xfrm>
          <a:prstGeom prst="line">
            <a:avLst/>
          </a:prstGeom>
          <a:noFill/>
          <a:ln w="19050">
            <a:solidFill>
              <a:srgbClr val="FF0000"/>
            </a:solidFill>
            <a:round/>
            <a:headEnd/>
            <a:tailEnd type="triangle" w="med" len="med"/>
          </a:ln>
          <a:extLst>
            <a:ext uri="{909E8E84-426E-40dd-AFC4-6F175D3DCCD1}">
              <a14:hiddenFill xmlns="" xmlns:a14="http://schemas.microsoft.com/office/drawing/2010/main">
                <a:noFill/>
              </a14:hiddenFill>
            </a:ext>
          </a:extLst>
        </p:spPr>
        <p:txBody>
          <a:bodyPr wrap="none" anchor="ctr"/>
          <a:lstStyle/>
          <a:p>
            <a:pPr algn="ctr" eaLnBrk="0" fontAlgn="base" hangingPunct="0">
              <a:spcBef>
                <a:spcPct val="0"/>
              </a:spcBef>
              <a:spcAft>
                <a:spcPct val="0"/>
              </a:spcAft>
              <a:defRPr/>
            </a:pPr>
            <a:endParaRPr lang="en-US">
              <a:solidFill>
                <a:srgbClr val="000000"/>
              </a:solidFill>
              <a:latin typeface="Comic Sans MS" charset="0"/>
              <a:ea typeface="ＭＳ Ｐゴシック" charset="0"/>
            </a:endParaRPr>
          </a:p>
        </p:txBody>
      </p:sp>
      <p:sp>
        <p:nvSpPr>
          <p:cNvPr id="34827" name="Text Box 6"/>
          <p:cNvSpPr txBox="1">
            <a:spLocks noChangeArrowheads="1"/>
          </p:cNvSpPr>
          <p:nvPr/>
        </p:nvSpPr>
        <p:spPr bwMode="auto">
          <a:xfrm>
            <a:off x="1600200" y="6490256"/>
            <a:ext cx="3631122"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2400">
                <a:solidFill>
                  <a:schemeClr val="tx1"/>
                </a:solidFill>
                <a:latin typeface="Times New Roman" charset="0"/>
                <a:ea typeface="ＭＳ Ｐゴシック" charset="-128"/>
              </a:defRPr>
            </a:lvl9pPr>
          </a:lstStyle>
          <a:p>
            <a:pPr eaLnBrk="0" fontAlgn="base" hangingPunct="0">
              <a:spcBef>
                <a:spcPct val="0"/>
              </a:spcBef>
              <a:spcAft>
                <a:spcPct val="0"/>
              </a:spcAft>
            </a:pPr>
            <a:r>
              <a:rPr lang="en-US" altLang="x-none" sz="1800" b="1" dirty="0">
                <a:solidFill>
                  <a:srgbClr val="002060"/>
                </a:solidFill>
                <a:latin typeface="Courier New" charset="0"/>
              </a:rPr>
              <a:t>%telnet </a:t>
            </a:r>
            <a:r>
              <a:rPr lang="en-US" altLang="x-none" sz="1800" b="1" dirty="0" err="1">
                <a:solidFill>
                  <a:srgbClr val="002060"/>
                </a:solidFill>
                <a:latin typeface="Courier New" charset="0"/>
              </a:rPr>
              <a:t>pop.sina.com</a:t>
            </a:r>
            <a:r>
              <a:rPr lang="en-US" altLang="x-none" sz="1800" b="1" dirty="0">
                <a:solidFill>
                  <a:srgbClr val="002060"/>
                </a:solidFill>
                <a:latin typeface="Courier New" charset="0"/>
              </a:rPr>
              <a:t> 110</a:t>
            </a:r>
            <a:endParaRPr lang="en-US" altLang="x-none" sz="2800" dirty="0">
              <a:solidFill>
                <a:srgbClr val="002060"/>
              </a:solidFill>
              <a:latin typeface="Arial" charset="0"/>
            </a:endParaRPr>
          </a:p>
        </p:txBody>
      </p:sp>
      <p:sp>
        <p:nvSpPr>
          <p:cNvPr id="2" name="TextBox 1">
            <a:extLst>
              <a:ext uri="{FF2B5EF4-FFF2-40B4-BE49-F238E27FC236}">
                <a16:creationId xmlns:a16="http://schemas.microsoft.com/office/drawing/2014/main" id="{29FCBBFA-3EE5-344C-8563-A81E82BD749D}"/>
              </a:ext>
            </a:extLst>
          </p:cNvPr>
          <p:cNvSpPr txBox="1"/>
          <p:nvPr/>
        </p:nvSpPr>
        <p:spPr>
          <a:xfrm>
            <a:off x="6756930" y="1462529"/>
            <a:ext cx="3732740" cy="5078313"/>
          </a:xfrm>
          <a:prstGeom prst="rect">
            <a:avLst/>
          </a:prstGeom>
          <a:noFill/>
        </p:spPr>
        <p:txBody>
          <a:bodyPr wrap="square" rtlCol="0">
            <a:spAutoFit/>
          </a:bodyPr>
          <a:lstStyle/>
          <a:p>
            <a:pPr eaLnBrk="0" fontAlgn="base" hangingPunct="0">
              <a:spcBef>
                <a:spcPct val="0"/>
              </a:spcBef>
              <a:spcAft>
                <a:spcPct val="0"/>
              </a:spcAft>
            </a:pPr>
            <a:r>
              <a:rPr lang="en-US" dirty="0">
                <a:solidFill>
                  <a:srgbClr val="000000"/>
                </a:solidFill>
                <a:latin typeface="Times New Roman" charset="0"/>
                <a:ea typeface="ＭＳ Ｐゴシック" charset="-128"/>
              </a:rPr>
              <a:t>S: +OK </a:t>
            </a:r>
            <a:r>
              <a:rPr lang="en-US" dirty="0" err="1">
                <a:solidFill>
                  <a:srgbClr val="000000"/>
                </a:solidFill>
                <a:latin typeface="Times New Roman" charset="0"/>
                <a:ea typeface="ＭＳ Ｐゴシック" charset="-128"/>
              </a:rPr>
              <a:t>sina</a:t>
            </a:r>
            <a:r>
              <a:rPr lang="en-US" dirty="0">
                <a:solidFill>
                  <a:srgbClr val="000000"/>
                </a:solidFill>
                <a:latin typeface="Times New Roman" charset="0"/>
                <a:ea typeface="ＭＳ Ｐゴシック" charset="-128"/>
              </a:rPr>
              <a:t> pop3 server ready</a:t>
            </a:r>
          </a:p>
          <a:p>
            <a:pPr eaLnBrk="0" fontAlgn="base" hangingPunct="0">
              <a:spcBef>
                <a:spcPct val="0"/>
              </a:spcBef>
              <a:spcAft>
                <a:spcPct val="0"/>
              </a:spcAft>
            </a:pPr>
            <a:r>
              <a:rPr lang="en-US" dirty="0">
                <a:solidFill>
                  <a:srgbClr val="000000"/>
                </a:solidFill>
                <a:latin typeface="Times New Roman" charset="0"/>
                <a:ea typeface="ＭＳ Ｐゴシック" charset="-128"/>
              </a:rPr>
              <a:t>C: user </a:t>
            </a:r>
            <a:r>
              <a:rPr lang="en-US" dirty="0" err="1">
                <a:solidFill>
                  <a:srgbClr val="000000"/>
                </a:solidFill>
                <a:latin typeface="Times New Roman" charset="0"/>
                <a:ea typeface="ＭＳ Ｐゴシック" charset="-128"/>
              </a:rPr>
              <a:t>xmucnns</a:t>
            </a:r>
            <a:endParaRPr lang="en-US" dirty="0">
              <a:solidFill>
                <a:srgbClr val="000000"/>
              </a:solidFill>
              <a:latin typeface="Times New Roman" charset="0"/>
              <a:ea typeface="ＭＳ Ｐゴシック" charset="-128"/>
            </a:endParaRPr>
          </a:p>
          <a:p>
            <a:pPr eaLnBrk="0" fontAlgn="base" hangingPunct="0">
              <a:spcBef>
                <a:spcPct val="0"/>
              </a:spcBef>
              <a:spcAft>
                <a:spcPct val="0"/>
              </a:spcAft>
            </a:pPr>
            <a:r>
              <a:rPr lang="en-US" dirty="0">
                <a:solidFill>
                  <a:srgbClr val="000000"/>
                </a:solidFill>
                <a:latin typeface="Times New Roman" charset="0"/>
                <a:ea typeface="ＭＳ Ｐゴシック" charset="-128"/>
              </a:rPr>
              <a:t>S: +OK welcome to </a:t>
            </a:r>
            <a:r>
              <a:rPr lang="en-US" dirty="0" err="1">
                <a:solidFill>
                  <a:srgbClr val="000000"/>
                </a:solidFill>
                <a:latin typeface="Times New Roman" charset="0"/>
                <a:ea typeface="ＭＳ Ｐゴシック" charset="-128"/>
              </a:rPr>
              <a:t>sina</a:t>
            </a:r>
            <a:r>
              <a:rPr lang="en-US" dirty="0">
                <a:solidFill>
                  <a:srgbClr val="000000"/>
                </a:solidFill>
                <a:latin typeface="Times New Roman" charset="0"/>
                <a:ea typeface="ＭＳ Ｐゴシック" charset="-128"/>
              </a:rPr>
              <a:t> mail</a:t>
            </a:r>
          </a:p>
          <a:p>
            <a:pPr eaLnBrk="0" fontAlgn="base" hangingPunct="0">
              <a:spcBef>
                <a:spcPct val="0"/>
              </a:spcBef>
              <a:spcAft>
                <a:spcPct val="0"/>
              </a:spcAft>
            </a:pPr>
            <a:r>
              <a:rPr lang="en-US" dirty="0">
                <a:solidFill>
                  <a:srgbClr val="000000"/>
                </a:solidFill>
                <a:latin typeface="Times New Roman" charset="0"/>
                <a:ea typeface="ＭＳ Ｐゴシック" charset="-128"/>
              </a:rPr>
              <a:t>C: pass 334f5605df1504f9</a:t>
            </a:r>
          </a:p>
          <a:p>
            <a:pPr eaLnBrk="0" fontAlgn="base" hangingPunct="0">
              <a:spcBef>
                <a:spcPct val="0"/>
              </a:spcBef>
              <a:spcAft>
                <a:spcPct val="0"/>
              </a:spcAft>
            </a:pPr>
            <a:r>
              <a:rPr lang="en-US" dirty="0">
                <a:solidFill>
                  <a:srgbClr val="000000"/>
                </a:solidFill>
                <a:latin typeface="Times New Roman" charset="0"/>
                <a:ea typeface="ＭＳ Ｐゴシック" charset="-128"/>
              </a:rPr>
              <a:t>S: +OK 4 messages (32377 octets)</a:t>
            </a:r>
          </a:p>
          <a:p>
            <a:pPr eaLnBrk="0" fontAlgn="base" hangingPunct="0">
              <a:spcBef>
                <a:spcPct val="0"/>
              </a:spcBef>
              <a:spcAft>
                <a:spcPct val="0"/>
              </a:spcAft>
            </a:pPr>
            <a:endParaRPr lang="en-US" dirty="0">
              <a:solidFill>
                <a:srgbClr val="000000"/>
              </a:solidFill>
              <a:latin typeface="Times New Roman" charset="0"/>
              <a:ea typeface="ＭＳ Ｐゴシック" charset="-128"/>
            </a:endParaRPr>
          </a:p>
          <a:p>
            <a:pPr eaLnBrk="0" fontAlgn="base" hangingPunct="0">
              <a:spcBef>
                <a:spcPct val="0"/>
              </a:spcBef>
              <a:spcAft>
                <a:spcPct val="0"/>
              </a:spcAft>
            </a:pPr>
            <a:r>
              <a:rPr lang="en-US" dirty="0">
                <a:solidFill>
                  <a:srgbClr val="000000"/>
                </a:solidFill>
                <a:latin typeface="Times New Roman" charset="0"/>
                <a:ea typeface="ＭＳ Ｐゴシック" charset="-128"/>
              </a:rPr>
              <a:t>C: list</a:t>
            </a:r>
          </a:p>
          <a:p>
            <a:pPr eaLnBrk="0" fontAlgn="base" hangingPunct="0">
              <a:spcBef>
                <a:spcPct val="0"/>
              </a:spcBef>
              <a:spcAft>
                <a:spcPct val="0"/>
              </a:spcAft>
            </a:pPr>
            <a:r>
              <a:rPr lang="en-US" dirty="0">
                <a:solidFill>
                  <a:srgbClr val="000000"/>
                </a:solidFill>
                <a:latin typeface="Times New Roman" charset="0"/>
                <a:ea typeface="ＭＳ Ｐゴシック" charset="-128"/>
              </a:rPr>
              <a:t>S: +OK 4 messages (32377 octets)</a:t>
            </a:r>
          </a:p>
          <a:p>
            <a:pPr eaLnBrk="0" fontAlgn="base" hangingPunct="0">
              <a:spcBef>
                <a:spcPct val="0"/>
              </a:spcBef>
              <a:spcAft>
                <a:spcPct val="0"/>
              </a:spcAft>
            </a:pPr>
            <a:r>
              <a:rPr lang="en-US" dirty="0">
                <a:solidFill>
                  <a:srgbClr val="000000"/>
                </a:solidFill>
                <a:latin typeface="Times New Roman" charset="0"/>
                <a:ea typeface="ＭＳ Ｐゴシック" charset="-128"/>
              </a:rPr>
              <a:t>S: 1 10410</a:t>
            </a:r>
          </a:p>
          <a:p>
            <a:pPr eaLnBrk="0" fontAlgn="base" hangingPunct="0">
              <a:spcBef>
                <a:spcPct val="0"/>
              </a:spcBef>
              <a:spcAft>
                <a:spcPct val="0"/>
              </a:spcAft>
            </a:pPr>
            <a:r>
              <a:rPr lang="en-US" dirty="0">
                <a:solidFill>
                  <a:srgbClr val="000000"/>
                </a:solidFill>
                <a:latin typeface="Times New Roman" charset="0"/>
                <a:ea typeface="ＭＳ Ｐゴシック" charset="-128"/>
              </a:rPr>
              <a:t>S: 2 10748</a:t>
            </a:r>
          </a:p>
          <a:p>
            <a:pPr eaLnBrk="0" fontAlgn="base" hangingPunct="0">
              <a:spcBef>
                <a:spcPct val="0"/>
              </a:spcBef>
              <a:spcAft>
                <a:spcPct val="0"/>
              </a:spcAft>
            </a:pPr>
            <a:r>
              <a:rPr lang="en-US" dirty="0">
                <a:solidFill>
                  <a:srgbClr val="000000"/>
                </a:solidFill>
                <a:latin typeface="Times New Roman" charset="0"/>
                <a:ea typeface="ＭＳ Ｐゴシック" charset="-128"/>
              </a:rPr>
              <a:t>S: 3 7859</a:t>
            </a:r>
          </a:p>
          <a:p>
            <a:pPr eaLnBrk="0" fontAlgn="base" hangingPunct="0">
              <a:spcBef>
                <a:spcPct val="0"/>
              </a:spcBef>
              <a:spcAft>
                <a:spcPct val="0"/>
              </a:spcAft>
            </a:pPr>
            <a:r>
              <a:rPr lang="en-US" dirty="0">
                <a:solidFill>
                  <a:srgbClr val="000000"/>
                </a:solidFill>
                <a:latin typeface="Times New Roman" charset="0"/>
                <a:ea typeface="ＭＳ Ｐゴシック" charset="-128"/>
              </a:rPr>
              <a:t>S: 4 3360</a:t>
            </a:r>
          </a:p>
          <a:p>
            <a:pPr eaLnBrk="0" fontAlgn="base" hangingPunct="0">
              <a:spcBef>
                <a:spcPct val="0"/>
              </a:spcBef>
              <a:spcAft>
                <a:spcPct val="0"/>
              </a:spcAft>
            </a:pPr>
            <a:r>
              <a:rPr lang="en-US" dirty="0">
                <a:solidFill>
                  <a:srgbClr val="000000"/>
                </a:solidFill>
                <a:latin typeface="Times New Roman" charset="0"/>
                <a:ea typeface="ＭＳ Ｐゴシック" charset="-128"/>
              </a:rPr>
              <a:t>S: .</a:t>
            </a:r>
          </a:p>
          <a:p>
            <a:pPr eaLnBrk="0" fontAlgn="base" hangingPunct="0">
              <a:spcBef>
                <a:spcPct val="0"/>
              </a:spcBef>
              <a:spcAft>
                <a:spcPct val="0"/>
              </a:spcAft>
            </a:pPr>
            <a:r>
              <a:rPr lang="en-US" dirty="0">
                <a:solidFill>
                  <a:srgbClr val="000000"/>
                </a:solidFill>
                <a:latin typeface="Times New Roman" charset="0"/>
                <a:ea typeface="ＭＳ Ｐゴシック" charset="-128"/>
              </a:rPr>
              <a:t>C: </a:t>
            </a:r>
            <a:r>
              <a:rPr lang="en-US" dirty="0" err="1">
                <a:solidFill>
                  <a:srgbClr val="000000"/>
                </a:solidFill>
                <a:latin typeface="Times New Roman" charset="0"/>
                <a:ea typeface="ＭＳ Ｐゴシック" charset="-128"/>
              </a:rPr>
              <a:t>retr</a:t>
            </a:r>
            <a:r>
              <a:rPr lang="en-US" dirty="0">
                <a:solidFill>
                  <a:srgbClr val="000000"/>
                </a:solidFill>
                <a:latin typeface="Times New Roman" charset="0"/>
                <a:ea typeface="ＭＳ Ｐゴシック" charset="-128"/>
              </a:rPr>
              <a:t> 4</a:t>
            </a:r>
          </a:p>
          <a:p>
            <a:pPr eaLnBrk="0" fontAlgn="base" hangingPunct="0">
              <a:spcBef>
                <a:spcPct val="0"/>
              </a:spcBef>
              <a:spcAft>
                <a:spcPct val="0"/>
              </a:spcAft>
            </a:pPr>
            <a:r>
              <a:rPr lang="en-US" dirty="0">
                <a:solidFill>
                  <a:srgbClr val="000000"/>
                </a:solidFill>
                <a:latin typeface="Times New Roman" charset="0"/>
                <a:ea typeface="ＭＳ Ｐゴシック" charset="-128"/>
              </a:rPr>
              <a:t>S: +OK 3360 octets</a:t>
            </a:r>
          </a:p>
          <a:p>
            <a:pPr eaLnBrk="0" fontAlgn="base" hangingPunct="0">
              <a:spcBef>
                <a:spcPct val="0"/>
              </a:spcBef>
              <a:spcAft>
                <a:spcPct val="0"/>
              </a:spcAft>
            </a:pPr>
            <a:r>
              <a:rPr lang="en-US" dirty="0">
                <a:solidFill>
                  <a:srgbClr val="000000"/>
                </a:solidFill>
                <a:latin typeface="Times New Roman" charset="0"/>
                <a:ea typeface="ＭＳ Ｐゴシック" charset="-128"/>
              </a:rPr>
              <a:t>C: dele 2</a:t>
            </a:r>
          </a:p>
          <a:p>
            <a:pPr eaLnBrk="0" fontAlgn="base" hangingPunct="0">
              <a:spcBef>
                <a:spcPct val="0"/>
              </a:spcBef>
              <a:spcAft>
                <a:spcPct val="0"/>
              </a:spcAft>
            </a:pPr>
            <a:r>
              <a:rPr lang="en-US" dirty="0">
                <a:solidFill>
                  <a:srgbClr val="000000"/>
                </a:solidFill>
                <a:latin typeface="Times New Roman" charset="0"/>
                <a:ea typeface="ＭＳ Ｐゴシック" charset="-128"/>
              </a:rPr>
              <a:t>C: quit</a:t>
            </a:r>
          </a:p>
          <a:p>
            <a:pPr eaLnBrk="0" fontAlgn="base" hangingPunct="0">
              <a:spcBef>
                <a:spcPct val="0"/>
              </a:spcBef>
              <a:spcAft>
                <a:spcPct val="0"/>
              </a:spcAft>
            </a:pPr>
            <a:r>
              <a:rPr lang="en-US" dirty="0">
                <a:solidFill>
                  <a:srgbClr val="000000"/>
                </a:solidFill>
                <a:latin typeface="Times New Roman" charset="0"/>
                <a:ea typeface="ＭＳ Ｐゴシック" charset="-128"/>
              </a:rPr>
              <a:t>S: +OK</a:t>
            </a:r>
          </a:p>
        </p:txBody>
      </p:sp>
      <p:sp>
        <p:nvSpPr>
          <p:cNvPr id="3" name="TextBox 2">
            <a:extLst>
              <a:ext uri="{FF2B5EF4-FFF2-40B4-BE49-F238E27FC236}">
                <a16:creationId xmlns:a16="http://schemas.microsoft.com/office/drawing/2014/main" id="{8A3BD2D9-27BE-D14D-AF48-94D9DFCCB07D}"/>
              </a:ext>
            </a:extLst>
          </p:cNvPr>
          <p:cNvSpPr txBox="1"/>
          <p:nvPr/>
        </p:nvSpPr>
        <p:spPr>
          <a:xfrm>
            <a:off x="8027519" y="6113046"/>
            <a:ext cx="2454276" cy="338554"/>
          </a:xfrm>
          <a:prstGeom prst="rect">
            <a:avLst/>
          </a:prstGeom>
          <a:noFill/>
        </p:spPr>
        <p:txBody>
          <a:bodyPr wrap="square" rtlCol="0">
            <a:spAutoFit/>
          </a:bodyPr>
          <a:lstStyle/>
          <a:p>
            <a:pPr algn="ctr" eaLnBrk="0" fontAlgn="base" hangingPunct="0">
              <a:spcBef>
                <a:spcPct val="0"/>
              </a:spcBef>
              <a:spcAft>
                <a:spcPct val="0"/>
              </a:spcAft>
            </a:pPr>
            <a:r>
              <a:rPr lang="en-US" sz="1600" i="1" dirty="0">
                <a:solidFill>
                  <a:srgbClr val="000000"/>
                </a:solidFill>
                <a:latin typeface="Times New Roman" charset="0"/>
                <a:ea typeface="ＭＳ Ｐゴシック" charset="-128"/>
              </a:rPr>
              <a:t>POP3 server signing off</a:t>
            </a:r>
          </a:p>
        </p:txBody>
      </p:sp>
      <p:sp>
        <p:nvSpPr>
          <p:cNvPr id="14" name="TextBox 13">
            <a:extLst>
              <a:ext uri="{FF2B5EF4-FFF2-40B4-BE49-F238E27FC236}">
                <a16:creationId xmlns:a16="http://schemas.microsoft.com/office/drawing/2014/main" id="{BAEACAFE-60E7-8A43-A3A1-F73102B8B94C}"/>
              </a:ext>
            </a:extLst>
          </p:cNvPr>
          <p:cNvSpPr txBox="1"/>
          <p:nvPr/>
        </p:nvSpPr>
        <p:spPr>
          <a:xfrm>
            <a:off x="8117934" y="2862263"/>
            <a:ext cx="2454276" cy="338554"/>
          </a:xfrm>
          <a:prstGeom prst="rect">
            <a:avLst/>
          </a:prstGeom>
          <a:noFill/>
        </p:spPr>
        <p:txBody>
          <a:bodyPr wrap="square" rtlCol="0">
            <a:spAutoFit/>
          </a:bodyPr>
          <a:lstStyle/>
          <a:p>
            <a:pPr algn="ctr" eaLnBrk="0" fontAlgn="base" hangingPunct="0">
              <a:spcBef>
                <a:spcPct val="0"/>
              </a:spcBef>
              <a:spcAft>
                <a:spcPct val="0"/>
              </a:spcAft>
            </a:pPr>
            <a:r>
              <a:rPr lang="en-US" sz="1600" i="1" dirty="0">
                <a:solidFill>
                  <a:srgbClr val="000000"/>
                </a:solidFill>
                <a:latin typeface="Times New Roman" charset="0"/>
                <a:ea typeface="ＭＳ Ｐゴシック" charset="-128"/>
              </a:rPr>
              <a:t>user successfully logged in</a:t>
            </a:r>
          </a:p>
        </p:txBody>
      </p:sp>
    </p:spTree>
    <p:extLst>
      <p:ext uri="{BB962C8B-B14F-4D97-AF65-F5344CB8AC3E}">
        <p14:creationId xmlns:p14="http://schemas.microsoft.com/office/powerpoint/2010/main" val="250156362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820">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4820">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4820">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4820">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4820">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4820">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4820">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4820">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4820">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4820">
                                            <p:txEl>
                                              <p:pRg st="9" end="9"/>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4820">
                                            <p:txEl>
                                              <p:pRg st="10" end="10"/>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4820">
                                            <p:txEl>
                                              <p:pRg st="11" end="1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482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482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4825"/>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482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482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4"/>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820" grpId="0" build="p"/>
      <p:bldP spid="34827" grpId="0"/>
      <p:bldP spid="2" grpId="0"/>
      <p:bldP spid="3" grpId="0"/>
      <p:bldP spid="1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CC3487D-D6D5-A04C-94F1-8FE8E59FD796}"/>
              </a:ext>
            </a:extLst>
          </p:cNvPr>
          <p:cNvSpPr>
            <a:spLocks noGrp="1"/>
          </p:cNvSpPr>
          <p:nvPr>
            <p:ph type="body" sz="quarter" idx="10"/>
          </p:nvPr>
        </p:nvSpPr>
        <p:spPr>
          <a:xfrm>
            <a:off x="1174348" y="178782"/>
            <a:ext cx="8893105" cy="914400"/>
          </a:xfrm>
        </p:spPr>
        <p:txBody>
          <a:bodyPr/>
          <a:lstStyle/>
          <a:p>
            <a:r>
              <a:rPr lang="en-US" sz="3600" dirty="0">
                <a:solidFill>
                  <a:schemeClr val="accent1"/>
                </a:solidFill>
                <a:latin typeface="Comic Sans MS" panose="030F0902030302020204" pitchFamily="66" charset="0"/>
              </a:rPr>
              <a:t>Example Protocol: TCP Connection Close Protocol</a:t>
            </a:r>
          </a:p>
        </p:txBody>
      </p:sp>
      <p:sp>
        <p:nvSpPr>
          <p:cNvPr id="6" name="TextBox 5">
            <a:extLst>
              <a:ext uri="{FF2B5EF4-FFF2-40B4-BE49-F238E27FC236}">
                <a16:creationId xmlns:a16="http://schemas.microsoft.com/office/drawing/2014/main" id="{8861F447-33B6-554C-B073-6B688B696773}"/>
              </a:ext>
            </a:extLst>
          </p:cNvPr>
          <p:cNvSpPr txBox="1"/>
          <p:nvPr/>
        </p:nvSpPr>
        <p:spPr>
          <a:xfrm>
            <a:off x="740229" y="1371600"/>
            <a:ext cx="4945347" cy="4896465"/>
          </a:xfrm>
          <a:prstGeom prst="rect">
            <a:avLst/>
          </a:prstGeom>
          <a:noFill/>
        </p:spPr>
        <p:txBody>
          <a:bodyPr wrap="square" rtlCol="0">
            <a:noAutofit/>
          </a:bodyPr>
          <a:lstStyle/>
          <a:p>
            <a:pPr marL="457200" indent="-457200">
              <a:lnSpc>
                <a:spcPct val="114000"/>
              </a:lnSpc>
              <a:buClr>
                <a:schemeClr val="accent1"/>
              </a:buClr>
              <a:buFont typeface="Wingdings" pitchFamily="2" charset="2"/>
              <a:buChar char="q"/>
            </a:pPr>
            <a:r>
              <a:rPr lang="en-US" altLang="zh-CN" sz="2800" dirty="0">
                <a:latin typeface="Comic Sans MS" panose="030F0902030302020204" pitchFamily="66" charset="0"/>
                <a:ea typeface="ＭＳ Ｐゴシック" charset="-128"/>
              </a:rPr>
              <a:t>Why connection close?</a:t>
            </a:r>
          </a:p>
          <a:p>
            <a:pPr marL="914400" lvl="1" indent="-457200">
              <a:lnSpc>
                <a:spcPct val="114000"/>
              </a:lnSpc>
              <a:buClr>
                <a:schemeClr val="accent1"/>
              </a:buClr>
              <a:buFont typeface="Courier New" panose="02070309020205020404" pitchFamily="49" charset="0"/>
              <a:buChar char="o"/>
            </a:pPr>
            <a:r>
              <a:rPr lang="en-US" altLang="zh-CN" sz="2400" dirty="0">
                <a:latin typeface="Comic Sans MS" panose="030F0902030302020204" pitchFamily="66" charset="0"/>
                <a:ea typeface="ＭＳ Ｐゴシック" charset="-128"/>
              </a:rPr>
              <a:t>so that each side can release resource and remove state about the communication</a:t>
            </a:r>
          </a:p>
          <a:p>
            <a:pPr>
              <a:lnSpc>
                <a:spcPct val="114000"/>
              </a:lnSpc>
            </a:pPr>
            <a:endParaRPr lang="en-US" dirty="0">
              <a:latin typeface="Comic Sans MS" panose="030F0902030302020204" pitchFamily="66" charset="0"/>
            </a:endParaRPr>
          </a:p>
        </p:txBody>
      </p:sp>
      <p:sp>
        <p:nvSpPr>
          <p:cNvPr id="7" name="Slide Number Placeholder 5">
            <a:extLst>
              <a:ext uri="{FF2B5EF4-FFF2-40B4-BE49-F238E27FC236}">
                <a16:creationId xmlns:a16="http://schemas.microsoft.com/office/drawing/2014/main" id="{D2138ACD-20AD-9E49-9CD8-656901E254A0}"/>
              </a:ext>
            </a:extLst>
          </p:cNvPr>
          <p:cNvSpPr txBox="1">
            <a:spLocks/>
          </p:cNvSpPr>
          <p:nvPr/>
        </p:nvSpPr>
        <p:spPr>
          <a:xfrm>
            <a:off x="11488848" y="6039465"/>
            <a:ext cx="703152"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500" kern="1200">
                <a:solidFill>
                  <a:schemeClr val="tx1"/>
                </a:solidFill>
                <a:latin typeface="Times New Roman" charset="0"/>
                <a:ea typeface="ＭＳ Ｐゴシック" charset="-128"/>
                <a:cs typeface="+mn-cs"/>
              </a:defRPr>
            </a:lvl1pPr>
            <a:lvl2pPr marL="742950" indent="-285750" algn="l" defTabSz="914400" rtl="0" eaLnBrk="1" latinLnBrk="0" hangingPunct="1">
              <a:defRPr sz="500" kern="1200">
                <a:solidFill>
                  <a:schemeClr val="tx1"/>
                </a:solidFill>
                <a:latin typeface="Times New Roman" charset="0"/>
                <a:ea typeface="ＭＳ Ｐゴシック" charset="-128"/>
                <a:cs typeface="+mn-cs"/>
              </a:defRPr>
            </a:lvl2pPr>
            <a:lvl3pPr marL="1143000" indent="-228600" algn="l" defTabSz="914400" rtl="0" eaLnBrk="1" latinLnBrk="0" hangingPunct="1">
              <a:defRPr sz="500" kern="1200">
                <a:solidFill>
                  <a:schemeClr val="tx1"/>
                </a:solidFill>
                <a:latin typeface="Times New Roman" charset="0"/>
                <a:ea typeface="ＭＳ Ｐゴシック" charset="-128"/>
                <a:cs typeface="+mn-cs"/>
              </a:defRPr>
            </a:lvl3pPr>
            <a:lvl4pPr marL="1600200" indent="-228600" algn="l" defTabSz="914400" rtl="0" eaLnBrk="1" latinLnBrk="0" hangingPunct="1">
              <a:defRPr sz="500" kern="1200">
                <a:solidFill>
                  <a:schemeClr val="tx1"/>
                </a:solidFill>
                <a:latin typeface="Times New Roman" charset="0"/>
                <a:ea typeface="ＭＳ Ｐゴシック" charset="-128"/>
                <a:cs typeface="+mn-cs"/>
              </a:defRPr>
            </a:lvl4pPr>
            <a:lvl5pPr marL="2057400" indent="-228600" algn="l" defTabSz="914400" rtl="0" eaLnBrk="1" latinLnBrk="0" hangingPunct="1">
              <a:defRPr sz="500" kern="1200">
                <a:solidFill>
                  <a:schemeClr val="tx1"/>
                </a:solidFill>
                <a:latin typeface="Times New Roman" charset="0"/>
                <a:ea typeface="ＭＳ Ｐゴシック" charset="-128"/>
                <a:cs typeface="+mn-cs"/>
              </a:defRPr>
            </a:lvl5pPr>
            <a:lvl6pPr marL="25146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6pPr>
            <a:lvl7pPr marL="29718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7pPr>
            <a:lvl8pPr marL="34290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8pPr>
            <a:lvl9pPr marL="38862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9pPr>
          </a:lstStyle>
          <a:p>
            <a:pPr algn="r"/>
            <a:fld id="{7CBD4323-42A0-E54E-9D59-E221C7814D01}" type="slidenum">
              <a:rPr lang="en-US" altLang="x-none" sz="1600" smtClean="0">
                <a:latin typeface="Tahoma" charset="0"/>
              </a:rPr>
              <a:pPr algn="r"/>
              <a:t>14</a:t>
            </a:fld>
            <a:endParaRPr lang="en-US" altLang="x-none" sz="1600" dirty="0">
              <a:latin typeface="Tahoma" charset="0"/>
            </a:endParaRPr>
          </a:p>
        </p:txBody>
      </p:sp>
      <p:graphicFrame>
        <p:nvGraphicFramePr>
          <p:cNvPr id="5" name="Object 4">
            <a:extLst>
              <a:ext uri="{FF2B5EF4-FFF2-40B4-BE49-F238E27FC236}">
                <a16:creationId xmlns:a16="http://schemas.microsoft.com/office/drawing/2014/main" id="{E8C07FAC-ECEE-3249-8AC5-0ABEE542067C}"/>
              </a:ext>
            </a:extLst>
          </p:cNvPr>
          <p:cNvGraphicFramePr>
            <a:graphicFrameLocks noChangeAspect="1"/>
          </p:cNvGraphicFramePr>
          <p:nvPr>
            <p:extLst>
              <p:ext uri="{D42A27DB-BD31-4B8C-83A1-F6EECF244321}">
                <p14:modId xmlns:p14="http://schemas.microsoft.com/office/powerpoint/2010/main" val="643032371"/>
              </p:ext>
            </p:extLst>
          </p:nvPr>
        </p:nvGraphicFramePr>
        <p:xfrm>
          <a:off x="7080971" y="1494905"/>
          <a:ext cx="486450" cy="386298"/>
        </p:xfrm>
        <a:graphic>
          <a:graphicData uri="http://schemas.openxmlformats.org/presentationml/2006/ole">
            <mc:AlternateContent xmlns:mc="http://schemas.openxmlformats.org/markup-compatibility/2006">
              <mc:Choice xmlns:v="urn:schemas-microsoft-com:vml" Requires="v">
                <p:oleObj spid="_x0000_s11599" name="Clip" r:id="rId3" imgW="1307079" imgH="1083682" progId="MS_ClipArt_Gallery.2">
                  <p:embed/>
                </p:oleObj>
              </mc:Choice>
              <mc:Fallback>
                <p:oleObj name="Clip" r:id="rId3" imgW="1307079" imgH="1083682" progId="MS_ClipArt_Gallery.2">
                  <p:embed/>
                  <p:pic>
                    <p:nvPicPr>
                      <p:cNvPr id="134148"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80971" y="1494905"/>
                        <a:ext cx="486450" cy="38629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sp>
        <p:nvSpPr>
          <p:cNvPr id="8" name="Text Box 5">
            <a:extLst>
              <a:ext uri="{FF2B5EF4-FFF2-40B4-BE49-F238E27FC236}">
                <a16:creationId xmlns:a16="http://schemas.microsoft.com/office/drawing/2014/main" id="{0EE66B7F-6BDF-0E46-9182-3A5381E17FBA}"/>
              </a:ext>
            </a:extLst>
          </p:cNvPr>
          <p:cNvSpPr txBox="1">
            <a:spLocks noChangeArrowheads="1"/>
          </p:cNvSpPr>
          <p:nvPr/>
        </p:nvSpPr>
        <p:spPr bwMode="auto">
          <a:xfrm>
            <a:off x="7559473" y="1494906"/>
            <a:ext cx="715367" cy="337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2400">
                <a:solidFill>
                  <a:schemeClr val="tx1"/>
                </a:solidFill>
                <a:latin typeface="Times New Roman" charset="0"/>
                <a:ea typeface="ＭＳ Ｐゴシック" charset="-128"/>
              </a:defRPr>
            </a:lvl9pPr>
          </a:lstStyle>
          <a:p>
            <a:r>
              <a:rPr lang="en-US" altLang="x-none" sz="1602">
                <a:latin typeface="Comic Sans MS" charset="0"/>
              </a:rPr>
              <a:t>client</a:t>
            </a:r>
            <a:endParaRPr lang="en-US" altLang="x-none" sz="1001"/>
          </a:p>
        </p:txBody>
      </p:sp>
      <p:graphicFrame>
        <p:nvGraphicFramePr>
          <p:cNvPr id="9" name="Object 9">
            <a:extLst>
              <a:ext uri="{FF2B5EF4-FFF2-40B4-BE49-F238E27FC236}">
                <a16:creationId xmlns:a16="http://schemas.microsoft.com/office/drawing/2014/main" id="{311EB593-DAF7-B04F-8154-8A501F398A3A}"/>
              </a:ext>
            </a:extLst>
          </p:cNvPr>
          <p:cNvGraphicFramePr>
            <a:graphicFrameLocks noChangeAspect="1"/>
          </p:cNvGraphicFramePr>
          <p:nvPr>
            <p:extLst>
              <p:ext uri="{D42A27DB-BD31-4B8C-83A1-F6EECF244321}">
                <p14:modId xmlns:p14="http://schemas.microsoft.com/office/powerpoint/2010/main" val="2940939406"/>
              </p:ext>
            </p:extLst>
          </p:nvPr>
        </p:nvGraphicFramePr>
        <p:xfrm>
          <a:off x="9742137" y="1504444"/>
          <a:ext cx="486450" cy="386298"/>
        </p:xfrm>
        <a:graphic>
          <a:graphicData uri="http://schemas.openxmlformats.org/presentationml/2006/ole">
            <mc:AlternateContent xmlns:mc="http://schemas.openxmlformats.org/markup-compatibility/2006">
              <mc:Choice xmlns:v="urn:schemas-microsoft-com:vml" Requires="v">
                <p:oleObj spid="_x0000_s11600" name="Clip" r:id="rId5" imgW="1307079" imgH="1083682" progId="MS_ClipArt_Gallery.2">
                  <p:embed/>
                </p:oleObj>
              </mc:Choice>
              <mc:Fallback>
                <p:oleObj name="Clip" r:id="rId5" imgW="1307079" imgH="1083682" progId="MS_ClipArt_Gallery.2">
                  <p:embed/>
                  <p:pic>
                    <p:nvPicPr>
                      <p:cNvPr id="134150" name="Object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42137" y="1504444"/>
                        <a:ext cx="486450" cy="38629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sp>
        <p:nvSpPr>
          <p:cNvPr id="10" name="Text Box 10">
            <a:extLst>
              <a:ext uri="{FF2B5EF4-FFF2-40B4-BE49-F238E27FC236}">
                <a16:creationId xmlns:a16="http://schemas.microsoft.com/office/drawing/2014/main" id="{2D87CE30-77C9-D44F-8BBA-5890FB1FDADE}"/>
              </a:ext>
            </a:extLst>
          </p:cNvPr>
          <p:cNvSpPr txBox="1">
            <a:spLocks noChangeArrowheads="1"/>
          </p:cNvSpPr>
          <p:nvPr/>
        </p:nvSpPr>
        <p:spPr bwMode="auto">
          <a:xfrm>
            <a:off x="9031539" y="1513982"/>
            <a:ext cx="801211" cy="337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2400">
                <a:solidFill>
                  <a:schemeClr val="tx1"/>
                </a:solidFill>
                <a:latin typeface="Times New Roman" charset="0"/>
                <a:ea typeface="ＭＳ Ｐゴシック" charset="-128"/>
              </a:defRPr>
            </a:lvl9pPr>
          </a:lstStyle>
          <a:p>
            <a:r>
              <a:rPr lang="en-US" altLang="x-none" sz="1602">
                <a:latin typeface="Comic Sans MS" charset="0"/>
              </a:rPr>
              <a:t>server</a:t>
            </a:r>
            <a:endParaRPr lang="en-US" altLang="x-none" sz="1001"/>
          </a:p>
        </p:txBody>
      </p:sp>
      <p:grpSp>
        <p:nvGrpSpPr>
          <p:cNvPr id="11" name="Group 21">
            <a:extLst>
              <a:ext uri="{FF2B5EF4-FFF2-40B4-BE49-F238E27FC236}">
                <a16:creationId xmlns:a16="http://schemas.microsoft.com/office/drawing/2014/main" id="{49805374-AC58-3340-AD41-22B535008C4B}"/>
              </a:ext>
            </a:extLst>
          </p:cNvPr>
          <p:cNvGrpSpPr>
            <a:grpSpLocks/>
          </p:cNvGrpSpPr>
          <p:nvPr/>
        </p:nvGrpSpPr>
        <p:grpSpPr bwMode="auto">
          <a:xfrm>
            <a:off x="6307901" y="1935254"/>
            <a:ext cx="4576149" cy="3500530"/>
            <a:chOff x="4409603" y="2238375"/>
            <a:chExt cx="4569802" cy="3495675"/>
          </a:xfrm>
        </p:grpSpPr>
        <p:grpSp>
          <p:nvGrpSpPr>
            <p:cNvPr id="12" name="Group 6">
              <a:extLst>
                <a:ext uri="{FF2B5EF4-FFF2-40B4-BE49-F238E27FC236}">
                  <a16:creationId xmlns:a16="http://schemas.microsoft.com/office/drawing/2014/main" id="{0E99A139-7A8B-9944-8E61-31A0B59C72BB}"/>
                </a:ext>
              </a:extLst>
            </p:cNvPr>
            <p:cNvGrpSpPr>
              <a:grpSpLocks/>
            </p:cNvGrpSpPr>
            <p:nvPr/>
          </p:nvGrpSpPr>
          <p:grpSpPr bwMode="auto">
            <a:xfrm>
              <a:off x="5594350" y="2466975"/>
              <a:ext cx="2598738" cy="590550"/>
              <a:chOff x="1967" y="1554"/>
              <a:chExt cx="1637" cy="372"/>
            </a:xfrm>
          </p:grpSpPr>
          <p:sp>
            <p:nvSpPr>
              <p:cNvPr id="20" name="Line 7">
                <a:extLst>
                  <a:ext uri="{FF2B5EF4-FFF2-40B4-BE49-F238E27FC236}">
                    <a16:creationId xmlns:a16="http://schemas.microsoft.com/office/drawing/2014/main" id="{4E92ED26-5003-584F-A973-3D6AA59626B8}"/>
                  </a:ext>
                </a:extLst>
              </p:cNvPr>
              <p:cNvSpPr>
                <a:spLocks noChangeShapeType="1"/>
              </p:cNvSpPr>
              <p:nvPr/>
            </p:nvSpPr>
            <p:spPr bwMode="auto">
              <a:xfrm>
                <a:off x="1967" y="1554"/>
                <a:ext cx="1596" cy="372"/>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sz="501"/>
              </a:p>
            </p:txBody>
          </p:sp>
          <p:sp>
            <p:nvSpPr>
              <p:cNvPr id="21" name="Text Box 8">
                <a:extLst>
                  <a:ext uri="{FF2B5EF4-FFF2-40B4-BE49-F238E27FC236}">
                    <a16:creationId xmlns:a16="http://schemas.microsoft.com/office/drawing/2014/main" id="{8F5CAB90-105C-A14D-9C65-03A9AF202223}"/>
                  </a:ext>
                </a:extLst>
              </p:cNvPr>
              <p:cNvSpPr txBox="1">
                <a:spLocks noChangeArrowheads="1"/>
              </p:cNvSpPr>
              <p:nvPr/>
            </p:nvSpPr>
            <p:spPr bwMode="auto">
              <a:xfrm rot="706751">
                <a:off x="2010" y="1579"/>
                <a:ext cx="1594"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2400">
                    <a:solidFill>
                      <a:schemeClr val="tx1"/>
                    </a:solidFill>
                    <a:latin typeface="Times New Roman" charset="0"/>
                    <a:ea typeface="ＭＳ Ｐゴシック" charset="-128"/>
                  </a:defRPr>
                </a:lvl9pPr>
              </a:lstStyle>
              <a:p>
                <a:r>
                  <a:rPr lang="en-US" altLang="x-none" sz="1402">
                    <a:latin typeface="Arial" charset="0"/>
                  </a:rPr>
                  <a:t>I am done. Are you done too?</a:t>
                </a:r>
                <a:endParaRPr lang="en-US" altLang="x-none" sz="1001"/>
              </a:p>
            </p:txBody>
          </p:sp>
        </p:grpSp>
        <p:sp>
          <p:nvSpPr>
            <p:cNvPr id="13" name="Line 11">
              <a:extLst>
                <a:ext uri="{FF2B5EF4-FFF2-40B4-BE49-F238E27FC236}">
                  <a16:creationId xmlns:a16="http://schemas.microsoft.com/office/drawing/2014/main" id="{33EB63DE-E860-4B4C-AD35-B1F478ED7980}"/>
                </a:ext>
              </a:extLst>
            </p:cNvPr>
            <p:cNvSpPr>
              <a:spLocks noChangeShapeType="1"/>
            </p:cNvSpPr>
            <p:nvPr/>
          </p:nvSpPr>
          <p:spPr bwMode="auto">
            <a:xfrm flipH="1">
              <a:off x="8128000" y="2238375"/>
              <a:ext cx="0" cy="340995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sz="501"/>
            </a:p>
          </p:txBody>
        </p:sp>
        <p:sp>
          <p:nvSpPr>
            <p:cNvPr id="14" name="Line 12">
              <a:extLst>
                <a:ext uri="{FF2B5EF4-FFF2-40B4-BE49-F238E27FC236}">
                  <a16:creationId xmlns:a16="http://schemas.microsoft.com/office/drawing/2014/main" id="{F569B69D-2BAB-2F41-9BAB-4A08A51DB024}"/>
                </a:ext>
              </a:extLst>
            </p:cNvPr>
            <p:cNvSpPr>
              <a:spLocks noChangeShapeType="1"/>
            </p:cNvSpPr>
            <p:nvPr/>
          </p:nvSpPr>
          <p:spPr bwMode="auto">
            <a:xfrm flipH="1">
              <a:off x="5613400" y="3609975"/>
              <a:ext cx="2495550" cy="752475"/>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sz="501"/>
            </a:p>
          </p:txBody>
        </p:sp>
        <p:sp>
          <p:nvSpPr>
            <p:cNvPr id="15" name="Text Box 13">
              <a:extLst>
                <a:ext uri="{FF2B5EF4-FFF2-40B4-BE49-F238E27FC236}">
                  <a16:creationId xmlns:a16="http://schemas.microsoft.com/office/drawing/2014/main" id="{109F146B-08BB-5C42-A348-40155926EEB2}"/>
                </a:ext>
              </a:extLst>
            </p:cNvPr>
            <p:cNvSpPr txBox="1">
              <a:spLocks noChangeArrowheads="1"/>
            </p:cNvSpPr>
            <p:nvPr/>
          </p:nvSpPr>
          <p:spPr bwMode="auto">
            <a:xfrm rot="20673133">
              <a:off x="5492750" y="3703576"/>
              <a:ext cx="2732088" cy="3080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2400">
                  <a:solidFill>
                    <a:schemeClr val="tx1"/>
                  </a:solidFill>
                  <a:latin typeface="Times New Roman" charset="0"/>
                  <a:ea typeface="ＭＳ Ｐゴシック" charset="-128"/>
                </a:defRPr>
              </a:lvl9pPr>
            </a:lstStyle>
            <a:p>
              <a:r>
                <a:rPr lang="en-US" altLang="x-none" sz="1402">
                  <a:latin typeface="Arial" charset="0"/>
                </a:rPr>
                <a:t>I am done too. Goodbye!</a:t>
              </a:r>
              <a:endParaRPr lang="en-US" altLang="x-none" sz="1001"/>
            </a:p>
          </p:txBody>
        </p:sp>
        <p:sp>
          <p:nvSpPr>
            <p:cNvPr id="16" name="Line 14">
              <a:extLst>
                <a:ext uri="{FF2B5EF4-FFF2-40B4-BE49-F238E27FC236}">
                  <a16:creationId xmlns:a16="http://schemas.microsoft.com/office/drawing/2014/main" id="{D3A730A6-4D97-494F-AAD4-D52AFB18A442}"/>
                </a:ext>
              </a:extLst>
            </p:cNvPr>
            <p:cNvSpPr>
              <a:spLocks noChangeShapeType="1"/>
            </p:cNvSpPr>
            <p:nvPr/>
          </p:nvSpPr>
          <p:spPr bwMode="auto">
            <a:xfrm>
              <a:off x="5584825" y="2390775"/>
              <a:ext cx="0" cy="334327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sz="501"/>
            </a:p>
          </p:txBody>
        </p:sp>
        <p:sp>
          <p:nvSpPr>
            <p:cNvPr id="17" name="Text Box 15">
              <a:extLst>
                <a:ext uri="{FF2B5EF4-FFF2-40B4-BE49-F238E27FC236}">
                  <a16:creationId xmlns:a16="http://schemas.microsoft.com/office/drawing/2014/main" id="{740DF6DC-524B-E041-BED0-8CD5BC1F460A}"/>
                </a:ext>
              </a:extLst>
            </p:cNvPr>
            <p:cNvSpPr txBox="1">
              <a:spLocks noChangeArrowheads="1"/>
            </p:cNvSpPr>
            <p:nvPr/>
          </p:nvSpPr>
          <p:spPr bwMode="auto">
            <a:xfrm>
              <a:off x="4409603" y="2270125"/>
              <a:ext cx="1213795" cy="3697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2400">
                  <a:solidFill>
                    <a:schemeClr val="tx1"/>
                  </a:solidFill>
                  <a:latin typeface="Times New Roman" charset="0"/>
                  <a:ea typeface="ＭＳ Ｐゴシック" charset="-128"/>
                </a:defRPr>
              </a:lvl9pPr>
            </a:lstStyle>
            <a:p>
              <a:r>
                <a:rPr lang="en-US" altLang="x-none" sz="1803">
                  <a:latin typeface="Comic Sans MS" charset="0"/>
                </a:rPr>
                <a:t>init. close</a:t>
              </a:r>
            </a:p>
          </p:txBody>
        </p:sp>
        <p:sp>
          <p:nvSpPr>
            <p:cNvPr id="18" name="Text Box 16">
              <a:extLst>
                <a:ext uri="{FF2B5EF4-FFF2-40B4-BE49-F238E27FC236}">
                  <a16:creationId xmlns:a16="http://schemas.microsoft.com/office/drawing/2014/main" id="{CFEFAF2C-1E72-CB49-88EC-AB7DE5799895}"/>
                </a:ext>
              </a:extLst>
            </p:cNvPr>
            <p:cNvSpPr txBox="1">
              <a:spLocks noChangeArrowheads="1"/>
            </p:cNvSpPr>
            <p:nvPr/>
          </p:nvSpPr>
          <p:spPr bwMode="auto">
            <a:xfrm>
              <a:off x="8251321" y="3403600"/>
              <a:ext cx="728084" cy="3697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2400">
                  <a:solidFill>
                    <a:schemeClr val="tx1"/>
                  </a:solidFill>
                  <a:latin typeface="Times New Roman" charset="0"/>
                  <a:ea typeface="ＭＳ Ｐゴシック" charset="-128"/>
                </a:defRPr>
              </a:lvl9pPr>
            </a:lstStyle>
            <a:p>
              <a:r>
                <a:rPr lang="en-US" altLang="x-none" sz="1803">
                  <a:latin typeface="Comic Sans MS" charset="0"/>
                </a:rPr>
                <a:t>close</a:t>
              </a:r>
            </a:p>
          </p:txBody>
        </p:sp>
        <p:sp>
          <p:nvSpPr>
            <p:cNvPr id="19" name="Text Box 17">
              <a:extLst>
                <a:ext uri="{FF2B5EF4-FFF2-40B4-BE49-F238E27FC236}">
                  <a16:creationId xmlns:a16="http://schemas.microsoft.com/office/drawing/2014/main" id="{1AF276DD-FD6D-6742-AF8F-4833D1A17BC3}"/>
                </a:ext>
              </a:extLst>
            </p:cNvPr>
            <p:cNvSpPr txBox="1">
              <a:spLocks noChangeArrowheads="1"/>
            </p:cNvSpPr>
            <p:nvPr/>
          </p:nvSpPr>
          <p:spPr bwMode="auto">
            <a:xfrm>
              <a:off x="4763584" y="4167188"/>
              <a:ext cx="728084" cy="3697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2400">
                  <a:solidFill>
                    <a:schemeClr val="tx1"/>
                  </a:solidFill>
                  <a:latin typeface="Times New Roman" charset="0"/>
                  <a:ea typeface="ＭＳ Ｐゴシック" charset="-128"/>
                </a:defRPr>
              </a:lvl9pPr>
            </a:lstStyle>
            <a:p>
              <a:r>
                <a:rPr lang="en-US" altLang="x-none" sz="1803">
                  <a:latin typeface="Comic Sans MS" charset="0"/>
                </a:rPr>
                <a:t>close</a:t>
              </a:r>
            </a:p>
          </p:txBody>
        </p:sp>
      </p:grpSp>
      <p:sp>
        <p:nvSpPr>
          <p:cNvPr id="22" name="Text Box 18">
            <a:extLst>
              <a:ext uri="{FF2B5EF4-FFF2-40B4-BE49-F238E27FC236}">
                <a16:creationId xmlns:a16="http://schemas.microsoft.com/office/drawing/2014/main" id="{04C77AE5-D252-6D4E-AAE3-3CD8E8E4E2EA}"/>
              </a:ext>
            </a:extLst>
          </p:cNvPr>
          <p:cNvSpPr txBox="1">
            <a:spLocks noChangeArrowheads="1"/>
          </p:cNvSpPr>
          <p:nvPr/>
        </p:nvSpPr>
        <p:spPr bwMode="auto">
          <a:xfrm>
            <a:off x="6287468" y="2259553"/>
            <a:ext cx="1167323" cy="7097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2400">
                <a:solidFill>
                  <a:schemeClr val="tx1"/>
                </a:solidFill>
                <a:latin typeface="Times New Roman" charset="0"/>
                <a:ea typeface="ＭＳ Ｐゴシック" charset="-128"/>
              </a:defRPr>
            </a:lvl9pPr>
          </a:lstStyle>
          <a:p>
            <a:r>
              <a:rPr lang="en-US" altLang="x-none" sz="2003"/>
              <a:t>release </a:t>
            </a:r>
          </a:p>
          <a:p>
            <a:r>
              <a:rPr lang="en-US" altLang="x-none" sz="2003"/>
              <a:t>resource?</a:t>
            </a:r>
          </a:p>
        </p:txBody>
      </p:sp>
      <p:sp>
        <p:nvSpPr>
          <p:cNvPr id="23" name="Text Box 19">
            <a:extLst>
              <a:ext uri="{FF2B5EF4-FFF2-40B4-BE49-F238E27FC236}">
                <a16:creationId xmlns:a16="http://schemas.microsoft.com/office/drawing/2014/main" id="{B96EB7C3-9B72-3540-A092-D9E895AD1A0C}"/>
              </a:ext>
            </a:extLst>
          </p:cNvPr>
          <p:cNvSpPr txBox="1">
            <a:spLocks noChangeArrowheads="1"/>
          </p:cNvSpPr>
          <p:nvPr/>
        </p:nvSpPr>
        <p:spPr bwMode="auto">
          <a:xfrm>
            <a:off x="9954918" y="3362809"/>
            <a:ext cx="1167323" cy="7097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2400">
                <a:solidFill>
                  <a:schemeClr val="tx1"/>
                </a:solidFill>
                <a:latin typeface="Times New Roman" charset="0"/>
                <a:ea typeface="ＭＳ Ｐゴシック" charset="-128"/>
              </a:defRPr>
            </a:lvl9pPr>
          </a:lstStyle>
          <a:p>
            <a:r>
              <a:rPr lang="en-US" altLang="x-none" sz="2003"/>
              <a:t>release </a:t>
            </a:r>
          </a:p>
          <a:p>
            <a:r>
              <a:rPr lang="en-US" altLang="x-none" sz="2003"/>
              <a:t>resource?</a:t>
            </a:r>
          </a:p>
        </p:txBody>
      </p:sp>
      <p:sp>
        <p:nvSpPr>
          <p:cNvPr id="24" name="Text Box 20">
            <a:extLst>
              <a:ext uri="{FF2B5EF4-FFF2-40B4-BE49-F238E27FC236}">
                <a16:creationId xmlns:a16="http://schemas.microsoft.com/office/drawing/2014/main" id="{C4E679BE-84CF-5240-A3D3-B3EBD98BD2FC}"/>
              </a:ext>
            </a:extLst>
          </p:cNvPr>
          <p:cNvSpPr txBox="1">
            <a:spLocks noChangeArrowheads="1"/>
          </p:cNvSpPr>
          <p:nvPr/>
        </p:nvSpPr>
        <p:spPr bwMode="auto">
          <a:xfrm>
            <a:off x="6309724" y="4133816"/>
            <a:ext cx="1167323" cy="7097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2400">
                <a:solidFill>
                  <a:schemeClr val="tx1"/>
                </a:solidFill>
                <a:latin typeface="Times New Roman" charset="0"/>
                <a:ea typeface="ＭＳ Ｐゴシック" charset="-128"/>
              </a:defRPr>
            </a:lvl9pPr>
          </a:lstStyle>
          <a:p>
            <a:r>
              <a:rPr lang="en-US" altLang="x-none" sz="2003"/>
              <a:t>release </a:t>
            </a:r>
          </a:p>
          <a:p>
            <a:r>
              <a:rPr lang="en-US" altLang="x-none" sz="2003"/>
              <a:t>resource?</a:t>
            </a:r>
          </a:p>
        </p:txBody>
      </p:sp>
    </p:spTree>
    <p:extLst>
      <p:ext uri="{BB962C8B-B14F-4D97-AF65-F5344CB8AC3E}">
        <p14:creationId xmlns:p14="http://schemas.microsoft.com/office/powerpoint/2010/main" val="159479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2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A89C43F-7749-FE48-B10C-75CCDC7D17C3}"/>
              </a:ext>
            </a:extLst>
          </p:cNvPr>
          <p:cNvSpPr>
            <a:spLocks noGrp="1"/>
          </p:cNvSpPr>
          <p:nvPr>
            <p:ph type="body" sz="quarter" idx="10"/>
          </p:nvPr>
        </p:nvSpPr>
        <p:spPr>
          <a:xfrm>
            <a:off x="1174348" y="178782"/>
            <a:ext cx="9200923" cy="914400"/>
          </a:xfrm>
        </p:spPr>
        <p:txBody>
          <a:bodyPr/>
          <a:lstStyle/>
          <a:p>
            <a:r>
              <a:rPr lang="en-US" sz="3600" dirty="0">
                <a:solidFill>
                  <a:schemeClr val="accent1"/>
                </a:solidFill>
                <a:latin typeface="Comic Sans MS" panose="030F0902030302020204" pitchFamily="66" charset="0"/>
              </a:rPr>
              <a:t>General Case: The Two-Army Problem</a:t>
            </a:r>
          </a:p>
        </p:txBody>
      </p:sp>
      <p:pic>
        <p:nvPicPr>
          <p:cNvPr id="4" name="Picture Placeholder 3">
            <a:extLst>
              <a:ext uri="{FF2B5EF4-FFF2-40B4-BE49-F238E27FC236}">
                <a16:creationId xmlns:a16="http://schemas.microsoft.com/office/drawing/2014/main" id="{46FEB381-75ED-7542-884A-28B847AACE9C}"/>
              </a:ext>
            </a:extLst>
          </p:cNvPr>
          <p:cNvPicPr>
            <a:picLocks noGrp="1" noChangeAspect="1" noChangeArrowheads="1"/>
          </p:cNvPicPr>
          <p:nvPr>
            <p:ph type="pic" sz="quarter" idx="11"/>
          </p:nvPr>
        </p:nvPicPr>
        <p:blipFill>
          <a:blip r:embed="rId2">
            <a:extLst>
              <a:ext uri="{28A0092B-C50C-407E-A947-70E740481C1C}">
                <a14:useLocalDpi xmlns:a14="http://schemas.microsoft.com/office/drawing/2010/main"/>
              </a:ext>
            </a:extLst>
          </a:blip>
          <a:srcRect t="2540" b="2540"/>
          <a:stretch>
            <a:fillRect/>
          </a:stretch>
        </p:blipFill>
        <p:spPr/>
      </p:pic>
      <p:sp>
        <p:nvSpPr>
          <p:cNvPr id="5" name="Text Box 4">
            <a:extLst>
              <a:ext uri="{FF2B5EF4-FFF2-40B4-BE49-F238E27FC236}">
                <a16:creationId xmlns:a16="http://schemas.microsoft.com/office/drawing/2014/main" id="{77DDB207-6183-C449-8D35-2B72D746131A}"/>
              </a:ext>
            </a:extLst>
          </p:cNvPr>
          <p:cNvSpPr txBox="1">
            <a:spLocks noChangeArrowheads="1"/>
          </p:cNvSpPr>
          <p:nvPr/>
        </p:nvSpPr>
        <p:spPr bwMode="auto">
          <a:xfrm>
            <a:off x="766274" y="5765127"/>
            <a:ext cx="10725130" cy="5854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2400">
                <a:solidFill>
                  <a:schemeClr val="tx1"/>
                </a:solidFill>
                <a:latin typeface="Times New Roman" charset="0"/>
                <a:ea typeface="ＭＳ Ｐゴシック" charset="-128"/>
              </a:defRPr>
            </a:lvl9pPr>
          </a:lstStyle>
          <a:p>
            <a:pPr algn="l"/>
            <a:r>
              <a:rPr lang="en-US" altLang="x-none" sz="1602" dirty="0">
                <a:solidFill>
                  <a:srgbClr val="000000"/>
                </a:solidFill>
              </a:rPr>
              <a:t>The gray (blue) armies need to agree on whether or not they will attack the white army. They achieve agreement by sending messengers to the other side. If  they both agree, attack; otherwise, no. Note that a messenger can be captured! </a:t>
            </a:r>
          </a:p>
        </p:txBody>
      </p:sp>
      <p:sp>
        <p:nvSpPr>
          <p:cNvPr id="6" name="Slide Number Placeholder 5">
            <a:extLst>
              <a:ext uri="{FF2B5EF4-FFF2-40B4-BE49-F238E27FC236}">
                <a16:creationId xmlns:a16="http://schemas.microsoft.com/office/drawing/2014/main" id="{E13BE8F5-99CF-CB48-986D-BAA13E2998F9}"/>
              </a:ext>
            </a:extLst>
          </p:cNvPr>
          <p:cNvSpPr txBox="1">
            <a:spLocks/>
          </p:cNvSpPr>
          <p:nvPr/>
        </p:nvSpPr>
        <p:spPr>
          <a:xfrm>
            <a:off x="11488848" y="6039465"/>
            <a:ext cx="703152"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500" kern="1200">
                <a:solidFill>
                  <a:schemeClr val="tx1"/>
                </a:solidFill>
                <a:latin typeface="Times New Roman" charset="0"/>
                <a:ea typeface="ＭＳ Ｐゴシック" charset="-128"/>
                <a:cs typeface="+mn-cs"/>
              </a:defRPr>
            </a:lvl1pPr>
            <a:lvl2pPr marL="742950" indent="-285750" algn="l" defTabSz="914400" rtl="0" eaLnBrk="1" latinLnBrk="0" hangingPunct="1">
              <a:defRPr sz="500" kern="1200">
                <a:solidFill>
                  <a:schemeClr val="tx1"/>
                </a:solidFill>
                <a:latin typeface="Times New Roman" charset="0"/>
                <a:ea typeface="ＭＳ Ｐゴシック" charset="-128"/>
                <a:cs typeface="+mn-cs"/>
              </a:defRPr>
            </a:lvl2pPr>
            <a:lvl3pPr marL="1143000" indent="-228600" algn="l" defTabSz="914400" rtl="0" eaLnBrk="1" latinLnBrk="0" hangingPunct="1">
              <a:defRPr sz="500" kern="1200">
                <a:solidFill>
                  <a:schemeClr val="tx1"/>
                </a:solidFill>
                <a:latin typeface="Times New Roman" charset="0"/>
                <a:ea typeface="ＭＳ Ｐゴシック" charset="-128"/>
                <a:cs typeface="+mn-cs"/>
              </a:defRPr>
            </a:lvl3pPr>
            <a:lvl4pPr marL="1600200" indent="-228600" algn="l" defTabSz="914400" rtl="0" eaLnBrk="1" latinLnBrk="0" hangingPunct="1">
              <a:defRPr sz="500" kern="1200">
                <a:solidFill>
                  <a:schemeClr val="tx1"/>
                </a:solidFill>
                <a:latin typeface="Times New Roman" charset="0"/>
                <a:ea typeface="ＭＳ Ｐゴシック" charset="-128"/>
                <a:cs typeface="+mn-cs"/>
              </a:defRPr>
            </a:lvl4pPr>
            <a:lvl5pPr marL="2057400" indent="-228600" algn="l" defTabSz="914400" rtl="0" eaLnBrk="1" latinLnBrk="0" hangingPunct="1">
              <a:defRPr sz="500" kern="1200">
                <a:solidFill>
                  <a:schemeClr val="tx1"/>
                </a:solidFill>
                <a:latin typeface="Times New Roman" charset="0"/>
                <a:ea typeface="ＭＳ Ｐゴシック" charset="-128"/>
                <a:cs typeface="+mn-cs"/>
              </a:defRPr>
            </a:lvl5pPr>
            <a:lvl6pPr marL="25146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6pPr>
            <a:lvl7pPr marL="29718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7pPr>
            <a:lvl8pPr marL="34290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8pPr>
            <a:lvl9pPr marL="38862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9pPr>
          </a:lstStyle>
          <a:p>
            <a:pPr algn="r"/>
            <a:fld id="{7CBD4323-42A0-E54E-9D59-E221C7814D01}" type="slidenum">
              <a:rPr lang="en-US" altLang="x-none" sz="1600" smtClean="0">
                <a:latin typeface="Tahoma" charset="0"/>
              </a:rPr>
              <a:pPr algn="r"/>
              <a:t>15</a:t>
            </a:fld>
            <a:endParaRPr lang="en-US" altLang="x-none" sz="1600" dirty="0">
              <a:latin typeface="Tahoma" charset="0"/>
            </a:endParaRPr>
          </a:p>
        </p:txBody>
      </p:sp>
    </p:spTree>
    <p:extLst>
      <p:ext uri="{BB962C8B-B14F-4D97-AF65-F5344CB8AC3E}">
        <p14:creationId xmlns:p14="http://schemas.microsoft.com/office/powerpoint/2010/main" val="191206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A89C43F-7749-FE48-B10C-75CCDC7D17C3}"/>
              </a:ext>
            </a:extLst>
          </p:cNvPr>
          <p:cNvSpPr>
            <a:spLocks noGrp="1"/>
          </p:cNvSpPr>
          <p:nvPr>
            <p:ph type="body" sz="quarter" idx="10"/>
          </p:nvPr>
        </p:nvSpPr>
        <p:spPr>
          <a:xfrm>
            <a:off x="1174348" y="178782"/>
            <a:ext cx="9200923" cy="914400"/>
          </a:xfrm>
        </p:spPr>
        <p:txBody>
          <a:bodyPr/>
          <a:lstStyle/>
          <a:p>
            <a:r>
              <a:rPr lang="en-US" sz="3600" dirty="0">
                <a:solidFill>
                  <a:schemeClr val="accent1"/>
                </a:solidFill>
                <a:latin typeface="Comic Sans MS" panose="030F0902030302020204" pitchFamily="66" charset="0"/>
              </a:rPr>
              <a:t>Example: TCP Protocol Handshakes</a:t>
            </a:r>
          </a:p>
        </p:txBody>
      </p:sp>
      <p:graphicFrame>
        <p:nvGraphicFramePr>
          <p:cNvPr id="119" name="Object 4">
            <a:extLst>
              <a:ext uri="{FF2B5EF4-FFF2-40B4-BE49-F238E27FC236}">
                <a16:creationId xmlns:a16="http://schemas.microsoft.com/office/drawing/2014/main" id="{03C0E639-1B1A-DA47-8823-1DA3EBCA362F}"/>
              </a:ext>
            </a:extLst>
          </p:cNvPr>
          <p:cNvGraphicFramePr>
            <a:graphicFrameLocks noChangeAspect="1"/>
          </p:cNvGraphicFramePr>
          <p:nvPr>
            <p:extLst>
              <p:ext uri="{D42A27DB-BD31-4B8C-83A1-F6EECF244321}">
                <p14:modId xmlns:p14="http://schemas.microsoft.com/office/powerpoint/2010/main" val="420488876"/>
              </p:ext>
            </p:extLst>
          </p:nvPr>
        </p:nvGraphicFramePr>
        <p:xfrm>
          <a:off x="2880071" y="992424"/>
          <a:ext cx="485775" cy="385763"/>
        </p:xfrm>
        <a:graphic>
          <a:graphicData uri="http://schemas.openxmlformats.org/presentationml/2006/ole">
            <mc:AlternateContent xmlns:mc="http://schemas.openxmlformats.org/markup-compatibility/2006">
              <mc:Choice xmlns:v="urn:schemas-microsoft-com:vml" Requires="v">
                <p:oleObj spid="_x0000_s12613" name="Clip" r:id="rId3" imgW="1307079" imgH="1083682" progId="MS_ClipArt_Gallery.2">
                  <p:embed/>
                </p:oleObj>
              </mc:Choice>
              <mc:Fallback>
                <p:oleObj name="Clip" r:id="rId3" imgW="1307079" imgH="1083682" progId="MS_ClipArt_Gallery.2">
                  <p:embed/>
                  <p:pic>
                    <p:nvPicPr>
                      <p:cNvPr id="52227"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80071" y="992424"/>
                        <a:ext cx="485775" cy="3857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sp>
        <p:nvSpPr>
          <p:cNvPr id="120" name="Text Box 5">
            <a:extLst>
              <a:ext uri="{FF2B5EF4-FFF2-40B4-BE49-F238E27FC236}">
                <a16:creationId xmlns:a16="http://schemas.microsoft.com/office/drawing/2014/main" id="{EF5636F1-0E2E-2948-BA03-FE7E60C2640C}"/>
              </a:ext>
            </a:extLst>
          </p:cNvPr>
          <p:cNvSpPr txBox="1">
            <a:spLocks noChangeArrowheads="1"/>
          </p:cNvSpPr>
          <p:nvPr/>
        </p:nvSpPr>
        <p:spPr bwMode="auto">
          <a:xfrm>
            <a:off x="2727671" y="1373424"/>
            <a:ext cx="84931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600">
                <a:latin typeface="Comic Sans MS" charset="0"/>
              </a:rPr>
              <a:t>Host A</a:t>
            </a:r>
            <a:endParaRPr lang="en-US" altLang="x-none" sz="1000"/>
          </a:p>
        </p:txBody>
      </p:sp>
      <p:graphicFrame>
        <p:nvGraphicFramePr>
          <p:cNvPr id="121" name="Object 9">
            <a:extLst>
              <a:ext uri="{FF2B5EF4-FFF2-40B4-BE49-F238E27FC236}">
                <a16:creationId xmlns:a16="http://schemas.microsoft.com/office/drawing/2014/main" id="{5316A525-BBB1-1C49-85D2-7DE020CE49B0}"/>
              </a:ext>
            </a:extLst>
          </p:cNvPr>
          <p:cNvGraphicFramePr>
            <a:graphicFrameLocks noChangeAspect="1"/>
          </p:cNvGraphicFramePr>
          <p:nvPr>
            <p:extLst>
              <p:ext uri="{D42A27DB-BD31-4B8C-83A1-F6EECF244321}">
                <p14:modId xmlns:p14="http://schemas.microsoft.com/office/powerpoint/2010/main" val="2828608911"/>
              </p:ext>
            </p:extLst>
          </p:nvPr>
        </p:nvGraphicFramePr>
        <p:xfrm>
          <a:off x="8595071" y="992424"/>
          <a:ext cx="485775" cy="385763"/>
        </p:xfrm>
        <a:graphic>
          <a:graphicData uri="http://schemas.openxmlformats.org/presentationml/2006/ole">
            <mc:AlternateContent xmlns:mc="http://schemas.openxmlformats.org/markup-compatibility/2006">
              <mc:Choice xmlns:v="urn:schemas-microsoft-com:vml" Requires="v">
                <p:oleObj spid="_x0000_s12614" name="Clip" r:id="rId5" imgW="1307079" imgH="1083682" progId="MS_ClipArt_Gallery.2">
                  <p:embed/>
                </p:oleObj>
              </mc:Choice>
              <mc:Fallback>
                <p:oleObj name="Clip" r:id="rId5" imgW="1307079" imgH="1083682" progId="MS_ClipArt_Gallery.2">
                  <p:embed/>
                  <p:pic>
                    <p:nvPicPr>
                      <p:cNvPr id="52229" name="Object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95071" y="992424"/>
                        <a:ext cx="485775" cy="3857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sp>
        <p:nvSpPr>
          <p:cNvPr id="122" name="Text Box 10">
            <a:extLst>
              <a:ext uri="{FF2B5EF4-FFF2-40B4-BE49-F238E27FC236}">
                <a16:creationId xmlns:a16="http://schemas.microsoft.com/office/drawing/2014/main" id="{65C543DC-7303-E444-9310-3F275FA49A61}"/>
              </a:ext>
            </a:extLst>
          </p:cNvPr>
          <p:cNvSpPr txBox="1">
            <a:spLocks noChangeArrowheads="1"/>
          </p:cNvSpPr>
          <p:nvPr/>
        </p:nvSpPr>
        <p:spPr bwMode="auto">
          <a:xfrm>
            <a:off x="8452196" y="1417874"/>
            <a:ext cx="8286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600">
                <a:latin typeface="Comic Sans MS" charset="0"/>
              </a:rPr>
              <a:t>Host B</a:t>
            </a:r>
            <a:endParaRPr lang="en-US" altLang="x-none" sz="1000"/>
          </a:p>
        </p:txBody>
      </p:sp>
      <p:sp>
        <p:nvSpPr>
          <p:cNvPr id="123" name="Line 11">
            <a:extLst>
              <a:ext uri="{FF2B5EF4-FFF2-40B4-BE49-F238E27FC236}">
                <a16:creationId xmlns:a16="http://schemas.microsoft.com/office/drawing/2014/main" id="{BF150D6F-7A51-5F47-8A51-DC6B77DFC867}"/>
              </a:ext>
            </a:extLst>
          </p:cNvPr>
          <p:cNvSpPr>
            <a:spLocks noChangeShapeType="1"/>
          </p:cNvSpPr>
          <p:nvPr/>
        </p:nvSpPr>
        <p:spPr bwMode="auto">
          <a:xfrm>
            <a:off x="8137871" y="992424"/>
            <a:ext cx="0" cy="541655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24" name="Line 15">
            <a:extLst>
              <a:ext uri="{FF2B5EF4-FFF2-40B4-BE49-F238E27FC236}">
                <a16:creationId xmlns:a16="http://schemas.microsoft.com/office/drawing/2014/main" id="{DE5BC92E-5B62-8544-A629-7E58C94001CA}"/>
              </a:ext>
            </a:extLst>
          </p:cNvPr>
          <p:cNvSpPr>
            <a:spLocks noChangeShapeType="1"/>
          </p:cNvSpPr>
          <p:nvPr/>
        </p:nvSpPr>
        <p:spPr bwMode="auto">
          <a:xfrm flipH="1">
            <a:off x="3946871" y="992424"/>
            <a:ext cx="0" cy="541655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nvGrpSpPr>
          <p:cNvPr id="125" name="Group 32">
            <a:extLst>
              <a:ext uri="{FF2B5EF4-FFF2-40B4-BE49-F238E27FC236}">
                <a16:creationId xmlns:a16="http://schemas.microsoft.com/office/drawing/2014/main" id="{CAF80EC4-1B1D-2540-A2F7-5AA8C52C1F38}"/>
              </a:ext>
            </a:extLst>
          </p:cNvPr>
          <p:cNvGrpSpPr>
            <a:grpSpLocks/>
          </p:cNvGrpSpPr>
          <p:nvPr/>
        </p:nvGrpSpPr>
        <p:grpSpPr bwMode="auto">
          <a:xfrm>
            <a:off x="3413471" y="1203562"/>
            <a:ext cx="4724400" cy="1674812"/>
            <a:chOff x="1530350" y="1665288"/>
            <a:chExt cx="4724400" cy="1674812"/>
          </a:xfrm>
        </p:grpSpPr>
        <p:sp>
          <p:nvSpPr>
            <p:cNvPr id="126" name="Text Box 14">
              <a:extLst>
                <a:ext uri="{FF2B5EF4-FFF2-40B4-BE49-F238E27FC236}">
                  <a16:creationId xmlns:a16="http://schemas.microsoft.com/office/drawing/2014/main" id="{1052FA05-2153-6C41-AD6A-D9AC8209B043}"/>
                </a:ext>
              </a:extLst>
            </p:cNvPr>
            <p:cNvSpPr txBox="1">
              <a:spLocks noChangeArrowheads="1"/>
            </p:cNvSpPr>
            <p:nvPr/>
          </p:nvSpPr>
          <p:spPr bwMode="auto">
            <a:xfrm rot="-259285">
              <a:off x="1530350" y="2292350"/>
              <a:ext cx="42799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400">
                  <a:latin typeface="Arial" charset="0"/>
                </a:rPr>
                <a:t>ACK(seq=x), SYN(seq=y)</a:t>
              </a:r>
              <a:endParaRPr lang="en-US" altLang="x-none" sz="1000"/>
            </a:p>
          </p:txBody>
        </p:sp>
        <p:grpSp>
          <p:nvGrpSpPr>
            <p:cNvPr id="127" name="Group 29">
              <a:extLst>
                <a:ext uri="{FF2B5EF4-FFF2-40B4-BE49-F238E27FC236}">
                  <a16:creationId xmlns:a16="http://schemas.microsoft.com/office/drawing/2014/main" id="{D70A61A2-251A-E247-8458-33BA085F684A}"/>
                </a:ext>
              </a:extLst>
            </p:cNvPr>
            <p:cNvGrpSpPr>
              <a:grpSpLocks/>
            </p:cNvGrpSpPr>
            <p:nvPr/>
          </p:nvGrpSpPr>
          <p:grpSpPr bwMode="auto">
            <a:xfrm>
              <a:off x="2062163" y="1665288"/>
              <a:ext cx="4192587" cy="1674812"/>
              <a:chOff x="2062163" y="1665288"/>
              <a:chExt cx="4192587" cy="1674812"/>
            </a:xfrm>
          </p:grpSpPr>
          <p:sp>
            <p:nvSpPr>
              <p:cNvPr id="128" name="Line 7">
                <a:extLst>
                  <a:ext uri="{FF2B5EF4-FFF2-40B4-BE49-F238E27FC236}">
                    <a16:creationId xmlns:a16="http://schemas.microsoft.com/office/drawing/2014/main" id="{D2262C58-5912-3741-9F42-56C56277DCF0}"/>
                  </a:ext>
                </a:extLst>
              </p:cNvPr>
              <p:cNvSpPr>
                <a:spLocks noChangeShapeType="1"/>
              </p:cNvSpPr>
              <p:nvPr/>
            </p:nvSpPr>
            <p:spPr bwMode="auto">
              <a:xfrm>
                <a:off x="2076450" y="1665288"/>
                <a:ext cx="4178300" cy="703262"/>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29" name="Text Box 8">
                <a:extLst>
                  <a:ext uri="{FF2B5EF4-FFF2-40B4-BE49-F238E27FC236}">
                    <a16:creationId xmlns:a16="http://schemas.microsoft.com/office/drawing/2014/main" id="{313E03C8-237E-A54A-8176-BC4F59E8846E}"/>
                  </a:ext>
                </a:extLst>
              </p:cNvPr>
              <p:cNvSpPr txBox="1">
                <a:spLocks noChangeArrowheads="1"/>
              </p:cNvSpPr>
              <p:nvPr/>
            </p:nvSpPr>
            <p:spPr bwMode="auto">
              <a:xfrm rot="563595">
                <a:off x="3713163" y="1714500"/>
                <a:ext cx="11461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400">
                    <a:latin typeface="Arial" charset="0"/>
                  </a:rPr>
                  <a:t>SYN(seq=x)</a:t>
                </a:r>
                <a:endParaRPr lang="en-US" altLang="x-none" sz="1000"/>
              </a:p>
            </p:txBody>
          </p:sp>
          <p:sp>
            <p:nvSpPr>
              <p:cNvPr id="130" name="Line 13">
                <a:extLst>
                  <a:ext uri="{FF2B5EF4-FFF2-40B4-BE49-F238E27FC236}">
                    <a16:creationId xmlns:a16="http://schemas.microsoft.com/office/drawing/2014/main" id="{194E44C2-80E2-7643-9F75-61BF409504F3}"/>
                  </a:ext>
                </a:extLst>
              </p:cNvPr>
              <p:cNvSpPr>
                <a:spLocks noChangeShapeType="1"/>
              </p:cNvSpPr>
              <p:nvPr/>
            </p:nvSpPr>
            <p:spPr bwMode="auto">
              <a:xfrm rot="424153" flipH="1">
                <a:off x="2062163" y="2128838"/>
                <a:ext cx="4057650" cy="854075"/>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31" name="Line 17">
                <a:extLst>
                  <a:ext uri="{FF2B5EF4-FFF2-40B4-BE49-F238E27FC236}">
                    <a16:creationId xmlns:a16="http://schemas.microsoft.com/office/drawing/2014/main" id="{0D1D1267-7599-F344-87A7-D2E3506356BE}"/>
                  </a:ext>
                </a:extLst>
              </p:cNvPr>
              <p:cNvSpPr>
                <a:spLocks noChangeShapeType="1"/>
              </p:cNvSpPr>
              <p:nvPr/>
            </p:nvSpPr>
            <p:spPr bwMode="auto">
              <a:xfrm>
                <a:off x="2063750" y="2749550"/>
                <a:ext cx="4191000" cy="590550"/>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32" name="Text Box 18">
                <a:extLst>
                  <a:ext uri="{FF2B5EF4-FFF2-40B4-BE49-F238E27FC236}">
                    <a16:creationId xmlns:a16="http://schemas.microsoft.com/office/drawing/2014/main" id="{C536AC8C-58FD-CC45-9E40-C3313554786D}"/>
                  </a:ext>
                </a:extLst>
              </p:cNvPr>
              <p:cNvSpPr txBox="1">
                <a:spLocks noChangeArrowheads="1"/>
              </p:cNvSpPr>
              <p:nvPr/>
            </p:nvSpPr>
            <p:spPr bwMode="auto">
              <a:xfrm rot="420933">
                <a:off x="3706813" y="2790825"/>
                <a:ext cx="11461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400">
                    <a:latin typeface="Arial" charset="0"/>
                  </a:rPr>
                  <a:t>ACK(seq=y)</a:t>
                </a:r>
                <a:endParaRPr lang="en-US" altLang="x-none" sz="1000"/>
              </a:p>
            </p:txBody>
          </p:sp>
        </p:grpSp>
      </p:grpSp>
      <p:grpSp>
        <p:nvGrpSpPr>
          <p:cNvPr id="133" name="Group 30">
            <a:extLst>
              <a:ext uri="{FF2B5EF4-FFF2-40B4-BE49-F238E27FC236}">
                <a16:creationId xmlns:a16="http://schemas.microsoft.com/office/drawing/2014/main" id="{D83E527A-B8A5-3347-B591-99D698FE3F20}"/>
              </a:ext>
            </a:extLst>
          </p:cNvPr>
          <p:cNvGrpSpPr>
            <a:grpSpLocks/>
          </p:cNvGrpSpPr>
          <p:nvPr/>
        </p:nvGrpSpPr>
        <p:grpSpPr bwMode="auto">
          <a:xfrm>
            <a:off x="3946871" y="2821224"/>
            <a:ext cx="4191000" cy="1143000"/>
            <a:chOff x="2063750" y="3282950"/>
            <a:chExt cx="4191000" cy="1143000"/>
          </a:xfrm>
        </p:grpSpPr>
        <p:sp>
          <p:nvSpPr>
            <p:cNvPr id="134" name="Line 20">
              <a:extLst>
                <a:ext uri="{FF2B5EF4-FFF2-40B4-BE49-F238E27FC236}">
                  <a16:creationId xmlns:a16="http://schemas.microsoft.com/office/drawing/2014/main" id="{BBCCE352-58F8-DC4D-BA8A-DD424EC855F5}"/>
                </a:ext>
              </a:extLst>
            </p:cNvPr>
            <p:cNvSpPr>
              <a:spLocks noChangeShapeType="1"/>
            </p:cNvSpPr>
            <p:nvPr/>
          </p:nvSpPr>
          <p:spPr bwMode="auto">
            <a:xfrm>
              <a:off x="2063750" y="3282950"/>
              <a:ext cx="4191000" cy="685800"/>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35" name="Text Box 21">
              <a:extLst>
                <a:ext uri="{FF2B5EF4-FFF2-40B4-BE49-F238E27FC236}">
                  <a16:creationId xmlns:a16="http://schemas.microsoft.com/office/drawing/2014/main" id="{4B14D259-7990-644D-AFCB-D607E3B8A0A4}"/>
                </a:ext>
              </a:extLst>
            </p:cNvPr>
            <p:cNvSpPr txBox="1">
              <a:spLocks noChangeArrowheads="1"/>
            </p:cNvSpPr>
            <p:nvPr/>
          </p:nvSpPr>
          <p:spPr bwMode="auto">
            <a:xfrm rot="491927">
              <a:off x="3552825" y="3330575"/>
              <a:ext cx="14541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400">
                  <a:latin typeface="Arial" charset="0"/>
                </a:rPr>
                <a:t>DATA(seq=x+1)</a:t>
              </a:r>
              <a:endParaRPr lang="en-US" altLang="x-none" sz="1000"/>
            </a:p>
          </p:txBody>
        </p:sp>
        <p:sp>
          <p:nvSpPr>
            <p:cNvPr id="136" name="Line 25">
              <a:extLst>
                <a:ext uri="{FF2B5EF4-FFF2-40B4-BE49-F238E27FC236}">
                  <a16:creationId xmlns:a16="http://schemas.microsoft.com/office/drawing/2014/main" id="{19B8818E-B01C-014B-95D4-E4E6C6BB8F92}"/>
                </a:ext>
              </a:extLst>
            </p:cNvPr>
            <p:cNvSpPr>
              <a:spLocks noChangeShapeType="1"/>
            </p:cNvSpPr>
            <p:nvPr/>
          </p:nvSpPr>
          <p:spPr bwMode="auto">
            <a:xfrm flipH="1">
              <a:off x="2063750" y="3968750"/>
              <a:ext cx="4171950" cy="457200"/>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37" name="Text Box 26">
              <a:extLst>
                <a:ext uri="{FF2B5EF4-FFF2-40B4-BE49-F238E27FC236}">
                  <a16:creationId xmlns:a16="http://schemas.microsoft.com/office/drawing/2014/main" id="{8DC5AB0B-6A3D-B443-8B6E-EB7054994800}"/>
                </a:ext>
              </a:extLst>
            </p:cNvPr>
            <p:cNvSpPr txBox="1">
              <a:spLocks noChangeArrowheads="1"/>
            </p:cNvSpPr>
            <p:nvPr/>
          </p:nvSpPr>
          <p:spPr bwMode="auto">
            <a:xfrm rot="-319204">
              <a:off x="2520950" y="3968750"/>
              <a:ext cx="27320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400">
                  <a:latin typeface="Arial" charset="0"/>
                </a:rPr>
                <a:t>ACK</a:t>
              </a:r>
              <a:endParaRPr lang="en-US" altLang="x-none" sz="1000"/>
            </a:p>
          </p:txBody>
        </p:sp>
      </p:grpSp>
      <p:sp>
        <p:nvSpPr>
          <p:cNvPr id="138" name="Line 31">
            <a:extLst>
              <a:ext uri="{FF2B5EF4-FFF2-40B4-BE49-F238E27FC236}">
                <a16:creationId xmlns:a16="http://schemas.microsoft.com/office/drawing/2014/main" id="{41EEBFD9-0791-FF41-A411-9EA714DE35A9}"/>
              </a:ext>
            </a:extLst>
          </p:cNvPr>
          <p:cNvSpPr>
            <a:spLocks noChangeShapeType="1"/>
          </p:cNvSpPr>
          <p:nvPr/>
        </p:nvSpPr>
        <p:spPr bwMode="auto">
          <a:xfrm>
            <a:off x="6004271" y="3888024"/>
            <a:ext cx="0" cy="457200"/>
          </a:xfrm>
          <a:prstGeom prst="line">
            <a:avLst/>
          </a:prstGeom>
          <a:noFill/>
          <a:ln w="38100" cap="rnd">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39" name="Group 31">
            <a:extLst>
              <a:ext uri="{FF2B5EF4-FFF2-40B4-BE49-F238E27FC236}">
                <a16:creationId xmlns:a16="http://schemas.microsoft.com/office/drawing/2014/main" id="{794AD77A-AE74-DA42-987B-336BCB76C119}"/>
              </a:ext>
            </a:extLst>
          </p:cNvPr>
          <p:cNvGrpSpPr>
            <a:grpSpLocks/>
          </p:cNvGrpSpPr>
          <p:nvPr/>
        </p:nvGrpSpPr>
        <p:grpSpPr bwMode="auto">
          <a:xfrm>
            <a:off x="3946871" y="4345224"/>
            <a:ext cx="4191000" cy="1905000"/>
            <a:chOff x="2063750" y="4806950"/>
            <a:chExt cx="4191000" cy="1905000"/>
          </a:xfrm>
        </p:grpSpPr>
        <p:sp>
          <p:nvSpPr>
            <p:cNvPr id="140" name="Line 22">
              <a:extLst>
                <a:ext uri="{FF2B5EF4-FFF2-40B4-BE49-F238E27FC236}">
                  <a16:creationId xmlns:a16="http://schemas.microsoft.com/office/drawing/2014/main" id="{783E053B-B6BC-654D-9EDC-F2D9A9EC85F5}"/>
                </a:ext>
              </a:extLst>
            </p:cNvPr>
            <p:cNvSpPr>
              <a:spLocks noChangeShapeType="1"/>
            </p:cNvSpPr>
            <p:nvPr/>
          </p:nvSpPr>
          <p:spPr bwMode="auto">
            <a:xfrm>
              <a:off x="2063750" y="4806950"/>
              <a:ext cx="4191000" cy="609600"/>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41" name="Text Box 23">
              <a:extLst>
                <a:ext uri="{FF2B5EF4-FFF2-40B4-BE49-F238E27FC236}">
                  <a16:creationId xmlns:a16="http://schemas.microsoft.com/office/drawing/2014/main" id="{D2BACE7D-C8AB-5946-B964-16204E6D5388}"/>
                </a:ext>
              </a:extLst>
            </p:cNvPr>
            <p:cNvSpPr txBox="1">
              <a:spLocks noChangeArrowheads="1"/>
            </p:cNvSpPr>
            <p:nvPr/>
          </p:nvSpPr>
          <p:spPr bwMode="auto">
            <a:xfrm rot="706751">
              <a:off x="3968750" y="4806950"/>
              <a:ext cx="4699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400">
                  <a:latin typeface="Arial" charset="0"/>
                </a:rPr>
                <a:t>FIN</a:t>
              </a:r>
              <a:endParaRPr lang="en-US" altLang="x-none" sz="1000"/>
            </a:p>
          </p:txBody>
        </p:sp>
        <p:sp>
          <p:nvSpPr>
            <p:cNvPr id="142" name="Line 24">
              <a:extLst>
                <a:ext uri="{FF2B5EF4-FFF2-40B4-BE49-F238E27FC236}">
                  <a16:creationId xmlns:a16="http://schemas.microsoft.com/office/drawing/2014/main" id="{27C0EA20-6B62-6047-A7F7-0C3C75EC9338}"/>
                </a:ext>
              </a:extLst>
            </p:cNvPr>
            <p:cNvSpPr>
              <a:spLocks noChangeShapeType="1"/>
            </p:cNvSpPr>
            <p:nvPr/>
          </p:nvSpPr>
          <p:spPr bwMode="auto">
            <a:xfrm>
              <a:off x="2139950" y="6280150"/>
              <a:ext cx="4114800" cy="279400"/>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43" name="Text Box 27">
              <a:extLst>
                <a:ext uri="{FF2B5EF4-FFF2-40B4-BE49-F238E27FC236}">
                  <a16:creationId xmlns:a16="http://schemas.microsoft.com/office/drawing/2014/main" id="{0C43C3AE-A159-1042-812F-B49A22D74ECD}"/>
                </a:ext>
              </a:extLst>
            </p:cNvPr>
            <p:cNvSpPr txBox="1">
              <a:spLocks noChangeArrowheads="1"/>
            </p:cNvSpPr>
            <p:nvPr/>
          </p:nvSpPr>
          <p:spPr bwMode="auto">
            <a:xfrm rot="244731">
              <a:off x="3816350" y="6407150"/>
              <a:ext cx="5508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400">
                  <a:latin typeface="Arial" charset="0"/>
                </a:rPr>
                <a:t>ACK</a:t>
              </a:r>
            </a:p>
          </p:txBody>
        </p:sp>
        <p:sp>
          <p:nvSpPr>
            <p:cNvPr id="144" name="Line 28">
              <a:extLst>
                <a:ext uri="{FF2B5EF4-FFF2-40B4-BE49-F238E27FC236}">
                  <a16:creationId xmlns:a16="http://schemas.microsoft.com/office/drawing/2014/main" id="{1D635171-DEE8-1248-9CD1-6C2E1BADF05B}"/>
                </a:ext>
              </a:extLst>
            </p:cNvPr>
            <p:cNvSpPr>
              <a:spLocks noChangeShapeType="1"/>
            </p:cNvSpPr>
            <p:nvPr/>
          </p:nvSpPr>
          <p:spPr bwMode="auto">
            <a:xfrm flipH="1">
              <a:off x="2063750" y="6026150"/>
              <a:ext cx="4095750" cy="228600"/>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45" name="Text Box 29">
              <a:extLst>
                <a:ext uri="{FF2B5EF4-FFF2-40B4-BE49-F238E27FC236}">
                  <a16:creationId xmlns:a16="http://schemas.microsoft.com/office/drawing/2014/main" id="{3C1DD29D-E95B-2A4A-9B2B-56E33D0C7F32}"/>
                </a:ext>
              </a:extLst>
            </p:cNvPr>
            <p:cNvSpPr txBox="1">
              <a:spLocks noChangeArrowheads="1"/>
            </p:cNvSpPr>
            <p:nvPr/>
          </p:nvSpPr>
          <p:spPr bwMode="auto">
            <a:xfrm rot="-205432">
              <a:off x="2444750" y="5873750"/>
              <a:ext cx="27320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400">
                  <a:latin typeface="Arial" charset="0"/>
                </a:rPr>
                <a:t>FIN</a:t>
              </a:r>
              <a:endParaRPr lang="en-US" altLang="x-none" sz="1000"/>
            </a:p>
          </p:txBody>
        </p:sp>
        <p:sp>
          <p:nvSpPr>
            <p:cNvPr id="146" name="Line 30">
              <a:extLst>
                <a:ext uri="{FF2B5EF4-FFF2-40B4-BE49-F238E27FC236}">
                  <a16:creationId xmlns:a16="http://schemas.microsoft.com/office/drawing/2014/main" id="{993818AF-2F8C-4043-A207-0B38EE4C7511}"/>
                </a:ext>
              </a:extLst>
            </p:cNvPr>
            <p:cNvSpPr>
              <a:spLocks noChangeShapeType="1"/>
            </p:cNvSpPr>
            <p:nvPr/>
          </p:nvSpPr>
          <p:spPr bwMode="auto">
            <a:xfrm>
              <a:off x="2584450" y="6645275"/>
              <a:ext cx="1905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47" name="Line 32">
              <a:extLst>
                <a:ext uri="{FF2B5EF4-FFF2-40B4-BE49-F238E27FC236}">
                  <a16:creationId xmlns:a16="http://schemas.microsoft.com/office/drawing/2014/main" id="{A6765751-0271-694A-BE5F-BED6353D11D1}"/>
                </a:ext>
              </a:extLst>
            </p:cNvPr>
            <p:cNvSpPr>
              <a:spLocks noChangeShapeType="1"/>
            </p:cNvSpPr>
            <p:nvPr/>
          </p:nvSpPr>
          <p:spPr bwMode="auto">
            <a:xfrm flipH="1">
              <a:off x="2063750" y="5416550"/>
              <a:ext cx="4171950" cy="457200"/>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48" name="Text Box 33">
              <a:extLst>
                <a:ext uri="{FF2B5EF4-FFF2-40B4-BE49-F238E27FC236}">
                  <a16:creationId xmlns:a16="http://schemas.microsoft.com/office/drawing/2014/main" id="{1DAD59FA-6FF5-7245-996F-8DF95E5396E3}"/>
                </a:ext>
              </a:extLst>
            </p:cNvPr>
            <p:cNvSpPr txBox="1">
              <a:spLocks noChangeArrowheads="1"/>
            </p:cNvSpPr>
            <p:nvPr/>
          </p:nvSpPr>
          <p:spPr bwMode="auto">
            <a:xfrm rot="-319204">
              <a:off x="2520950" y="5416550"/>
              <a:ext cx="27320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400">
                  <a:latin typeface="Arial" charset="0"/>
                </a:rPr>
                <a:t>ACK</a:t>
              </a:r>
              <a:endParaRPr lang="en-US" altLang="x-none" sz="1000"/>
            </a:p>
          </p:txBody>
        </p:sp>
      </p:grpSp>
      <p:sp>
        <p:nvSpPr>
          <p:cNvPr id="149" name="Slide Number Placeholder 5">
            <a:extLst>
              <a:ext uri="{FF2B5EF4-FFF2-40B4-BE49-F238E27FC236}">
                <a16:creationId xmlns:a16="http://schemas.microsoft.com/office/drawing/2014/main" id="{823F88BF-F91D-E247-B054-85D7ACE68E74}"/>
              </a:ext>
            </a:extLst>
          </p:cNvPr>
          <p:cNvSpPr txBox="1">
            <a:spLocks/>
          </p:cNvSpPr>
          <p:nvPr/>
        </p:nvSpPr>
        <p:spPr>
          <a:xfrm>
            <a:off x="11488848" y="6039465"/>
            <a:ext cx="703152"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500" kern="1200">
                <a:solidFill>
                  <a:schemeClr val="tx1"/>
                </a:solidFill>
                <a:latin typeface="Times New Roman" charset="0"/>
                <a:ea typeface="ＭＳ Ｐゴシック" charset="-128"/>
                <a:cs typeface="+mn-cs"/>
              </a:defRPr>
            </a:lvl1pPr>
            <a:lvl2pPr marL="742950" indent="-285750" algn="l" defTabSz="914400" rtl="0" eaLnBrk="1" latinLnBrk="0" hangingPunct="1">
              <a:defRPr sz="500" kern="1200">
                <a:solidFill>
                  <a:schemeClr val="tx1"/>
                </a:solidFill>
                <a:latin typeface="Times New Roman" charset="0"/>
                <a:ea typeface="ＭＳ Ｐゴシック" charset="-128"/>
                <a:cs typeface="+mn-cs"/>
              </a:defRPr>
            </a:lvl2pPr>
            <a:lvl3pPr marL="1143000" indent="-228600" algn="l" defTabSz="914400" rtl="0" eaLnBrk="1" latinLnBrk="0" hangingPunct="1">
              <a:defRPr sz="500" kern="1200">
                <a:solidFill>
                  <a:schemeClr val="tx1"/>
                </a:solidFill>
                <a:latin typeface="Times New Roman" charset="0"/>
                <a:ea typeface="ＭＳ Ｐゴシック" charset="-128"/>
                <a:cs typeface="+mn-cs"/>
              </a:defRPr>
            </a:lvl3pPr>
            <a:lvl4pPr marL="1600200" indent="-228600" algn="l" defTabSz="914400" rtl="0" eaLnBrk="1" latinLnBrk="0" hangingPunct="1">
              <a:defRPr sz="500" kern="1200">
                <a:solidFill>
                  <a:schemeClr val="tx1"/>
                </a:solidFill>
                <a:latin typeface="Times New Roman" charset="0"/>
                <a:ea typeface="ＭＳ Ｐゴシック" charset="-128"/>
                <a:cs typeface="+mn-cs"/>
              </a:defRPr>
            </a:lvl4pPr>
            <a:lvl5pPr marL="2057400" indent="-228600" algn="l" defTabSz="914400" rtl="0" eaLnBrk="1" latinLnBrk="0" hangingPunct="1">
              <a:defRPr sz="500" kern="1200">
                <a:solidFill>
                  <a:schemeClr val="tx1"/>
                </a:solidFill>
                <a:latin typeface="Times New Roman" charset="0"/>
                <a:ea typeface="ＭＳ Ｐゴシック" charset="-128"/>
                <a:cs typeface="+mn-cs"/>
              </a:defRPr>
            </a:lvl5pPr>
            <a:lvl6pPr marL="25146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6pPr>
            <a:lvl7pPr marL="29718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7pPr>
            <a:lvl8pPr marL="34290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8pPr>
            <a:lvl9pPr marL="38862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9pPr>
          </a:lstStyle>
          <a:p>
            <a:pPr algn="r"/>
            <a:fld id="{7CBD4323-42A0-E54E-9D59-E221C7814D01}" type="slidenum">
              <a:rPr lang="en-US" altLang="x-none" sz="1600" smtClean="0">
                <a:latin typeface="Tahoma" charset="0"/>
              </a:rPr>
              <a:pPr algn="r"/>
              <a:t>16</a:t>
            </a:fld>
            <a:endParaRPr lang="en-US" altLang="x-none" sz="1600" dirty="0">
              <a:latin typeface="Tahoma" charset="0"/>
            </a:endParaRPr>
          </a:p>
        </p:txBody>
      </p:sp>
    </p:spTree>
    <p:extLst>
      <p:ext uri="{BB962C8B-B14F-4D97-AF65-F5344CB8AC3E}">
        <p14:creationId xmlns:p14="http://schemas.microsoft.com/office/powerpoint/2010/main" val="74262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8"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A89C43F-7749-FE48-B10C-75CCDC7D17C3}"/>
              </a:ext>
            </a:extLst>
          </p:cNvPr>
          <p:cNvSpPr>
            <a:spLocks noGrp="1"/>
          </p:cNvSpPr>
          <p:nvPr>
            <p:ph type="body" sz="quarter" idx="10"/>
          </p:nvPr>
        </p:nvSpPr>
        <p:spPr>
          <a:xfrm>
            <a:off x="1174348" y="178782"/>
            <a:ext cx="9200923" cy="914400"/>
          </a:xfrm>
        </p:spPr>
        <p:txBody>
          <a:bodyPr/>
          <a:lstStyle/>
          <a:p>
            <a:r>
              <a:rPr lang="en-US" sz="3600" dirty="0">
                <a:solidFill>
                  <a:schemeClr val="accent1"/>
                </a:solidFill>
                <a:latin typeface="Comic Sans MS" panose="030F0902030302020204" pitchFamily="66" charset="0"/>
              </a:rPr>
              <a:t>Example: Google’s </a:t>
            </a:r>
            <a:r>
              <a:rPr lang="en-US" altLang="zh-CN" sz="3600" dirty="0">
                <a:solidFill>
                  <a:schemeClr val="accent1"/>
                </a:solidFill>
                <a:latin typeface="Comic Sans MS" panose="030F0902030302020204" pitchFamily="66" charset="0"/>
              </a:rPr>
              <a:t>N</a:t>
            </a:r>
            <a:r>
              <a:rPr lang="en-US" sz="3600" dirty="0">
                <a:solidFill>
                  <a:schemeClr val="accent1"/>
                </a:solidFill>
                <a:latin typeface="Comic Sans MS" panose="030F0902030302020204" pitchFamily="66" charset="0"/>
              </a:rPr>
              <a:t>ew QUIC</a:t>
            </a:r>
          </a:p>
        </p:txBody>
      </p:sp>
      <p:sp>
        <p:nvSpPr>
          <p:cNvPr id="6" name="Slide Number Placeholder 5">
            <a:extLst>
              <a:ext uri="{FF2B5EF4-FFF2-40B4-BE49-F238E27FC236}">
                <a16:creationId xmlns:a16="http://schemas.microsoft.com/office/drawing/2014/main" id="{E13BE8F5-99CF-CB48-986D-BAA13E2998F9}"/>
              </a:ext>
            </a:extLst>
          </p:cNvPr>
          <p:cNvSpPr txBox="1">
            <a:spLocks/>
          </p:cNvSpPr>
          <p:nvPr/>
        </p:nvSpPr>
        <p:spPr>
          <a:xfrm>
            <a:off x="11488848" y="6039465"/>
            <a:ext cx="703152"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500" kern="1200">
                <a:solidFill>
                  <a:schemeClr val="tx1"/>
                </a:solidFill>
                <a:latin typeface="Times New Roman" charset="0"/>
                <a:ea typeface="ＭＳ Ｐゴシック" charset="-128"/>
                <a:cs typeface="+mn-cs"/>
              </a:defRPr>
            </a:lvl1pPr>
            <a:lvl2pPr marL="742950" indent="-285750" algn="l" defTabSz="914400" rtl="0" eaLnBrk="1" latinLnBrk="0" hangingPunct="1">
              <a:defRPr sz="500" kern="1200">
                <a:solidFill>
                  <a:schemeClr val="tx1"/>
                </a:solidFill>
                <a:latin typeface="Times New Roman" charset="0"/>
                <a:ea typeface="ＭＳ Ｐゴシック" charset="-128"/>
                <a:cs typeface="+mn-cs"/>
              </a:defRPr>
            </a:lvl2pPr>
            <a:lvl3pPr marL="1143000" indent="-228600" algn="l" defTabSz="914400" rtl="0" eaLnBrk="1" latinLnBrk="0" hangingPunct="1">
              <a:defRPr sz="500" kern="1200">
                <a:solidFill>
                  <a:schemeClr val="tx1"/>
                </a:solidFill>
                <a:latin typeface="Times New Roman" charset="0"/>
                <a:ea typeface="ＭＳ Ｐゴシック" charset="-128"/>
                <a:cs typeface="+mn-cs"/>
              </a:defRPr>
            </a:lvl3pPr>
            <a:lvl4pPr marL="1600200" indent="-228600" algn="l" defTabSz="914400" rtl="0" eaLnBrk="1" latinLnBrk="0" hangingPunct="1">
              <a:defRPr sz="500" kern="1200">
                <a:solidFill>
                  <a:schemeClr val="tx1"/>
                </a:solidFill>
                <a:latin typeface="Times New Roman" charset="0"/>
                <a:ea typeface="ＭＳ Ｐゴシック" charset="-128"/>
                <a:cs typeface="+mn-cs"/>
              </a:defRPr>
            </a:lvl4pPr>
            <a:lvl5pPr marL="2057400" indent="-228600" algn="l" defTabSz="914400" rtl="0" eaLnBrk="1" latinLnBrk="0" hangingPunct="1">
              <a:defRPr sz="500" kern="1200">
                <a:solidFill>
                  <a:schemeClr val="tx1"/>
                </a:solidFill>
                <a:latin typeface="Times New Roman" charset="0"/>
                <a:ea typeface="ＭＳ Ｐゴシック" charset="-128"/>
                <a:cs typeface="+mn-cs"/>
              </a:defRPr>
            </a:lvl5pPr>
            <a:lvl6pPr marL="25146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6pPr>
            <a:lvl7pPr marL="29718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7pPr>
            <a:lvl8pPr marL="34290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8pPr>
            <a:lvl9pPr marL="38862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9pPr>
          </a:lstStyle>
          <a:p>
            <a:pPr algn="r"/>
            <a:fld id="{7CBD4323-42A0-E54E-9D59-E221C7814D01}" type="slidenum">
              <a:rPr lang="en-US" altLang="x-none" sz="1600" smtClean="0">
                <a:latin typeface="Tahoma" charset="0"/>
              </a:rPr>
              <a:pPr algn="r"/>
              <a:t>17</a:t>
            </a:fld>
            <a:endParaRPr lang="en-US" altLang="x-none" sz="1600" dirty="0">
              <a:latin typeface="Tahoma" charset="0"/>
            </a:endParaRPr>
          </a:p>
        </p:txBody>
      </p:sp>
      <p:pic>
        <p:nvPicPr>
          <p:cNvPr id="8" name="Picture 7">
            <a:extLst>
              <a:ext uri="{FF2B5EF4-FFF2-40B4-BE49-F238E27FC236}">
                <a16:creationId xmlns:a16="http://schemas.microsoft.com/office/drawing/2014/main" id="{AB1E3198-6E2D-6040-8E5A-D0CDA36F1BA5}"/>
              </a:ext>
            </a:extLst>
          </p:cNvPr>
          <p:cNvPicPr>
            <a:picLocks noChangeAspect="1"/>
          </p:cNvPicPr>
          <p:nvPr/>
        </p:nvPicPr>
        <p:blipFill>
          <a:blip r:embed="rId2"/>
          <a:stretch>
            <a:fillRect/>
          </a:stretch>
        </p:blipFill>
        <p:spPr>
          <a:xfrm>
            <a:off x="2123559" y="1386390"/>
            <a:ext cx="7302500" cy="4508500"/>
          </a:xfrm>
          <a:prstGeom prst="rect">
            <a:avLst/>
          </a:prstGeom>
        </p:spPr>
      </p:pic>
      <p:sp>
        <p:nvSpPr>
          <p:cNvPr id="9" name="Rectangle 8">
            <a:extLst>
              <a:ext uri="{FF2B5EF4-FFF2-40B4-BE49-F238E27FC236}">
                <a16:creationId xmlns:a16="http://schemas.microsoft.com/office/drawing/2014/main" id="{1B0DE265-A646-A54F-8128-02AE0CBFC9AE}"/>
              </a:ext>
            </a:extLst>
          </p:cNvPr>
          <p:cNvSpPr/>
          <p:nvPr/>
        </p:nvSpPr>
        <p:spPr>
          <a:xfrm>
            <a:off x="635566" y="6114176"/>
            <a:ext cx="5840060" cy="307777"/>
          </a:xfrm>
          <a:prstGeom prst="rect">
            <a:avLst/>
          </a:prstGeom>
        </p:spPr>
        <p:txBody>
          <a:bodyPr wrap="none">
            <a:spAutoFit/>
          </a:bodyPr>
          <a:lstStyle/>
          <a:p>
            <a:r>
              <a:rPr lang="en-US" sz="1400" dirty="0"/>
              <a:t>http://</a:t>
            </a:r>
            <a:r>
              <a:rPr lang="en-US" sz="1400" dirty="0" err="1"/>
              <a:t>conferences.sigcomm.org</a:t>
            </a:r>
            <a:r>
              <a:rPr lang="en-US" sz="1400" dirty="0"/>
              <a:t>/</a:t>
            </a:r>
            <a:r>
              <a:rPr lang="en-US" sz="1400" dirty="0" err="1"/>
              <a:t>sigcomm</a:t>
            </a:r>
            <a:r>
              <a:rPr lang="en-US" sz="1400" dirty="0"/>
              <a:t>/2017/files/program/ts-5-1-QUIC.pdf</a:t>
            </a:r>
          </a:p>
        </p:txBody>
      </p:sp>
    </p:spTree>
    <p:extLst>
      <p:ext uri="{BB962C8B-B14F-4D97-AF65-F5344CB8AC3E}">
        <p14:creationId xmlns:p14="http://schemas.microsoft.com/office/powerpoint/2010/main" val="21843721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CC3487D-D6D5-A04C-94F1-8FE8E59FD796}"/>
              </a:ext>
            </a:extLst>
          </p:cNvPr>
          <p:cNvSpPr>
            <a:spLocks noGrp="1"/>
          </p:cNvSpPr>
          <p:nvPr>
            <p:ph type="body" sz="quarter" idx="10"/>
          </p:nvPr>
        </p:nvSpPr>
        <p:spPr>
          <a:xfrm>
            <a:off x="1174348" y="224047"/>
            <a:ext cx="8530967" cy="914400"/>
          </a:xfrm>
        </p:spPr>
        <p:txBody>
          <a:bodyPr/>
          <a:lstStyle/>
          <a:p>
            <a:r>
              <a:rPr lang="en-US" sz="3600" dirty="0">
                <a:solidFill>
                  <a:schemeClr val="accent1"/>
                </a:solidFill>
                <a:latin typeface="Comic Sans MS" panose="030F0902030302020204" pitchFamily="66" charset="0"/>
              </a:rPr>
              <a:t>Protocol Standardization</a:t>
            </a:r>
          </a:p>
        </p:txBody>
      </p:sp>
      <p:sp>
        <p:nvSpPr>
          <p:cNvPr id="6" name="TextBox 5">
            <a:extLst>
              <a:ext uri="{FF2B5EF4-FFF2-40B4-BE49-F238E27FC236}">
                <a16:creationId xmlns:a16="http://schemas.microsoft.com/office/drawing/2014/main" id="{8861F447-33B6-554C-B073-6B688B696773}"/>
              </a:ext>
            </a:extLst>
          </p:cNvPr>
          <p:cNvSpPr txBox="1"/>
          <p:nvPr/>
        </p:nvSpPr>
        <p:spPr>
          <a:xfrm>
            <a:off x="740229" y="1371600"/>
            <a:ext cx="10612817" cy="4896465"/>
          </a:xfrm>
          <a:prstGeom prst="rect">
            <a:avLst/>
          </a:prstGeom>
          <a:noFill/>
        </p:spPr>
        <p:txBody>
          <a:bodyPr wrap="square" rtlCol="0">
            <a:noAutofit/>
          </a:bodyPr>
          <a:lstStyle/>
          <a:p>
            <a:pPr marL="457200" indent="-457200">
              <a:lnSpc>
                <a:spcPct val="114000"/>
              </a:lnSpc>
              <a:buClr>
                <a:schemeClr val="accent1"/>
              </a:buClr>
              <a:buFont typeface="Wingdings" pitchFamily="2" charset="2"/>
              <a:buChar char="q"/>
            </a:pPr>
            <a:r>
              <a:rPr lang="en-US" altLang="zh-CN" sz="2800" dirty="0">
                <a:latin typeface="Comic Sans MS" panose="030F0902030302020204" pitchFamily="66" charset="0"/>
                <a:ea typeface="ＭＳ Ｐゴシック" charset="-128"/>
              </a:rPr>
              <a:t>Most widely used protocols are defined in standards</a:t>
            </a:r>
          </a:p>
          <a:p>
            <a:pPr marL="457200" indent="-457200">
              <a:lnSpc>
                <a:spcPct val="114000"/>
              </a:lnSpc>
              <a:buClr>
                <a:schemeClr val="accent1"/>
              </a:buClr>
              <a:buFont typeface="Wingdings" pitchFamily="2" charset="2"/>
              <a:buChar char="q"/>
            </a:pPr>
            <a:endParaRPr lang="en-US" altLang="zh-CN" sz="2800" dirty="0">
              <a:latin typeface="Comic Sans MS" panose="030F0902030302020204" pitchFamily="66" charset="0"/>
              <a:ea typeface="ＭＳ Ｐゴシック" charset="-128"/>
            </a:endParaRPr>
          </a:p>
          <a:p>
            <a:pPr marL="457200" indent="-457200">
              <a:lnSpc>
                <a:spcPct val="114000"/>
              </a:lnSpc>
              <a:buClr>
                <a:schemeClr val="accent1"/>
              </a:buClr>
              <a:buFont typeface="Wingdings" pitchFamily="2" charset="2"/>
              <a:buChar char="q"/>
            </a:pPr>
            <a:r>
              <a:rPr lang="en-US" altLang="zh-CN" sz="2800" b="1" dirty="0">
                <a:solidFill>
                  <a:schemeClr val="accent1"/>
                </a:solidFill>
                <a:latin typeface="Comic Sans MS" panose="030F0902030302020204" pitchFamily="66" charset="0"/>
                <a:ea typeface="ＭＳ Ｐゴシック" charset="-128"/>
              </a:rPr>
              <a:t>Why standard?</a:t>
            </a:r>
          </a:p>
        </p:txBody>
      </p:sp>
      <p:sp>
        <p:nvSpPr>
          <p:cNvPr id="7" name="Slide Number Placeholder 5">
            <a:extLst>
              <a:ext uri="{FF2B5EF4-FFF2-40B4-BE49-F238E27FC236}">
                <a16:creationId xmlns:a16="http://schemas.microsoft.com/office/drawing/2014/main" id="{D2138ACD-20AD-9E49-9CD8-656901E254A0}"/>
              </a:ext>
            </a:extLst>
          </p:cNvPr>
          <p:cNvSpPr txBox="1">
            <a:spLocks/>
          </p:cNvSpPr>
          <p:nvPr/>
        </p:nvSpPr>
        <p:spPr>
          <a:xfrm>
            <a:off x="11488848" y="6039465"/>
            <a:ext cx="703152"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500" kern="1200">
                <a:solidFill>
                  <a:schemeClr val="tx1"/>
                </a:solidFill>
                <a:latin typeface="Times New Roman" charset="0"/>
                <a:ea typeface="ＭＳ Ｐゴシック" charset="-128"/>
                <a:cs typeface="+mn-cs"/>
              </a:defRPr>
            </a:lvl1pPr>
            <a:lvl2pPr marL="742950" indent="-285750" algn="l" defTabSz="914400" rtl="0" eaLnBrk="1" latinLnBrk="0" hangingPunct="1">
              <a:defRPr sz="500" kern="1200">
                <a:solidFill>
                  <a:schemeClr val="tx1"/>
                </a:solidFill>
                <a:latin typeface="Times New Roman" charset="0"/>
                <a:ea typeface="ＭＳ Ｐゴシック" charset="-128"/>
                <a:cs typeface="+mn-cs"/>
              </a:defRPr>
            </a:lvl2pPr>
            <a:lvl3pPr marL="1143000" indent="-228600" algn="l" defTabSz="914400" rtl="0" eaLnBrk="1" latinLnBrk="0" hangingPunct="1">
              <a:defRPr sz="500" kern="1200">
                <a:solidFill>
                  <a:schemeClr val="tx1"/>
                </a:solidFill>
                <a:latin typeface="Times New Roman" charset="0"/>
                <a:ea typeface="ＭＳ Ｐゴシック" charset="-128"/>
                <a:cs typeface="+mn-cs"/>
              </a:defRPr>
            </a:lvl3pPr>
            <a:lvl4pPr marL="1600200" indent="-228600" algn="l" defTabSz="914400" rtl="0" eaLnBrk="1" latinLnBrk="0" hangingPunct="1">
              <a:defRPr sz="500" kern="1200">
                <a:solidFill>
                  <a:schemeClr val="tx1"/>
                </a:solidFill>
                <a:latin typeface="Times New Roman" charset="0"/>
                <a:ea typeface="ＭＳ Ｐゴシック" charset="-128"/>
                <a:cs typeface="+mn-cs"/>
              </a:defRPr>
            </a:lvl4pPr>
            <a:lvl5pPr marL="2057400" indent="-228600" algn="l" defTabSz="914400" rtl="0" eaLnBrk="1" latinLnBrk="0" hangingPunct="1">
              <a:defRPr sz="500" kern="1200">
                <a:solidFill>
                  <a:schemeClr val="tx1"/>
                </a:solidFill>
                <a:latin typeface="Times New Roman" charset="0"/>
                <a:ea typeface="ＭＳ Ｐゴシック" charset="-128"/>
                <a:cs typeface="+mn-cs"/>
              </a:defRPr>
            </a:lvl5pPr>
            <a:lvl6pPr marL="25146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6pPr>
            <a:lvl7pPr marL="29718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7pPr>
            <a:lvl8pPr marL="34290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8pPr>
            <a:lvl9pPr marL="38862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9pPr>
          </a:lstStyle>
          <a:p>
            <a:pPr algn="r"/>
            <a:fld id="{7CBD4323-42A0-E54E-9D59-E221C7814D01}" type="slidenum">
              <a:rPr lang="en-US" altLang="x-none" sz="1600" smtClean="0">
                <a:latin typeface="Tahoma" charset="0"/>
              </a:rPr>
              <a:pPr algn="r"/>
              <a:t>18</a:t>
            </a:fld>
            <a:endParaRPr lang="en-US" altLang="x-none" sz="1600" dirty="0">
              <a:latin typeface="Tahoma" charset="0"/>
            </a:endParaRPr>
          </a:p>
        </p:txBody>
      </p:sp>
    </p:spTree>
    <p:extLst>
      <p:ext uri="{BB962C8B-B14F-4D97-AF65-F5344CB8AC3E}">
        <p14:creationId xmlns:p14="http://schemas.microsoft.com/office/powerpoint/2010/main" val="36350124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CC3487D-D6D5-A04C-94F1-8FE8E59FD796}"/>
              </a:ext>
            </a:extLst>
          </p:cNvPr>
          <p:cNvSpPr>
            <a:spLocks noGrp="1"/>
          </p:cNvSpPr>
          <p:nvPr>
            <p:ph type="body" sz="quarter" idx="10"/>
          </p:nvPr>
        </p:nvSpPr>
        <p:spPr>
          <a:xfrm>
            <a:off x="1174348" y="224047"/>
            <a:ext cx="8992694" cy="914400"/>
          </a:xfrm>
        </p:spPr>
        <p:txBody>
          <a:bodyPr/>
          <a:lstStyle/>
          <a:p>
            <a:r>
              <a:rPr lang="en-US" sz="3600" dirty="0">
                <a:solidFill>
                  <a:schemeClr val="accent1"/>
                </a:solidFill>
                <a:latin typeface="Comic Sans MS" panose="030F0902030302020204" pitchFamily="66" charset="0"/>
              </a:rPr>
              <a:t>Internet Standardization Process</a:t>
            </a:r>
          </a:p>
        </p:txBody>
      </p:sp>
      <p:sp>
        <p:nvSpPr>
          <p:cNvPr id="6" name="TextBox 5">
            <a:extLst>
              <a:ext uri="{FF2B5EF4-FFF2-40B4-BE49-F238E27FC236}">
                <a16:creationId xmlns:a16="http://schemas.microsoft.com/office/drawing/2014/main" id="{8861F447-33B6-554C-B073-6B688B696773}"/>
              </a:ext>
            </a:extLst>
          </p:cNvPr>
          <p:cNvSpPr txBox="1"/>
          <p:nvPr/>
        </p:nvSpPr>
        <p:spPr>
          <a:xfrm>
            <a:off x="740229" y="1371600"/>
            <a:ext cx="11451771" cy="4896465"/>
          </a:xfrm>
          <a:prstGeom prst="rect">
            <a:avLst/>
          </a:prstGeom>
          <a:noFill/>
        </p:spPr>
        <p:txBody>
          <a:bodyPr wrap="square" rtlCol="0">
            <a:noAutofit/>
          </a:bodyPr>
          <a:lstStyle/>
          <a:p>
            <a:pPr marL="457200" indent="-457200">
              <a:lnSpc>
                <a:spcPct val="114000"/>
              </a:lnSpc>
              <a:buClr>
                <a:schemeClr val="accent1"/>
              </a:buClr>
              <a:buFont typeface="Wingdings" pitchFamily="2" charset="2"/>
              <a:buChar char="q"/>
            </a:pPr>
            <a:r>
              <a:rPr lang="en-US" altLang="x-none" sz="2400" dirty="0">
                <a:latin typeface="Comic Sans MS" charset="0"/>
              </a:rPr>
              <a:t>All standards of the Internet are published as </a:t>
            </a:r>
            <a:r>
              <a:rPr lang="en-US" altLang="x-none" sz="2400" dirty="0">
                <a:solidFill>
                  <a:srgbClr val="FF0000"/>
                </a:solidFill>
                <a:latin typeface="Comic Sans MS" charset="0"/>
              </a:rPr>
              <a:t>RFC (Request for Comments)</a:t>
            </a:r>
          </a:p>
          <a:p>
            <a:pPr marL="800100" lvl="1" indent="-342900">
              <a:lnSpc>
                <a:spcPct val="90000"/>
              </a:lnSpc>
              <a:spcBef>
                <a:spcPct val="20000"/>
              </a:spcBef>
              <a:buClr>
                <a:schemeClr val="accent2"/>
              </a:buClr>
              <a:buSzPct val="75000"/>
              <a:buFont typeface="Courier New" panose="02070309020205020404" pitchFamily="49" charset="0"/>
              <a:buChar char="o"/>
            </a:pPr>
            <a:r>
              <a:rPr lang="en-US" altLang="zh-CN" sz="2000" dirty="0">
                <a:latin typeface="Comic Sans MS" charset="0"/>
              </a:rPr>
              <a:t>e.g., the SMTP protocol is specified in RFC821</a:t>
            </a:r>
          </a:p>
          <a:p>
            <a:pPr marL="800100" lvl="1" indent="-342900">
              <a:lnSpc>
                <a:spcPct val="90000"/>
              </a:lnSpc>
              <a:spcBef>
                <a:spcPct val="20000"/>
              </a:spcBef>
              <a:buClr>
                <a:schemeClr val="accent2"/>
              </a:buClr>
              <a:buSzPct val="75000"/>
              <a:buFont typeface="Courier New" panose="02070309020205020404" pitchFamily="49" charset="0"/>
              <a:buChar char="o"/>
            </a:pPr>
            <a:r>
              <a:rPr lang="en-US" altLang="x-none" sz="2000" dirty="0">
                <a:latin typeface="Comic Sans MS" charset="0"/>
              </a:rPr>
              <a:t>but not all RFCs are Internet Standards</a:t>
            </a:r>
            <a:r>
              <a:rPr lang="en-US" altLang="zh-CN" sz="2000" dirty="0">
                <a:latin typeface="Comic Sans MS" charset="0"/>
              </a:rPr>
              <a:t>: </a:t>
            </a:r>
          </a:p>
          <a:p>
            <a:pPr lvl="1">
              <a:lnSpc>
                <a:spcPct val="90000"/>
              </a:lnSpc>
              <a:spcBef>
                <a:spcPct val="20000"/>
              </a:spcBef>
              <a:buClr>
                <a:schemeClr val="accent2"/>
              </a:buClr>
              <a:buSzPct val="75000"/>
            </a:pPr>
            <a:r>
              <a:rPr lang="zh-CN" altLang="en-US" sz="2000" dirty="0">
                <a:latin typeface="Comic Sans MS" charset="0"/>
              </a:rPr>
              <a:t>     </a:t>
            </a:r>
            <a:r>
              <a:rPr lang="en-US" altLang="x-none" dirty="0">
                <a:latin typeface="Comic Sans MS" charset="0"/>
              </a:rPr>
              <a:t>http://</a:t>
            </a:r>
            <a:r>
              <a:rPr lang="en-US" altLang="x-none" dirty="0" err="1">
                <a:latin typeface="Comic Sans MS" charset="0"/>
              </a:rPr>
              <a:t>qiaoxiang.me</a:t>
            </a:r>
            <a:r>
              <a:rPr lang="en-US" altLang="x-none" dirty="0">
                <a:latin typeface="Comic Sans MS" charset="0"/>
              </a:rPr>
              <a:t>/courses/cnns-xmuf21/readings/</a:t>
            </a:r>
            <a:r>
              <a:rPr lang="en-US" altLang="x-none" dirty="0" err="1">
                <a:latin typeface="Comic Sans MS" charset="0"/>
              </a:rPr>
              <a:t>interestingrfcs.html</a:t>
            </a:r>
            <a:endParaRPr lang="en-US" altLang="x-none" sz="1600" dirty="0">
              <a:latin typeface="Comic Sans MS" charset="0"/>
            </a:endParaRPr>
          </a:p>
          <a:p>
            <a:pPr marL="914400" lvl="1" indent="-457200">
              <a:lnSpc>
                <a:spcPct val="114000"/>
              </a:lnSpc>
              <a:buClr>
                <a:schemeClr val="accent1"/>
              </a:buClr>
              <a:buFont typeface="Courier New" panose="02070309020205020404" pitchFamily="49" charset="0"/>
              <a:buChar char="o"/>
            </a:pPr>
            <a:endParaRPr lang="en-US" altLang="zh-CN" sz="2400" dirty="0">
              <a:latin typeface="Comic Sans MS" panose="030F0902030302020204" pitchFamily="66" charset="0"/>
              <a:ea typeface="ＭＳ Ｐゴシック" charset="-128"/>
            </a:endParaRPr>
          </a:p>
        </p:txBody>
      </p:sp>
      <p:sp>
        <p:nvSpPr>
          <p:cNvPr id="7" name="Slide Number Placeholder 5">
            <a:extLst>
              <a:ext uri="{FF2B5EF4-FFF2-40B4-BE49-F238E27FC236}">
                <a16:creationId xmlns:a16="http://schemas.microsoft.com/office/drawing/2014/main" id="{D2138ACD-20AD-9E49-9CD8-656901E254A0}"/>
              </a:ext>
            </a:extLst>
          </p:cNvPr>
          <p:cNvSpPr txBox="1">
            <a:spLocks/>
          </p:cNvSpPr>
          <p:nvPr/>
        </p:nvSpPr>
        <p:spPr>
          <a:xfrm>
            <a:off x="11488848" y="6039465"/>
            <a:ext cx="703152"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500" kern="1200">
                <a:solidFill>
                  <a:schemeClr val="tx1"/>
                </a:solidFill>
                <a:latin typeface="Times New Roman" charset="0"/>
                <a:ea typeface="ＭＳ Ｐゴシック" charset="-128"/>
                <a:cs typeface="+mn-cs"/>
              </a:defRPr>
            </a:lvl1pPr>
            <a:lvl2pPr marL="742950" indent="-285750" algn="l" defTabSz="914400" rtl="0" eaLnBrk="1" latinLnBrk="0" hangingPunct="1">
              <a:defRPr sz="500" kern="1200">
                <a:solidFill>
                  <a:schemeClr val="tx1"/>
                </a:solidFill>
                <a:latin typeface="Times New Roman" charset="0"/>
                <a:ea typeface="ＭＳ Ｐゴシック" charset="-128"/>
                <a:cs typeface="+mn-cs"/>
              </a:defRPr>
            </a:lvl2pPr>
            <a:lvl3pPr marL="1143000" indent="-228600" algn="l" defTabSz="914400" rtl="0" eaLnBrk="1" latinLnBrk="0" hangingPunct="1">
              <a:defRPr sz="500" kern="1200">
                <a:solidFill>
                  <a:schemeClr val="tx1"/>
                </a:solidFill>
                <a:latin typeface="Times New Roman" charset="0"/>
                <a:ea typeface="ＭＳ Ｐゴシック" charset="-128"/>
                <a:cs typeface="+mn-cs"/>
              </a:defRPr>
            </a:lvl3pPr>
            <a:lvl4pPr marL="1600200" indent="-228600" algn="l" defTabSz="914400" rtl="0" eaLnBrk="1" latinLnBrk="0" hangingPunct="1">
              <a:defRPr sz="500" kern="1200">
                <a:solidFill>
                  <a:schemeClr val="tx1"/>
                </a:solidFill>
                <a:latin typeface="Times New Roman" charset="0"/>
                <a:ea typeface="ＭＳ Ｐゴシック" charset="-128"/>
                <a:cs typeface="+mn-cs"/>
              </a:defRPr>
            </a:lvl4pPr>
            <a:lvl5pPr marL="2057400" indent="-228600" algn="l" defTabSz="914400" rtl="0" eaLnBrk="1" latinLnBrk="0" hangingPunct="1">
              <a:defRPr sz="500" kern="1200">
                <a:solidFill>
                  <a:schemeClr val="tx1"/>
                </a:solidFill>
                <a:latin typeface="Times New Roman" charset="0"/>
                <a:ea typeface="ＭＳ Ｐゴシック" charset="-128"/>
                <a:cs typeface="+mn-cs"/>
              </a:defRPr>
            </a:lvl5pPr>
            <a:lvl6pPr marL="25146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6pPr>
            <a:lvl7pPr marL="29718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7pPr>
            <a:lvl8pPr marL="34290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8pPr>
            <a:lvl9pPr marL="38862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9pPr>
          </a:lstStyle>
          <a:p>
            <a:pPr algn="r"/>
            <a:fld id="{7CBD4323-42A0-E54E-9D59-E221C7814D01}" type="slidenum">
              <a:rPr lang="en-US" altLang="x-none" sz="1600" smtClean="0">
                <a:latin typeface="Tahoma" charset="0"/>
              </a:rPr>
              <a:pPr algn="r"/>
              <a:t>19</a:t>
            </a:fld>
            <a:endParaRPr lang="en-US" altLang="x-none" sz="1600" dirty="0">
              <a:latin typeface="Tahoma" charset="0"/>
            </a:endParaRPr>
          </a:p>
        </p:txBody>
      </p:sp>
    </p:spTree>
    <p:extLst>
      <p:ext uri="{BB962C8B-B14F-4D97-AF65-F5344CB8AC3E}">
        <p14:creationId xmlns:p14="http://schemas.microsoft.com/office/powerpoint/2010/main" val="19990394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CC3487D-D6D5-A04C-94F1-8FE8E59FD796}"/>
              </a:ext>
            </a:extLst>
          </p:cNvPr>
          <p:cNvSpPr>
            <a:spLocks noGrp="1"/>
          </p:cNvSpPr>
          <p:nvPr>
            <p:ph type="body" sz="quarter" idx="10"/>
          </p:nvPr>
        </p:nvSpPr>
        <p:spPr/>
        <p:txBody>
          <a:bodyPr/>
          <a:lstStyle/>
          <a:p>
            <a:r>
              <a:rPr lang="en-US" sz="3600" dirty="0">
                <a:solidFill>
                  <a:schemeClr val="accent1"/>
                </a:solidFill>
                <a:latin typeface="Comic Sans MS" panose="030F0902030302020204" pitchFamily="66" charset="0"/>
              </a:rPr>
              <a:t>Out</a:t>
            </a:r>
            <a:r>
              <a:rPr lang="en-US" altLang="zh-CN" sz="3600" dirty="0">
                <a:solidFill>
                  <a:schemeClr val="accent1"/>
                </a:solidFill>
                <a:latin typeface="Comic Sans MS" panose="030F0902030302020204" pitchFamily="66" charset="0"/>
              </a:rPr>
              <a:t>line</a:t>
            </a:r>
            <a:endParaRPr lang="en-US" sz="3600" dirty="0">
              <a:solidFill>
                <a:schemeClr val="accent1"/>
              </a:solidFill>
              <a:latin typeface="Comic Sans MS" panose="030F0902030302020204" pitchFamily="66" charset="0"/>
            </a:endParaRPr>
          </a:p>
        </p:txBody>
      </p:sp>
      <p:sp>
        <p:nvSpPr>
          <p:cNvPr id="6" name="TextBox 5">
            <a:extLst>
              <a:ext uri="{FF2B5EF4-FFF2-40B4-BE49-F238E27FC236}">
                <a16:creationId xmlns:a16="http://schemas.microsoft.com/office/drawing/2014/main" id="{8861F447-33B6-554C-B073-6B688B696773}"/>
              </a:ext>
            </a:extLst>
          </p:cNvPr>
          <p:cNvSpPr txBox="1"/>
          <p:nvPr/>
        </p:nvSpPr>
        <p:spPr>
          <a:xfrm>
            <a:off x="740229" y="1371600"/>
            <a:ext cx="10929257" cy="4896465"/>
          </a:xfrm>
          <a:prstGeom prst="rect">
            <a:avLst/>
          </a:prstGeom>
          <a:noFill/>
        </p:spPr>
        <p:txBody>
          <a:bodyPr wrap="square" rtlCol="0">
            <a:noAutofit/>
          </a:bodyPr>
          <a:lstStyle/>
          <a:p>
            <a:pPr marL="457200" indent="-457200">
              <a:lnSpc>
                <a:spcPct val="150000"/>
              </a:lnSpc>
              <a:buClr>
                <a:schemeClr val="accent1"/>
              </a:buClr>
              <a:buFont typeface="Wingdings" pitchFamily="2" charset="2"/>
              <a:buChar char="Ø"/>
            </a:pPr>
            <a:r>
              <a:rPr lang="en-US" altLang="zh-CN" sz="2800" i="1" dirty="0">
                <a:solidFill>
                  <a:schemeClr val="accent1"/>
                </a:solidFill>
                <a:latin typeface="Comic Sans MS" panose="030F0902030302020204" pitchFamily="66" charset="0"/>
                <a:ea typeface="ＭＳ Ｐゴシック" charset="-128"/>
              </a:rPr>
              <a:t>Self-introduction</a:t>
            </a:r>
            <a:endParaRPr lang="en-US" altLang="ja-JP" sz="2800" i="1" dirty="0">
              <a:solidFill>
                <a:schemeClr val="accent1"/>
              </a:solidFill>
              <a:latin typeface="Comic Sans MS" panose="030F0902030302020204" pitchFamily="66" charset="0"/>
              <a:ea typeface="ＭＳ Ｐゴシック" charset="-128"/>
            </a:endParaRPr>
          </a:p>
          <a:p>
            <a:pPr marL="457200" indent="-457200">
              <a:lnSpc>
                <a:spcPct val="150000"/>
              </a:lnSpc>
              <a:buFont typeface="Wingdings" pitchFamily="2" charset="2"/>
              <a:buChar char="q"/>
            </a:pPr>
            <a:r>
              <a:rPr lang="en-US" altLang="zh-CN" sz="2800" dirty="0">
                <a:latin typeface="Comic Sans MS" panose="030F0902030302020204" pitchFamily="66" charset="0"/>
                <a:ea typeface="ＭＳ Ｐゴシック" charset="-128"/>
              </a:rPr>
              <a:t>Why</a:t>
            </a:r>
            <a:r>
              <a:rPr lang="zh-CN" altLang="en-US" sz="2800" dirty="0">
                <a:latin typeface="Comic Sans MS" panose="030F0902030302020204" pitchFamily="66" charset="0"/>
                <a:ea typeface="ＭＳ Ｐゴシック" charset="-128"/>
              </a:rPr>
              <a:t> </a:t>
            </a:r>
            <a:r>
              <a:rPr lang="en-US" altLang="zh-CN" sz="2800" dirty="0">
                <a:latin typeface="Comic Sans MS" panose="030F0902030302020204" pitchFamily="66" charset="0"/>
                <a:ea typeface="ＭＳ Ｐゴシック" charset="-128"/>
              </a:rPr>
              <a:t>study</a:t>
            </a:r>
            <a:r>
              <a:rPr lang="zh-CN" altLang="en-US" sz="2800" dirty="0">
                <a:latin typeface="Comic Sans MS" panose="030F0902030302020204" pitchFamily="66" charset="0"/>
                <a:ea typeface="ＭＳ Ｐゴシック" charset="-128"/>
              </a:rPr>
              <a:t> </a:t>
            </a:r>
            <a:r>
              <a:rPr lang="en-US" altLang="zh-CN" sz="2800" dirty="0">
                <a:latin typeface="Comic Sans MS" panose="030F0902030302020204" pitchFamily="66" charset="0"/>
                <a:ea typeface="ＭＳ Ｐゴシック" charset="-128"/>
              </a:rPr>
              <a:t>computer</a:t>
            </a:r>
            <a:r>
              <a:rPr lang="zh-CN" altLang="en-US" sz="2800" dirty="0">
                <a:latin typeface="Comic Sans MS" panose="030F0902030302020204" pitchFamily="66" charset="0"/>
                <a:ea typeface="ＭＳ Ｐゴシック" charset="-128"/>
              </a:rPr>
              <a:t> </a:t>
            </a:r>
            <a:r>
              <a:rPr lang="en-US" altLang="zh-CN" sz="2800" dirty="0">
                <a:latin typeface="Comic Sans MS" panose="030F0902030302020204" pitchFamily="66" charset="0"/>
                <a:ea typeface="ＭＳ Ｐゴシック" charset="-128"/>
              </a:rPr>
              <a:t>networks?</a:t>
            </a:r>
            <a:endParaRPr lang="en-US" altLang="x-none" sz="2800" dirty="0">
              <a:latin typeface="Comic Sans MS" panose="030F0902030302020204" pitchFamily="66" charset="0"/>
              <a:ea typeface="ＭＳ Ｐゴシック" charset="-128"/>
            </a:endParaRPr>
          </a:p>
          <a:p>
            <a:pPr marL="457200" indent="-457200">
              <a:lnSpc>
                <a:spcPct val="150000"/>
              </a:lnSpc>
              <a:buFont typeface="Wingdings" pitchFamily="2" charset="2"/>
              <a:buChar char="q"/>
            </a:pPr>
            <a:r>
              <a:rPr lang="en-US" altLang="x-none" sz="2800" dirty="0">
                <a:latin typeface="Comic Sans MS" panose="030F0902030302020204" pitchFamily="66" charset="0"/>
                <a:ea typeface="ＭＳ Ｐゴシック" charset="-128"/>
              </a:rPr>
              <a:t>What is a network protocol?</a:t>
            </a:r>
          </a:p>
          <a:p>
            <a:pPr marL="457200" indent="-457200">
              <a:lnSpc>
                <a:spcPct val="150000"/>
              </a:lnSpc>
              <a:buFont typeface="Wingdings" pitchFamily="2" charset="2"/>
              <a:buChar char="q"/>
            </a:pPr>
            <a:r>
              <a:rPr lang="en-US" altLang="x-none" sz="2800" dirty="0">
                <a:latin typeface="Comic Sans MS" panose="030F0902030302020204" pitchFamily="66" charset="0"/>
                <a:ea typeface="ＭＳ Ｐゴシック" charset="-128"/>
              </a:rPr>
              <a:t>A brief introduction to the Internet: past and present</a:t>
            </a:r>
          </a:p>
          <a:p>
            <a:pPr marL="457200" indent="-457200">
              <a:lnSpc>
                <a:spcPct val="150000"/>
              </a:lnSpc>
              <a:buFont typeface="Wingdings" pitchFamily="2" charset="2"/>
              <a:buChar char="q"/>
            </a:pPr>
            <a:r>
              <a:rPr lang="en-US" altLang="x-none" sz="2800" dirty="0">
                <a:latin typeface="Comic Sans MS" panose="030F0902030302020204" pitchFamily="66" charset="0"/>
                <a:ea typeface="ＭＳ Ｐゴシック" charset="-128"/>
              </a:rPr>
              <a:t>Summary</a:t>
            </a:r>
          </a:p>
          <a:p>
            <a:endParaRPr lang="en-US" dirty="0">
              <a:latin typeface="Comic Sans MS" panose="030F0902030302020204" pitchFamily="66" charset="0"/>
            </a:endParaRPr>
          </a:p>
        </p:txBody>
      </p:sp>
      <p:sp>
        <p:nvSpPr>
          <p:cNvPr id="7" name="Slide Number Placeholder 5">
            <a:extLst>
              <a:ext uri="{FF2B5EF4-FFF2-40B4-BE49-F238E27FC236}">
                <a16:creationId xmlns:a16="http://schemas.microsoft.com/office/drawing/2014/main" id="{D2138ACD-20AD-9E49-9CD8-656901E254A0}"/>
              </a:ext>
            </a:extLst>
          </p:cNvPr>
          <p:cNvSpPr txBox="1">
            <a:spLocks/>
          </p:cNvSpPr>
          <p:nvPr/>
        </p:nvSpPr>
        <p:spPr>
          <a:xfrm>
            <a:off x="11488848" y="6039465"/>
            <a:ext cx="703152"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500" kern="1200">
                <a:solidFill>
                  <a:schemeClr val="tx1"/>
                </a:solidFill>
                <a:latin typeface="Times New Roman" charset="0"/>
                <a:ea typeface="ＭＳ Ｐゴシック" charset="-128"/>
                <a:cs typeface="+mn-cs"/>
              </a:defRPr>
            </a:lvl1pPr>
            <a:lvl2pPr marL="742950" indent="-285750" algn="l" defTabSz="914400" rtl="0" eaLnBrk="1" latinLnBrk="0" hangingPunct="1">
              <a:defRPr sz="500" kern="1200">
                <a:solidFill>
                  <a:schemeClr val="tx1"/>
                </a:solidFill>
                <a:latin typeface="Times New Roman" charset="0"/>
                <a:ea typeface="ＭＳ Ｐゴシック" charset="-128"/>
                <a:cs typeface="+mn-cs"/>
              </a:defRPr>
            </a:lvl2pPr>
            <a:lvl3pPr marL="1143000" indent="-228600" algn="l" defTabSz="914400" rtl="0" eaLnBrk="1" latinLnBrk="0" hangingPunct="1">
              <a:defRPr sz="500" kern="1200">
                <a:solidFill>
                  <a:schemeClr val="tx1"/>
                </a:solidFill>
                <a:latin typeface="Times New Roman" charset="0"/>
                <a:ea typeface="ＭＳ Ｐゴシック" charset="-128"/>
                <a:cs typeface="+mn-cs"/>
              </a:defRPr>
            </a:lvl3pPr>
            <a:lvl4pPr marL="1600200" indent="-228600" algn="l" defTabSz="914400" rtl="0" eaLnBrk="1" latinLnBrk="0" hangingPunct="1">
              <a:defRPr sz="500" kern="1200">
                <a:solidFill>
                  <a:schemeClr val="tx1"/>
                </a:solidFill>
                <a:latin typeface="Times New Roman" charset="0"/>
                <a:ea typeface="ＭＳ Ｐゴシック" charset="-128"/>
                <a:cs typeface="+mn-cs"/>
              </a:defRPr>
            </a:lvl4pPr>
            <a:lvl5pPr marL="2057400" indent="-228600" algn="l" defTabSz="914400" rtl="0" eaLnBrk="1" latinLnBrk="0" hangingPunct="1">
              <a:defRPr sz="500" kern="1200">
                <a:solidFill>
                  <a:schemeClr val="tx1"/>
                </a:solidFill>
                <a:latin typeface="Times New Roman" charset="0"/>
                <a:ea typeface="ＭＳ Ｐゴシック" charset="-128"/>
                <a:cs typeface="+mn-cs"/>
              </a:defRPr>
            </a:lvl5pPr>
            <a:lvl6pPr marL="25146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6pPr>
            <a:lvl7pPr marL="29718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7pPr>
            <a:lvl8pPr marL="34290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8pPr>
            <a:lvl9pPr marL="38862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9pPr>
          </a:lstStyle>
          <a:p>
            <a:pPr algn="r"/>
            <a:fld id="{7CBD4323-42A0-E54E-9D59-E221C7814D01}" type="slidenum">
              <a:rPr lang="en-US" altLang="x-none" sz="1600" smtClean="0">
                <a:latin typeface="Tahoma" charset="0"/>
              </a:rPr>
              <a:pPr algn="r"/>
              <a:t>2</a:t>
            </a:fld>
            <a:endParaRPr lang="en-US" altLang="x-none" sz="1600" dirty="0">
              <a:latin typeface="Tahoma" charset="0"/>
            </a:endParaRPr>
          </a:p>
        </p:txBody>
      </p:sp>
    </p:spTree>
    <p:extLst>
      <p:ext uri="{BB962C8B-B14F-4D97-AF65-F5344CB8AC3E}">
        <p14:creationId xmlns:p14="http://schemas.microsoft.com/office/powerpoint/2010/main" val="1525559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CC3487D-D6D5-A04C-94F1-8FE8E59FD796}"/>
              </a:ext>
            </a:extLst>
          </p:cNvPr>
          <p:cNvSpPr>
            <a:spLocks noGrp="1"/>
          </p:cNvSpPr>
          <p:nvPr>
            <p:ph type="body" sz="quarter" idx="10"/>
          </p:nvPr>
        </p:nvSpPr>
        <p:spPr>
          <a:xfrm>
            <a:off x="1174348" y="224047"/>
            <a:ext cx="8992694" cy="914400"/>
          </a:xfrm>
        </p:spPr>
        <p:txBody>
          <a:bodyPr/>
          <a:lstStyle/>
          <a:p>
            <a:r>
              <a:rPr lang="en-US" sz="3600" dirty="0">
                <a:solidFill>
                  <a:schemeClr val="accent1"/>
                </a:solidFill>
                <a:latin typeface="Comic Sans MS" panose="030F0902030302020204" pitchFamily="66" charset="0"/>
              </a:rPr>
              <a:t>Internet Standardization Process</a:t>
            </a:r>
          </a:p>
        </p:txBody>
      </p:sp>
      <p:sp>
        <p:nvSpPr>
          <p:cNvPr id="6" name="TextBox 5">
            <a:extLst>
              <a:ext uri="{FF2B5EF4-FFF2-40B4-BE49-F238E27FC236}">
                <a16:creationId xmlns:a16="http://schemas.microsoft.com/office/drawing/2014/main" id="{8861F447-33B6-554C-B073-6B688B696773}"/>
              </a:ext>
            </a:extLst>
          </p:cNvPr>
          <p:cNvSpPr txBox="1"/>
          <p:nvPr/>
        </p:nvSpPr>
        <p:spPr>
          <a:xfrm>
            <a:off x="740229" y="1371600"/>
            <a:ext cx="11451771" cy="4896465"/>
          </a:xfrm>
          <a:prstGeom prst="rect">
            <a:avLst/>
          </a:prstGeom>
          <a:noFill/>
        </p:spPr>
        <p:txBody>
          <a:bodyPr wrap="square" rtlCol="0">
            <a:noAutofit/>
          </a:bodyPr>
          <a:lstStyle/>
          <a:p>
            <a:pPr marL="457200" indent="-457200">
              <a:lnSpc>
                <a:spcPct val="114000"/>
              </a:lnSpc>
              <a:buClr>
                <a:schemeClr val="accent1"/>
              </a:buClr>
              <a:buFont typeface="Wingdings" pitchFamily="2" charset="2"/>
              <a:buChar char="q"/>
            </a:pPr>
            <a:r>
              <a:rPr lang="en-US" altLang="x-none" sz="2400" dirty="0">
                <a:latin typeface="Comic Sans MS" charset="0"/>
              </a:rPr>
              <a:t>All standards of the Internet are published as </a:t>
            </a:r>
            <a:r>
              <a:rPr lang="en-US" altLang="x-none" sz="2400" dirty="0">
                <a:solidFill>
                  <a:srgbClr val="FF0000"/>
                </a:solidFill>
                <a:latin typeface="Comic Sans MS" charset="0"/>
              </a:rPr>
              <a:t>RFC (Request for Comments)</a:t>
            </a:r>
            <a:endParaRPr lang="en-US" altLang="x-none" sz="2800" dirty="0">
              <a:solidFill>
                <a:srgbClr val="FF0000"/>
              </a:solidFill>
              <a:latin typeface="Comic Sans MS" charset="0"/>
            </a:endParaRPr>
          </a:p>
          <a:p>
            <a:pPr marL="800100" lvl="1" indent="-342900">
              <a:lnSpc>
                <a:spcPct val="90000"/>
              </a:lnSpc>
              <a:spcBef>
                <a:spcPct val="20000"/>
              </a:spcBef>
              <a:buClr>
                <a:schemeClr val="accent2"/>
              </a:buClr>
              <a:buSzPct val="75000"/>
              <a:buFont typeface="Courier New" panose="02070309020205020404" pitchFamily="49" charset="0"/>
              <a:buChar char="o"/>
            </a:pPr>
            <a:r>
              <a:rPr lang="en-US" altLang="zh-CN" sz="2000" dirty="0">
                <a:latin typeface="Comic Sans MS" charset="0"/>
              </a:rPr>
              <a:t>e.g., the SMTP protocol is specified in RFC821</a:t>
            </a:r>
          </a:p>
          <a:p>
            <a:pPr marL="800100" lvl="1" indent="-342900">
              <a:lnSpc>
                <a:spcPct val="90000"/>
              </a:lnSpc>
              <a:spcBef>
                <a:spcPct val="20000"/>
              </a:spcBef>
              <a:buClr>
                <a:schemeClr val="accent2"/>
              </a:buClr>
              <a:buSzPct val="75000"/>
              <a:buFont typeface="Courier New" panose="02070309020205020404" pitchFamily="49" charset="0"/>
              <a:buChar char="o"/>
            </a:pPr>
            <a:r>
              <a:rPr lang="en-US" altLang="x-none" sz="2000" dirty="0">
                <a:latin typeface="Comic Sans MS" charset="0"/>
              </a:rPr>
              <a:t>but not all RFCs are Internet Standards</a:t>
            </a:r>
            <a:r>
              <a:rPr lang="en-US" altLang="zh-CN" sz="2000" dirty="0">
                <a:latin typeface="Comic Sans MS" charset="0"/>
              </a:rPr>
              <a:t>: </a:t>
            </a:r>
          </a:p>
          <a:p>
            <a:pPr lvl="1">
              <a:lnSpc>
                <a:spcPct val="90000"/>
              </a:lnSpc>
              <a:spcBef>
                <a:spcPct val="20000"/>
              </a:spcBef>
              <a:buClr>
                <a:schemeClr val="accent2"/>
              </a:buClr>
              <a:buSzPct val="75000"/>
            </a:pPr>
            <a:r>
              <a:rPr lang="zh-CN" altLang="en-US" sz="2000" dirty="0">
                <a:latin typeface="Comic Sans MS" charset="0"/>
              </a:rPr>
              <a:t>     </a:t>
            </a:r>
            <a:r>
              <a:rPr lang="en-US" altLang="x-none" dirty="0">
                <a:latin typeface="Comic Sans MS" charset="0"/>
              </a:rPr>
              <a:t>http://</a:t>
            </a:r>
            <a:r>
              <a:rPr lang="en-US" altLang="x-none" dirty="0" err="1">
                <a:latin typeface="Comic Sans MS" charset="0"/>
              </a:rPr>
              <a:t>qiaoxiang.me</a:t>
            </a:r>
            <a:r>
              <a:rPr lang="en-US" altLang="x-none" dirty="0">
                <a:latin typeface="Comic Sans MS" charset="0"/>
              </a:rPr>
              <a:t>/courses/cnns-xmuf2</a:t>
            </a:r>
            <a:r>
              <a:rPr lang="en-US" altLang="zh-CN" dirty="0">
                <a:latin typeface="Comic Sans MS" charset="0"/>
              </a:rPr>
              <a:t>2</a:t>
            </a:r>
            <a:r>
              <a:rPr lang="en-US" altLang="x-none" dirty="0">
                <a:latin typeface="Comic Sans MS" charset="0"/>
              </a:rPr>
              <a:t>/readings/</a:t>
            </a:r>
            <a:r>
              <a:rPr lang="en-US" altLang="x-none" dirty="0" err="1">
                <a:latin typeface="Comic Sans MS" charset="0"/>
              </a:rPr>
              <a:t>interestingrfcs.html</a:t>
            </a:r>
            <a:endParaRPr lang="en-US" altLang="x-none" sz="1600" dirty="0">
              <a:latin typeface="Comic Sans MS" charset="0"/>
            </a:endParaRPr>
          </a:p>
          <a:p>
            <a:pPr marL="342900" indent="-342900">
              <a:lnSpc>
                <a:spcPct val="90000"/>
              </a:lnSpc>
              <a:spcBef>
                <a:spcPct val="20000"/>
              </a:spcBef>
              <a:buClr>
                <a:schemeClr val="accent2"/>
              </a:buClr>
              <a:buSzPct val="75000"/>
              <a:buFont typeface="Wingdings" pitchFamily="2" charset="2"/>
              <a:buChar char="q"/>
            </a:pPr>
            <a:r>
              <a:rPr lang="en-US" altLang="x-none" sz="2400" dirty="0">
                <a:latin typeface="Comic Sans MS" charset="0"/>
              </a:rPr>
              <a:t>A typical (but not the only) way of standardization:</a:t>
            </a:r>
            <a:endParaRPr lang="en-US" altLang="x-none" sz="2800" dirty="0">
              <a:latin typeface="Comic Sans MS" charset="0"/>
            </a:endParaRPr>
          </a:p>
          <a:p>
            <a:pPr marL="800100" lvl="1" indent="-342900">
              <a:lnSpc>
                <a:spcPct val="90000"/>
              </a:lnSpc>
              <a:spcBef>
                <a:spcPct val="20000"/>
              </a:spcBef>
              <a:buClr>
                <a:schemeClr val="accent2"/>
              </a:buClr>
              <a:buSzPct val="75000"/>
              <a:buFont typeface="Courier New" panose="02070309020205020404" pitchFamily="49" charset="0"/>
              <a:buChar char="o"/>
            </a:pPr>
            <a:r>
              <a:rPr lang="en-US" altLang="x-none" sz="2000" dirty="0">
                <a:latin typeface="Comic Sans MS" charset="0"/>
              </a:rPr>
              <a:t>Internet draft</a:t>
            </a:r>
          </a:p>
          <a:p>
            <a:pPr marL="800100" lvl="1" indent="-342900">
              <a:lnSpc>
                <a:spcPct val="90000"/>
              </a:lnSpc>
              <a:spcBef>
                <a:spcPct val="20000"/>
              </a:spcBef>
              <a:buClr>
                <a:schemeClr val="accent2"/>
              </a:buClr>
              <a:buSzPct val="75000"/>
              <a:buFont typeface="Courier New" panose="02070309020205020404" pitchFamily="49" charset="0"/>
              <a:buChar char="o"/>
            </a:pPr>
            <a:r>
              <a:rPr lang="en-US" altLang="x-none" sz="2000" dirty="0">
                <a:latin typeface="Comic Sans MS" charset="0"/>
              </a:rPr>
              <a:t>RFC</a:t>
            </a:r>
          </a:p>
          <a:p>
            <a:pPr marL="800100" lvl="1" indent="-342900">
              <a:lnSpc>
                <a:spcPct val="90000"/>
              </a:lnSpc>
              <a:spcBef>
                <a:spcPct val="20000"/>
              </a:spcBef>
              <a:buClr>
                <a:schemeClr val="accent2"/>
              </a:buClr>
              <a:buSzPct val="75000"/>
              <a:buFont typeface="Courier New" panose="02070309020205020404" pitchFamily="49" charset="0"/>
              <a:buChar char="o"/>
            </a:pPr>
            <a:r>
              <a:rPr lang="en-US" altLang="x-none" sz="2000" dirty="0">
                <a:latin typeface="Comic Sans MS" charset="0"/>
              </a:rPr>
              <a:t>proposed standard   </a:t>
            </a:r>
          </a:p>
          <a:p>
            <a:pPr marL="800100" lvl="1" indent="-342900">
              <a:lnSpc>
                <a:spcPct val="90000"/>
              </a:lnSpc>
              <a:spcBef>
                <a:spcPct val="20000"/>
              </a:spcBef>
              <a:buClr>
                <a:schemeClr val="accent2"/>
              </a:buClr>
              <a:buSzPct val="75000"/>
              <a:buFont typeface="Courier New" panose="02070309020205020404" pitchFamily="49" charset="0"/>
              <a:buChar char="o"/>
            </a:pPr>
            <a:r>
              <a:rPr lang="en-US" altLang="x-none" sz="2000" dirty="0">
                <a:latin typeface="Comic Sans MS" charset="0"/>
              </a:rPr>
              <a:t>draft standard  (requires 2 working implementations)</a:t>
            </a:r>
          </a:p>
          <a:p>
            <a:pPr marL="800100" lvl="1" indent="-342900">
              <a:lnSpc>
                <a:spcPct val="90000"/>
              </a:lnSpc>
              <a:spcBef>
                <a:spcPct val="20000"/>
              </a:spcBef>
              <a:buClr>
                <a:schemeClr val="accent2"/>
              </a:buClr>
              <a:buSzPct val="75000"/>
              <a:buFont typeface="Courier New" panose="02070309020205020404" pitchFamily="49" charset="0"/>
              <a:buChar char="o"/>
            </a:pPr>
            <a:r>
              <a:rPr lang="en-US" altLang="x-none" sz="2000" dirty="0">
                <a:latin typeface="Comic Sans MS" charset="0"/>
              </a:rPr>
              <a:t>Internet standard (declared by Internet Architecture Board)</a:t>
            </a:r>
          </a:p>
          <a:p>
            <a:pPr marL="342900" indent="-342900">
              <a:lnSpc>
                <a:spcPct val="90000"/>
              </a:lnSpc>
              <a:spcBef>
                <a:spcPct val="20000"/>
              </a:spcBef>
              <a:buClr>
                <a:schemeClr val="accent2"/>
              </a:buClr>
              <a:buSzPct val="75000"/>
              <a:buFont typeface="Wingdings" pitchFamily="2" charset="2"/>
              <a:buChar char="q"/>
            </a:pPr>
            <a:r>
              <a:rPr lang="en-US" altLang="zh-CN" sz="2400" dirty="0">
                <a:latin typeface="Comic Sans MS" charset="0"/>
              </a:rPr>
              <a:t>David</a:t>
            </a:r>
            <a:r>
              <a:rPr lang="zh-CN" altLang="en-US" sz="2400" dirty="0">
                <a:latin typeface="Comic Sans MS" charset="0"/>
              </a:rPr>
              <a:t> </a:t>
            </a:r>
            <a:r>
              <a:rPr lang="en-US" altLang="zh-CN" sz="2400" dirty="0">
                <a:latin typeface="Comic Sans MS" charset="0"/>
              </a:rPr>
              <a:t>Clark,</a:t>
            </a:r>
            <a:r>
              <a:rPr lang="zh-CN" altLang="en-US" sz="2400" dirty="0">
                <a:latin typeface="Comic Sans MS" charset="0"/>
              </a:rPr>
              <a:t> </a:t>
            </a:r>
            <a:r>
              <a:rPr lang="en-US" altLang="zh-CN" sz="2400" dirty="0">
                <a:latin typeface="Comic Sans MS" charset="0"/>
              </a:rPr>
              <a:t>1992:</a:t>
            </a:r>
            <a:endParaRPr lang="en-US" altLang="x-none" sz="2400" dirty="0">
              <a:latin typeface="Comic Sans MS" charset="0"/>
            </a:endParaRPr>
          </a:p>
          <a:p>
            <a:pPr marL="914400" lvl="1" indent="-457200">
              <a:lnSpc>
                <a:spcPct val="90000"/>
              </a:lnSpc>
              <a:spcBef>
                <a:spcPct val="20000"/>
              </a:spcBef>
              <a:buClr>
                <a:schemeClr val="accent2"/>
              </a:buClr>
              <a:buSzPct val="75000"/>
              <a:buFont typeface="Courier New" panose="02070309020205020404" pitchFamily="49" charset="0"/>
              <a:buChar char="o"/>
            </a:pPr>
            <a:endParaRPr lang="en-US" altLang="x-none" sz="2400" dirty="0">
              <a:latin typeface="Comic Sans MS" charset="0"/>
            </a:endParaRPr>
          </a:p>
          <a:p>
            <a:pPr marL="914400" lvl="1" indent="-457200">
              <a:lnSpc>
                <a:spcPct val="114000"/>
              </a:lnSpc>
              <a:buClr>
                <a:schemeClr val="accent1"/>
              </a:buClr>
              <a:buFont typeface="Courier New" panose="02070309020205020404" pitchFamily="49" charset="0"/>
              <a:buChar char="o"/>
            </a:pPr>
            <a:endParaRPr lang="en-US" altLang="zh-CN" sz="2400" dirty="0">
              <a:latin typeface="Comic Sans MS" panose="030F0902030302020204" pitchFamily="66" charset="0"/>
              <a:ea typeface="ＭＳ Ｐゴシック" charset="-128"/>
            </a:endParaRPr>
          </a:p>
        </p:txBody>
      </p:sp>
      <p:sp>
        <p:nvSpPr>
          <p:cNvPr id="7" name="Slide Number Placeholder 5">
            <a:extLst>
              <a:ext uri="{FF2B5EF4-FFF2-40B4-BE49-F238E27FC236}">
                <a16:creationId xmlns:a16="http://schemas.microsoft.com/office/drawing/2014/main" id="{D2138ACD-20AD-9E49-9CD8-656901E254A0}"/>
              </a:ext>
            </a:extLst>
          </p:cNvPr>
          <p:cNvSpPr txBox="1">
            <a:spLocks/>
          </p:cNvSpPr>
          <p:nvPr/>
        </p:nvSpPr>
        <p:spPr>
          <a:xfrm>
            <a:off x="11488848" y="6039465"/>
            <a:ext cx="703152"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500" kern="1200">
                <a:solidFill>
                  <a:schemeClr val="tx1"/>
                </a:solidFill>
                <a:latin typeface="Times New Roman" charset="0"/>
                <a:ea typeface="ＭＳ Ｐゴシック" charset="-128"/>
                <a:cs typeface="+mn-cs"/>
              </a:defRPr>
            </a:lvl1pPr>
            <a:lvl2pPr marL="742950" indent="-285750" algn="l" defTabSz="914400" rtl="0" eaLnBrk="1" latinLnBrk="0" hangingPunct="1">
              <a:defRPr sz="500" kern="1200">
                <a:solidFill>
                  <a:schemeClr val="tx1"/>
                </a:solidFill>
                <a:latin typeface="Times New Roman" charset="0"/>
                <a:ea typeface="ＭＳ Ｐゴシック" charset="-128"/>
                <a:cs typeface="+mn-cs"/>
              </a:defRPr>
            </a:lvl2pPr>
            <a:lvl3pPr marL="1143000" indent="-228600" algn="l" defTabSz="914400" rtl="0" eaLnBrk="1" latinLnBrk="0" hangingPunct="1">
              <a:defRPr sz="500" kern="1200">
                <a:solidFill>
                  <a:schemeClr val="tx1"/>
                </a:solidFill>
                <a:latin typeface="Times New Roman" charset="0"/>
                <a:ea typeface="ＭＳ Ｐゴシック" charset="-128"/>
                <a:cs typeface="+mn-cs"/>
              </a:defRPr>
            </a:lvl3pPr>
            <a:lvl4pPr marL="1600200" indent="-228600" algn="l" defTabSz="914400" rtl="0" eaLnBrk="1" latinLnBrk="0" hangingPunct="1">
              <a:defRPr sz="500" kern="1200">
                <a:solidFill>
                  <a:schemeClr val="tx1"/>
                </a:solidFill>
                <a:latin typeface="Times New Roman" charset="0"/>
                <a:ea typeface="ＭＳ Ｐゴシック" charset="-128"/>
                <a:cs typeface="+mn-cs"/>
              </a:defRPr>
            </a:lvl4pPr>
            <a:lvl5pPr marL="2057400" indent="-228600" algn="l" defTabSz="914400" rtl="0" eaLnBrk="1" latinLnBrk="0" hangingPunct="1">
              <a:defRPr sz="500" kern="1200">
                <a:solidFill>
                  <a:schemeClr val="tx1"/>
                </a:solidFill>
                <a:latin typeface="Times New Roman" charset="0"/>
                <a:ea typeface="ＭＳ Ｐゴシック" charset="-128"/>
                <a:cs typeface="+mn-cs"/>
              </a:defRPr>
            </a:lvl5pPr>
            <a:lvl6pPr marL="25146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6pPr>
            <a:lvl7pPr marL="29718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7pPr>
            <a:lvl8pPr marL="34290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8pPr>
            <a:lvl9pPr marL="38862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9pPr>
          </a:lstStyle>
          <a:p>
            <a:pPr algn="r"/>
            <a:fld id="{7CBD4323-42A0-E54E-9D59-E221C7814D01}" type="slidenum">
              <a:rPr lang="en-US" altLang="x-none" sz="1600" smtClean="0">
                <a:latin typeface="Tahoma" charset="0"/>
              </a:rPr>
              <a:pPr algn="r"/>
              <a:t>20</a:t>
            </a:fld>
            <a:endParaRPr lang="en-US" altLang="x-none" sz="1600" dirty="0">
              <a:latin typeface="Tahoma" charset="0"/>
            </a:endParaRPr>
          </a:p>
        </p:txBody>
      </p:sp>
      <p:sp>
        <p:nvSpPr>
          <p:cNvPr id="3" name="Rectangle 2">
            <a:extLst>
              <a:ext uri="{FF2B5EF4-FFF2-40B4-BE49-F238E27FC236}">
                <a16:creationId xmlns:a16="http://schemas.microsoft.com/office/drawing/2014/main" id="{D3E1FB24-D5AE-7C44-9F9F-D7B08E032391}"/>
              </a:ext>
            </a:extLst>
          </p:cNvPr>
          <p:cNvSpPr/>
          <p:nvPr/>
        </p:nvSpPr>
        <p:spPr>
          <a:xfrm>
            <a:off x="1174348" y="5459035"/>
            <a:ext cx="9825612" cy="646331"/>
          </a:xfrm>
          <a:prstGeom prst="rect">
            <a:avLst/>
          </a:prstGeom>
        </p:spPr>
        <p:txBody>
          <a:bodyPr wrap="square">
            <a:spAutoFit/>
          </a:bodyPr>
          <a:lstStyle/>
          <a:p>
            <a:pPr lvl="1" algn="ctr">
              <a:lnSpc>
                <a:spcPct val="90000"/>
              </a:lnSpc>
              <a:spcBef>
                <a:spcPct val="20000"/>
              </a:spcBef>
              <a:buClr>
                <a:schemeClr val="accent2"/>
              </a:buClr>
              <a:buSzPct val="75000"/>
            </a:pPr>
            <a:r>
              <a:rPr lang="en-US" altLang="x-none" sz="2000" b="1" dirty="0">
                <a:solidFill>
                  <a:schemeClr val="accent2"/>
                </a:solidFill>
                <a:latin typeface="Comic Sans MS" charset="0"/>
              </a:rPr>
              <a:t>We reject: kings, presidents, and voting. We believe in: rough consensus and running code.</a:t>
            </a:r>
          </a:p>
        </p:txBody>
      </p:sp>
    </p:spTree>
    <p:extLst>
      <p:ext uri="{BB962C8B-B14F-4D97-AF65-F5344CB8AC3E}">
        <p14:creationId xmlns:p14="http://schemas.microsoft.com/office/powerpoint/2010/main" val="494142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CC3487D-D6D5-A04C-94F1-8FE8E59FD796}"/>
              </a:ext>
            </a:extLst>
          </p:cNvPr>
          <p:cNvSpPr>
            <a:spLocks noGrp="1"/>
          </p:cNvSpPr>
          <p:nvPr>
            <p:ph type="body" sz="quarter" idx="10"/>
          </p:nvPr>
        </p:nvSpPr>
        <p:spPr/>
        <p:txBody>
          <a:bodyPr/>
          <a:lstStyle/>
          <a:p>
            <a:r>
              <a:rPr lang="en-US" sz="3600" dirty="0">
                <a:solidFill>
                  <a:schemeClr val="accent1"/>
                </a:solidFill>
                <a:latin typeface="Comic Sans MS" panose="030F0902030302020204" pitchFamily="66" charset="0"/>
              </a:rPr>
              <a:t>Out</a:t>
            </a:r>
            <a:r>
              <a:rPr lang="en-US" altLang="zh-CN" sz="3600" dirty="0">
                <a:solidFill>
                  <a:schemeClr val="accent1"/>
                </a:solidFill>
                <a:latin typeface="Comic Sans MS" panose="030F0902030302020204" pitchFamily="66" charset="0"/>
              </a:rPr>
              <a:t>line</a:t>
            </a:r>
            <a:endParaRPr lang="en-US" sz="3600" dirty="0">
              <a:solidFill>
                <a:schemeClr val="accent1"/>
              </a:solidFill>
              <a:latin typeface="Comic Sans MS" panose="030F0902030302020204" pitchFamily="66" charset="0"/>
            </a:endParaRPr>
          </a:p>
        </p:txBody>
      </p:sp>
      <p:sp>
        <p:nvSpPr>
          <p:cNvPr id="6" name="TextBox 5">
            <a:extLst>
              <a:ext uri="{FF2B5EF4-FFF2-40B4-BE49-F238E27FC236}">
                <a16:creationId xmlns:a16="http://schemas.microsoft.com/office/drawing/2014/main" id="{8861F447-33B6-554C-B073-6B688B696773}"/>
              </a:ext>
            </a:extLst>
          </p:cNvPr>
          <p:cNvSpPr txBox="1"/>
          <p:nvPr/>
        </p:nvSpPr>
        <p:spPr>
          <a:xfrm>
            <a:off x="740229" y="1371600"/>
            <a:ext cx="7018591" cy="4896465"/>
          </a:xfrm>
          <a:prstGeom prst="rect">
            <a:avLst/>
          </a:prstGeom>
          <a:noFill/>
        </p:spPr>
        <p:txBody>
          <a:bodyPr wrap="square" rtlCol="0">
            <a:noAutofit/>
          </a:bodyPr>
          <a:lstStyle/>
          <a:p>
            <a:pPr marL="457200" indent="-457200">
              <a:lnSpc>
                <a:spcPct val="150000"/>
              </a:lnSpc>
              <a:buClr>
                <a:schemeClr val="tx1"/>
              </a:buClr>
              <a:buFont typeface="Wingdings" pitchFamily="2" charset="2"/>
              <a:buChar char="q"/>
            </a:pPr>
            <a:r>
              <a:rPr lang="en-US" altLang="zh-CN" sz="2800" dirty="0">
                <a:latin typeface="Comic Sans MS" panose="030F0902030302020204" pitchFamily="66" charset="0"/>
                <a:ea typeface="ＭＳ Ｐゴシック" charset="-128"/>
              </a:rPr>
              <a:t>Self-introduction</a:t>
            </a:r>
            <a:endParaRPr lang="en-US" altLang="ja-JP" sz="2800" dirty="0">
              <a:latin typeface="Comic Sans MS" panose="030F0902030302020204" pitchFamily="66" charset="0"/>
              <a:ea typeface="ＭＳ Ｐゴシック" charset="-128"/>
            </a:endParaRPr>
          </a:p>
          <a:p>
            <a:pPr marL="457200" indent="-457200">
              <a:lnSpc>
                <a:spcPct val="150000"/>
              </a:lnSpc>
              <a:buFont typeface="Wingdings" pitchFamily="2" charset="2"/>
              <a:buChar char="q"/>
            </a:pPr>
            <a:r>
              <a:rPr lang="en-US" altLang="zh-CN" sz="2800" dirty="0">
                <a:latin typeface="Comic Sans MS" panose="030F0902030302020204" pitchFamily="66" charset="0"/>
                <a:ea typeface="ＭＳ Ｐゴシック" charset="-128"/>
              </a:rPr>
              <a:t>Why</a:t>
            </a:r>
            <a:r>
              <a:rPr lang="zh-CN" altLang="en-US" sz="2800" dirty="0">
                <a:latin typeface="Comic Sans MS" panose="030F0902030302020204" pitchFamily="66" charset="0"/>
                <a:ea typeface="ＭＳ Ｐゴシック" charset="-128"/>
              </a:rPr>
              <a:t> </a:t>
            </a:r>
            <a:r>
              <a:rPr lang="en-US" altLang="zh-CN" sz="2800" dirty="0">
                <a:latin typeface="Comic Sans MS" panose="030F0902030302020204" pitchFamily="66" charset="0"/>
                <a:ea typeface="ＭＳ Ｐゴシック" charset="-128"/>
              </a:rPr>
              <a:t>study</a:t>
            </a:r>
            <a:r>
              <a:rPr lang="zh-CN" altLang="en-US" sz="2800" dirty="0">
                <a:latin typeface="Comic Sans MS" panose="030F0902030302020204" pitchFamily="66" charset="0"/>
                <a:ea typeface="ＭＳ Ｐゴシック" charset="-128"/>
              </a:rPr>
              <a:t> </a:t>
            </a:r>
            <a:r>
              <a:rPr lang="en-US" altLang="zh-CN" sz="2800" dirty="0">
                <a:latin typeface="Comic Sans MS" panose="030F0902030302020204" pitchFamily="66" charset="0"/>
                <a:ea typeface="ＭＳ Ｐゴシック" charset="-128"/>
              </a:rPr>
              <a:t>computer</a:t>
            </a:r>
            <a:r>
              <a:rPr lang="zh-CN" altLang="en-US" sz="2800" dirty="0">
                <a:latin typeface="Comic Sans MS" panose="030F0902030302020204" pitchFamily="66" charset="0"/>
                <a:ea typeface="ＭＳ Ｐゴシック" charset="-128"/>
              </a:rPr>
              <a:t> </a:t>
            </a:r>
            <a:r>
              <a:rPr lang="en-US" altLang="zh-CN" sz="2800" dirty="0">
                <a:latin typeface="Comic Sans MS" panose="030F0902030302020204" pitchFamily="66" charset="0"/>
                <a:ea typeface="ＭＳ Ｐゴシック" charset="-128"/>
              </a:rPr>
              <a:t>networks?</a:t>
            </a:r>
          </a:p>
          <a:p>
            <a:pPr marL="457200" indent="-457200">
              <a:lnSpc>
                <a:spcPct val="150000"/>
              </a:lnSpc>
              <a:buFont typeface="Wingdings" pitchFamily="2" charset="2"/>
              <a:buChar char="q"/>
            </a:pPr>
            <a:r>
              <a:rPr lang="en-US" altLang="x-none" sz="2800" dirty="0">
                <a:latin typeface="Comic Sans MS" panose="030F0902030302020204" pitchFamily="66" charset="0"/>
                <a:ea typeface="ＭＳ Ｐゴシック" charset="-128"/>
              </a:rPr>
              <a:t>What is a network protocol?</a:t>
            </a:r>
          </a:p>
          <a:p>
            <a:pPr marL="457200" indent="-457200">
              <a:lnSpc>
                <a:spcPct val="150000"/>
              </a:lnSpc>
              <a:buFont typeface="Wingdings" pitchFamily="2" charset="2"/>
              <a:buChar char="Ø"/>
            </a:pPr>
            <a:r>
              <a:rPr lang="en-US" altLang="zh-CN" sz="2800" i="1" dirty="0">
                <a:solidFill>
                  <a:schemeClr val="accent1"/>
                </a:solidFill>
                <a:latin typeface="Comic Sans MS" panose="030F0902030302020204" pitchFamily="66" charset="0"/>
                <a:ea typeface="ＭＳ Ｐゴシック" charset="-128"/>
              </a:rPr>
              <a:t>A</a:t>
            </a:r>
            <a:r>
              <a:rPr lang="zh-CN" altLang="en-US" sz="2800" i="1" dirty="0">
                <a:solidFill>
                  <a:schemeClr val="accent1"/>
                </a:solidFill>
                <a:latin typeface="Comic Sans MS" panose="030F0902030302020204" pitchFamily="66" charset="0"/>
                <a:ea typeface="ＭＳ Ｐゴシック" charset="-128"/>
              </a:rPr>
              <a:t> </a:t>
            </a:r>
            <a:r>
              <a:rPr lang="en-US" altLang="zh-CN" sz="2800" i="1" dirty="0">
                <a:solidFill>
                  <a:schemeClr val="accent1"/>
                </a:solidFill>
                <a:latin typeface="Comic Sans MS" panose="030F0902030302020204" pitchFamily="66" charset="0"/>
                <a:ea typeface="ＭＳ Ｐゴシック" charset="-128"/>
              </a:rPr>
              <a:t>brief</a:t>
            </a:r>
            <a:r>
              <a:rPr lang="zh-CN" altLang="en-US" sz="2800" i="1" dirty="0">
                <a:solidFill>
                  <a:schemeClr val="accent1"/>
                </a:solidFill>
                <a:latin typeface="Comic Sans MS" panose="030F0902030302020204" pitchFamily="66" charset="0"/>
                <a:ea typeface="ＭＳ Ｐゴシック" charset="-128"/>
              </a:rPr>
              <a:t> </a:t>
            </a:r>
            <a:r>
              <a:rPr lang="en-US" altLang="zh-CN" sz="2800" i="1" dirty="0">
                <a:solidFill>
                  <a:schemeClr val="accent1"/>
                </a:solidFill>
                <a:latin typeface="Comic Sans MS" panose="030F0902030302020204" pitchFamily="66" charset="0"/>
                <a:ea typeface="ＭＳ Ｐゴシック" charset="-128"/>
              </a:rPr>
              <a:t>introduction</a:t>
            </a:r>
            <a:r>
              <a:rPr lang="zh-CN" altLang="en-US" sz="2800" i="1" dirty="0">
                <a:solidFill>
                  <a:schemeClr val="accent1"/>
                </a:solidFill>
                <a:latin typeface="Comic Sans MS" panose="030F0902030302020204" pitchFamily="66" charset="0"/>
                <a:ea typeface="ＭＳ Ｐゴシック" charset="-128"/>
              </a:rPr>
              <a:t> </a:t>
            </a:r>
            <a:r>
              <a:rPr lang="en-US" altLang="zh-CN" sz="2800" i="1" dirty="0">
                <a:solidFill>
                  <a:schemeClr val="accent1"/>
                </a:solidFill>
                <a:latin typeface="Comic Sans MS" panose="030F0902030302020204" pitchFamily="66" charset="0"/>
                <a:ea typeface="ＭＳ Ｐゴシック" charset="-128"/>
              </a:rPr>
              <a:t>to</a:t>
            </a:r>
            <a:r>
              <a:rPr lang="zh-CN" altLang="en-US" sz="2800" i="1" dirty="0">
                <a:solidFill>
                  <a:schemeClr val="accent1"/>
                </a:solidFill>
                <a:latin typeface="Comic Sans MS" panose="030F0902030302020204" pitchFamily="66" charset="0"/>
                <a:ea typeface="ＭＳ Ｐゴシック" charset="-128"/>
              </a:rPr>
              <a:t> </a:t>
            </a:r>
            <a:r>
              <a:rPr lang="en-US" altLang="zh-CN" sz="2800" i="1" dirty="0">
                <a:solidFill>
                  <a:schemeClr val="accent1"/>
                </a:solidFill>
                <a:latin typeface="Comic Sans MS" panose="030F0902030302020204" pitchFamily="66" charset="0"/>
                <a:ea typeface="ＭＳ Ｐゴシック" charset="-128"/>
              </a:rPr>
              <a:t>the</a:t>
            </a:r>
            <a:r>
              <a:rPr lang="zh-CN" altLang="en-US" sz="2800" i="1" dirty="0">
                <a:solidFill>
                  <a:schemeClr val="accent1"/>
                </a:solidFill>
                <a:latin typeface="Comic Sans MS" panose="030F0902030302020204" pitchFamily="66" charset="0"/>
                <a:ea typeface="ＭＳ Ｐゴシック" charset="-128"/>
              </a:rPr>
              <a:t> </a:t>
            </a:r>
            <a:r>
              <a:rPr lang="en-US" altLang="zh-CN" sz="2800" i="1" dirty="0">
                <a:solidFill>
                  <a:schemeClr val="accent1"/>
                </a:solidFill>
                <a:latin typeface="Comic Sans MS" panose="030F0902030302020204" pitchFamily="66" charset="0"/>
                <a:ea typeface="ＭＳ Ｐゴシック" charset="-128"/>
              </a:rPr>
              <a:t>Internet</a:t>
            </a:r>
          </a:p>
          <a:p>
            <a:pPr marL="914400" lvl="1" indent="-457200">
              <a:lnSpc>
                <a:spcPct val="150000"/>
              </a:lnSpc>
              <a:buFont typeface="Wingdings" pitchFamily="2" charset="2"/>
              <a:buChar char="Ø"/>
            </a:pPr>
            <a:r>
              <a:rPr lang="en-US" altLang="zh-CN" sz="2400" i="1" dirty="0">
                <a:solidFill>
                  <a:schemeClr val="accent1"/>
                </a:solidFill>
                <a:latin typeface="Comic Sans MS" panose="030F0902030302020204" pitchFamily="66" charset="0"/>
                <a:ea typeface="ＭＳ Ｐゴシック" charset="-128"/>
              </a:rPr>
              <a:t>past</a:t>
            </a:r>
            <a:r>
              <a:rPr lang="zh-CN" altLang="en-US" sz="2400" i="1" dirty="0">
                <a:solidFill>
                  <a:schemeClr val="accent1"/>
                </a:solidFill>
                <a:latin typeface="Comic Sans MS" panose="030F0902030302020204" pitchFamily="66" charset="0"/>
                <a:ea typeface="ＭＳ Ｐゴシック" charset="-128"/>
              </a:rPr>
              <a:t> </a:t>
            </a:r>
            <a:r>
              <a:rPr lang="en-US" altLang="zh-CN" sz="2400" i="1" dirty="0">
                <a:solidFill>
                  <a:schemeClr val="accent1"/>
                </a:solidFill>
                <a:latin typeface="Comic Sans MS" panose="030F0902030302020204" pitchFamily="66" charset="0"/>
                <a:ea typeface="ＭＳ Ｐゴシック" charset="-128"/>
              </a:rPr>
              <a:t>(a</a:t>
            </a:r>
            <a:r>
              <a:rPr lang="zh-CN" altLang="en-US" sz="2400" i="1" dirty="0">
                <a:solidFill>
                  <a:schemeClr val="accent1"/>
                </a:solidFill>
                <a:latin typeface="Comic Sans MS" panose="030F0902030302020204" pitchFamily="66" charset="0"/>
                <a:ea typeface="ＭＳ Ｐゴシック" charset="-128"/>
              </a:rPr>
              <a:t> </a:t>
            </a:r>
            <a:r>
              <a:rPr lang="en-US" altLang="zh-CN" sz="2400" i="1" dirty="0">
                <a:solidFill>
                  <a:schemeClr val="accent1"/>
                </a:solidFill>
                <a:latin typeface="Comic Sans MS" panose="030F0902030302020204" pitchFamily="66" charset="0"/>
                <a:ea typeface="ＭＳ Ｐゴシック" charset="-128"/>
              </a:rPr>
              <a:t>brief</a:t>
            </a:r>
            <a:r>
              <a:rPr lang="zh-CN" altLang="en-US" sz="2400" i="1" dirty="0">
                <a:solidFill>
                  <a:schemeClr val="accent1"/>
                </a:solidFill>
                <a:latin typeface="Comic Sans MS" panose="030F0902030302020204" pitchFamily="66" charset="0"/>
                <a:ea typeface="ＭＳ Ｐゴシック" charset="-128"/>
              </a:rPr>
              <a:t> </a:t>
            </a:r>
            <a:r>
              <a:rPr lang="en-US" altLang="zh-CN" sz="2400" i="1" dirty="0">
                <a:solidFill>
                  <a:schemeClr val="accent1"/>
                </a:solidFill>
                <a:latin typeface="Comic Sans MS" panose="030F0902030302020204" pitchFamily="66" charset="0"/>
                <a:ea typeface="ＭＳ Ｐゴシック" charset="-128"/>
              </a:rPr>
              <a:t>history)</a:t>
            </a:r>
            <a:endParaRPr lang="en-US" altLang="x-none" sz="2400" i="1" dirty="0">
              <a:solidFill>
                <a:schemeClr val="accent1"/>
              </a:solidFill>
              <a:latin typeface="Comic Sans MS" panose="030F0902030302020204" pitchFamily="66" charset="0"/>
              <a:ea typeface="ＭＳ Ｐゴシック" charset="-128"/>
            </a:endParaRPr>
          </a:p>
        </p:txBody>
      </p:sp>
      <p:sp>
        <p:nvSpPr>
          <p:cNvPr id="7" name="Slide Number Placeholder 5">
            <a:extLst>
              <a:ext uri="{FF2B5EF4-FFF2-40B4-BE49-F238E27FC236}">
                <a16:creationId xmlns:a16="http://schemas.microsoft.com/office/drawing/2014/main" id="{D2138ACD-20AD-9E49-9CD8-656901E254A0}"/>
              </a:ext>
            </a:extLst>
          </p:cNvPr>
          <p:cNvSpPr txBox="1">
            <a:spLocks/>
          </p:cNvSpPr>
          <p:nvPr/>
        </p:nvSpPr>
        <p:spPr>
          <a:xfrm>
            <a:off x="11488848" y="6039465"/>
            <a:ext cx="703152"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500" kern="1200">
                <a:solidFill>
                  <a:schemeClr val="tx1"/>
                </a:solidFill>
                <a:latin typeface="Times New Roman" charset="0"/>
                <a:ea typeface="ＭＳ Ｐゴシック" charset="-128"/>
                <a:cs typeface="+mn-cs"/>
              </a:defRPr>
            </a:lvl1pPr>
            <a:lvl2pPr marL="742950" indent="-285750" algn="l" defTabSz="914400" rtl="0" eaLnBrk="1" latinLnBrk="0" hangingPunct="1">
              <a:defRPr sz="500" kern="1200">
                <a:solidFill>
                  <a:schemeClr val="tx1"/>
                </a:solidFill>
                <a:latin typeface="Times New Roman" charset="0"/>
                <a:ea typeface="ＭＳ Ｐゴシック" charset="-128"/>
                <a:cs typeface="+mn-cs"/>
              </a:defRPr>
            </a:lvl2pPr>
            <a:lvl3pPr marL="1143000" indent="-228600" algn="l" defTabSz="914400" rtl="0" eaLnBrk="1" latinLnBrk="0" hangingPunct="1">
              <a:defRPr sz="500" kern="1200">
                <a:solidFill>
                  <a:schemeClr val="tx1"/>
                </a:solidFill>
                <a:latin typeface="Times New Roman" charset="0"/>
                <a:ea typeface="ＭＳ Ｐゴシック" charset="-128"/>
                <a:cs typeface="+mn-cs"/>
              </a:defRPr>
            </a:lvl3pPr>
            <a:lvl4pPr marL="1600200" indent="-228600" algn="l" defTabSz="914400" rtl="0" eaLnBrk="1" latinLnBrk="0" hangingPunct="1">
              <a:defRPr sz="500" kern="1200">
                <a:solidFill>
                  <a:schemeClr val="tx1"/>
                </a:solidFill>
                <a:latin typeface="Times New Roman" charset="0"/>
                <a:ea typeface="ＭＳ Ｐゴシック" charset="-128"/>
                <a:cs typeface="+mn-cs"/>
              </a:defRPr>
            </a:lvl4pPr>
            <a:lvl5pPr marL="2057400" indent="-228600" algn="l" defTabSz="914400" rtl="0" eaLnBrk="1" latinLnBrk="0" hangingPunct="1">
              <a:defRPr sz="500" kern="1200">
                <a:solidFill>
                  <a:schemeClr val="tx1"/>
                </a:solidFill>
                <a:latin typeface="Times New Roman" charset="0"/>
                <a:ea typeface="ＭＳ Ｐゴシック" charset="-128"/>
                <a:cs typeface="+mn-cs"/>
              </a:defRPr>
            </a:lvl5pPr>
            <a:lvl6pPr marL="25146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6pPr>
            <a:lvl7pPr marL="29718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7pPr>
            <a:lvl8pPr marL="34290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8pPr>
            <a:lvl9pPr marL="38862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9pPr>
          </a:lstStyle>
          <a:p>
            <a:pPr algn="r"/>
            <a:fld id="{7CBD4323-42A0-E54E-9D59-E221C7814D01}" type="slidenum">
              <a:rPr lang="en-US" altLang="x-none" sz="1600" smtClean="0">
                <a:latin typeface="Tahoma" charset="0"/>
              </a:rPr>
              <a:pPr algn="r"/>
              <a:t>21</a:t>
            </a:fld>
            <a:endParaRPr lang="en-US" altLang="x-none" sz="1600" dirty="0">
              <a:latin typeface="Tahoma" charset="0"/>
            </a:endParaRPr>
          </a:p>
        </p:txBody>
      </p:sp>
      <p:pic>
        <p:nvPicPr>
          <p:cNvPr id="5" name="Picture 6">
            <a:extLst>
              <a:ext uri="{FF2B5EF4-FFF2-40B4-BE49-F238E27FC236}">
                <a16:creationId xmlns:a16="http://schemas.microsoft.com/office/drawing/2014/main" id="{2484F987-7DF1-0845-B4E8-808EA19CBE76}"/>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7853141" y="1968689"/>
            <a:ext cx="3200400" cy="320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extLst>
      <p:ext uri="{BB962C8B-B14F-4D97-AF65-F5344CB8AC3E}">
        <p14:creationId xmlns:p14="http://schemas.microsoft.com/office/powerpoint/2010/main" val="818738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CC3487D-D6D5-A04C-94F1-8FE8E59FD796}"/>
              </a:ext>
            </a:extLst>
          </p:cNvPr>
          <p:cNvSpPr>
            <a:spLocks noGrp="1"/>
          </p:cNvSpPr>
          <p:nvPr>
            <p:ph type="body" sz="quarter" idx="10"/>
          </p:nvPr>
        </p:nvSpPr>
        <p:spPr>
          <a:xfrm>
            <a:off x="1174348" y="169729"/>
            <a:ext cx="8992694" cy="914400"/>
          </a:xfrm>
        </p:spPr>
        <p:txBody>
          <a:bodyPr/>
          <a:lstStyle/>
          <a:p>
            <a:r>
              <a:rPr lang="en-US" sz="3600" dirty="0">
                <a:solidFill>
                  <a:schemeClr val="accent1"/>
                </a:solidFill>
                <a:latin typeface="Comic Sans MS" panose="030F0902030302020204" pitchFamily="66" charset="0"/>
              </a:rPr>
              <a:t>Prelude: </a:t>
            </a:r>
            <a:br>
              <a:rPr lang="en-US" sz="3600" dirty="0">
                <a:solidFill>
                  <a:schemeClr val="accent1"/>
                </a:solidFill>
                <a:latin typeface="Comic Sans MS" panose="030F0902030302020204" pitchFamily="66" charset="0"/>
              </a:rPr>
            </a:br>
            <a:r>
              <a:rPr lang="en-US" sz="3600" dirty="0">
                <a:solidFill>
                  <a:schemeClr val="accent1"/>
                </a:solidFill>
                <a:latin typeface="Comic Sans MS" panose="030F0902030302020204" pitchFamily="66" charset="0"/>
              </a:rPr>
              <a:t>Packet Switching and ARPANET</a:t>
            </a:r>
          </a:p>
        </p:txBody>
      </p:sp>
      <p:sp>
        <p:nvSpPr>
          <p:cNvPr id="6" name="TextBox 5">
            <a:extLst>
              <a:ext uri="{FF2B5EF4-FFF2-40B4-BE49-F238E27FC236}">
                <a16:creationId xmlns:a16="http://schemas.microsoft.com/office/drawing/2014/main" id="{8861F447-33B6-554C-B073-6B688B696773}"/>
              </a:ext>
            </a:extLst>
          </p:cNvPr>
          <p:cNvSpPr txBox="1"/>
          <p:nvPr/>
        </p:nvSpPr>
        <p:spPr>
          <a:xfrm>
            <a:off x="740230" y="1371600"/>
            <a:ext cx="10549442" cy="4896465"/>
          </a:xfrm>
          <a:prstGeom prst="rect">
            <a:avLst/>
          </a:prstGeom>
          <a:noFill/>
        </p:spPr>
        <p:txBody>
          <a:bodyPr wrap="square" rtlCol="0">
            <a:noAutofit/>
          </a:bodyPr>
          <a:lstStyle/>
          <a:p>
            <a:pPr marL="457200" indent="-457200">
              <a:lnSpc>
                <a:spcPct val="114000"/>
              </a:lnSpc>
              <a:buClr>
                <a:schemeClr val="accent1"/>
              </a:buClr>
              <a:buFont typeface="Wingdings" pitchFamily="2" charset="2"/>
              <a:buChar char="q"/>
            </a:pPr>
            <a:r>
              <a:rPr lang="en-US" altLang="x-none" sz="2000" b="1" dirty="0">
                <a:latin typeface="Comic Sans MS" charset="0"/>
              </a:rPr>
              <a:t>1957</a:t>
            </a:r>
          </a:p>
          <a:p>
            <a:pPr marL="914400" lvl="1" indent="-457200">
              <a:lnSpc>
                <a:spcPct val="114000"/>
              </a:lnSpc>
              <a:buClr>
                <a:schemeClr val="accent1"/>
              </a:buClr>
              <a:buFont typeface="Courier New" panose="02070309020205020404" pitchFamily="49" charset="0"/>
              <a:buChar char="o"/>
            </a:pPr>
            <a:r>
              <a:rPr lang="en-US" altLang="x-none" sz="2000" dirty="0">
                <a:latin typeface="Comic Sans MS" charset="0"/>
              </a:rPr>
              <a:t>USSR launched Sputnik; US DoD formed Advanced Research Projects Agency (ARPA)</a:t>
            </a:r>
          </a:p>
          <a:p>
            <a:pPr marL="457200" indent="-457200">
              <a:lnSpc>
                <a:spcPct val="114000"/>
              </a:lnSpc>
              <a:buClr>
                <a:schemeClr val="accent1"/>
              </a:buClr>
              <a:buFont typeface="Wingdings" pitchFamily="2" charset="2"/>
              <a:buChar char="q"/>
            </a:pPr>
            <a:r>
              <a:rPr lang="en-US" altLang="x-none" sz="2000" b="1" dirty="0">
                <a:latin typeface="Comic Sans MS" charset="0"/>
              </a:rPr>
              <a:t>1961</a:t>
            </a:r>
          </a:p>
          <a:p>
            <a:pPr marL="914400" lvl="1" indent="-457200">
              <a:lnSpc>
                <a:spcPct val="114000"/>
              </a:lnSpc>
              <a:buClr>
                <a:schemeClr val="accent1"/>
              </a:buClr>
              <a:buFont typeface="Courier New" panose="02070309020205020404" pitchFamily="49" charset="0"/>
              <a:buChar char="o"/>
            </a:pPr>
            <a:r>
              <a:rPr lang="en-US" altLang="x-none" sz="2000" dirty="0">
                <a:latin typeface="Comic Sans MS" charset="0"/>
              </a:rPr>
              <a:t>First paper by Len Kleinrock on packet switching theory</a:t>
            </a:r>
          </a:p>
          <a:p>
            <a:pPr marL="457200" indent="-457200">
              <a:lnSpc>
                <a:spcPct val="114000"/>
              </a:lnSpc>
              <a:buClr>
                <a:schemeClr val="accent1"/>
              </a:buClr>
              <a:buFont typeface="Wingdings" pitchFamily="2" charset="2"/>
              <a:buChar char="q"/>
            </a:pPr>
            <a:r>
              <a:rPr lang="en-US" altLang="x-none" sz="2000" b="1" dirty="0">
                <a:latin typeface="Comic Sans MS" charset="0"/>
              </a:rPr>
              <a:t>1964</a:t>
            </a:r>
          </a:p>
          <a:p>
            <a:pPr marL="914400" lvl="1" indent="-457200">
              <a:lnSpc>
                <a:spcPct val="114000"/>
              </a:lnSpc>
              <a:buClr>
                <a:schemeClr val="accent1"/>
              </a:buClr>
              <a:buFont typeface="Courier New" panose="02070309020205020404" pitchFamily="49" charset="0"/>
              <a:buChar char="o"/>
            </a:pPr>
            <a:r>
              <a:rPr lang="en-US" altLang="x-none" sz="2000" dirty="0">
                <a:latin typeface="Comic Sans MS" charset="0"/>
              </a:rPr>
              <a:t>Paul Baran from RAND on design of packet switching networks</a:t>
            </a:r>
          </a:p>
          <a:p>
            <a:pPr marL="457200" indent="-457200">
              <a:lnSpc>
                <a:spcPct val="114000"/>
              </a:lnSpc>
              <a:buClr>
                <a:schemeClr val="accent1"/>
              </a:buClr>
              <a:buFont typeface="Wingdings" pitchFamily="2" charset="2"/>
              <a:buChar char="q"/>
            </a:pPr>
            <a:r>
              <a:rPr lang="en-US" altLang="x-none" sz="2000" b="1" dirty="0">
                <a:latin typeface="Comic Sans MS" charset="0"/>
              </a:rPr>
              <a:t>1965-1968</a:t>
            </a:r>
          </a:p>
          <a:p>
            <a:pPr marL="914400" lvl="1" indent="-457200">
              <a:lnSpc>
                <a:spcPct val="114000"/>
              </a:lnSpc>
              <a:buClr>
                <a:schemeClr val="accent1"/>
              </a:buClr>
              <a:buFont typeface="Courier New" panose="02070309020205020404" pitchFamily="49" charset="0"/>
              <a:buChar char="o"/>
            </a:pPr>
            <a:r>
              <a:rPr lang="en-US" altLang="x-none" sz="2000" dirty="0">
                <a:latin typeface="Comic Sans MS" charset="0"/>
              </a:rPr>
              <a:t>ARPANET plan</a:t>
            </a:r>
          </a:p>
          <a:p>
            <a:pPr marL="914400" lvl="1" indent="-457200">
              <a:lnSpc>
                <a:spcPct val="114000"/>
              </a:lnSpc>
              <a:buClr>
                <a:schemeClr val="accent1"/>
              </a:buClr>
              <a:buFont typeface="Courier New" panose="02070309020205020404" pitchFamily="49" charset="0"/>
              <a:buChar char="o"/>
            </a:pPr>
            <a:r>
              <a:rPr lang="en-US" altLang="x-none" sz="2000" dirty="0">
                <a:latin typeface="Comic Sans MS" charset="0"/>
              </a:rPr>
              <a:t>Bolt Beranek and Newman, </a:t>
            </a:r>
            <a:br>
              <a:rPr lang="en-US" altLang="x-none" sz="2000" dirty="0">
                <a:latin typeface="Comic Sans MS" charset="0"/>
              </a:rPr>
            </a:br>
            <a:r>
              <a:rPr lang="en-US" altLang="x-none" sz="2000" dirty="0">
                <a:latin typeface="Comic Sans MS" charset="0"/>
              </a:rPr>
              <a:t>Inc. (BBN), a small company, </a:t>
            </a:r>
            <a:br>
              <a:rPr lang="en-US" altLang="x-none" sz="2000" dirty="0">
                <a:latin typeface="Comic Sans MS" charset="0"/>
              </a:rPr>
            </a:br>
            <a:r>
              <a:rPr lang="en-US" altLang="x-none" sz="2000" dirty="0">
                <a:latin typeface="Comic Sans MS" charset="0"/>
              </a:rPr>
              <a:t>was awarded Packet Switch </a:t>
            </a:r>
            <a:br>
              <a:rPr lang="en-US" altLang="x-none" sz="2000" dirty="0">
                <a:latin typeface="Comic Sans MS" charset="0"/>
              </a:rPr>
            </a:br>
            <a:r>
              <a:rPr lang="en-US" altLang="x-none" sz="2000" dirty="0">
                <a:latin typeface="Comic Sans MS" charset="0"/>
              </a:rPr>
              <a:t>contract to build Interface </a:t>
            </a:r>
            <a:br>
              <a:rPr lang="en-US" altLang="x-none" sz="2000" dirty="0">
                <a:latin typeface="Comic Sans MS" charset="0"/>
              </a:rPr>
            </a:br>
            <a:r>
              <a:rPr lang="en-US" altLang="x-none" sz="2000" dirty="0">
                <a:latin typeface="Comic Sans MS" charset="0"/>
              </a:rPr>
              <a:t>Message Processors (IMPs) </a:t>
            </a:r>
          </a:p>
        </p:txBody>
      </p:sp>
      <p:sp>
        <p:nvSpPr>
          <p:cNvPr id="7" name="Slide Number Placeholder 5">
            <a:extLst>
              <a:ext uri="{FF2B5EF4-FFF2-40B4-BE49-F238E27FC236}">
                <a16:creationId xmlns:a16="http://schemas.microsoft.com/office/drawing/2014/main" id="{D2138ACD-20AD-9E49-9CD8-656901E254A0}"/>
              </a:ext>
            </a:extLst>
          </p:cNvPr>
          <p:cNvSpPr txBox="1">
            <a:spLocks/>
          </p:cNvSpPr>
          <p:nvPr/>
        </p:nvSpPr>
        <p:spPr>
          <a:xfrm>
            <a:off x="11488848" y="6039465"/>
            <a:ext cx="703152"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500" kern="1200">
                <a:solidFill>
                  <a:schemeClr val="tx1"/>
                </a:solidFill>
                <a:latin typeface="Times New Roman" charset="0"/>
                <a:ea typeface="ＭＳ Ｐゴシック" charset="-128"/>
                <a:cs typeface="+mn-cs"/>
              </a:defRPr>
            </a:lvl1pPr>
            <a:lvl2pPr marL="742950" indent="-285750" algn="l" defTabSz="914400" rtl="0" eaLnBrk="1" latinLnBrk="0" hangingPunct="1">
              <a:defRPr sz="500" kern="1200">
                <a:solidFill>
                  <a:schemeClr val="tx1"/>
                </a:solidFill>
                <a:latin typeface="Times New Roman" charset="0"/>
                <a:ea typeface="ＭＳ Ｐゴシック" charset="-128"/>
                <a:cs typeface="+mn-cs"/>
              </a:defRPr>
            </a:lvl2pPr>
            <a:lvl3pPr marL="1143000" indent="-228600" algn="l" defTabSz="914400" rtl="0" eaLnBrk="1" latinLnBrk="0" hangingPunct="1">
              <a:defRPr sz="500" kern="1200">
                <a:solidFill>
                  <a:schemeClr val="tx1"/>
                </a:solidFill>
                <a:latin typeface="Times New Roman" charset="0"/>
                <a:ea typeface="ＭＳ Ｐゴシック" charset="-128"/>
                <a:cs typeface="+mn-cs"/>
              </a:defRPr>
            </a:lvl3pPr>
            <a:lvl4pPr marL="1600200" indent="-228600" algn="l" defTabSz="914400" rtl="0" eaLnBrk="1" latinLnBrk="0" hangingPunct="1">
              <a:defRPr sz="500" kern="1200">
                <a:solidFill>
                  <a:schemeClr val="tx1"/>
                </a:solidFill>
                <a:latin typeface="Times New Roman" charset="0"/>
                <a:ea typeface="ＭＳ Ｐゴシック" charset="-128"/>
                <a:cs typeface="+mn-cs"/>
              </a:defRPr>
            </a:lvl4pPr>
            <a:lvl5pPr marL="2057400" indent="-228600" algn="l" defTabSz="914400" rtl="0" eaLnBrk="1" latinLnBrk="0" hangingPunct="1">
              <a:defRPr sz="500" kern="1200">
                <a:solidFill>
                  <a:schemeClr val="tx1"/>
                </a:solidFill>
                <a:latin typeface="Times New Roman" charset="0"/>
                <a:ea typeface="ＭＳ Ｐゴシック" charset="-128"/>
                <a:cs typeface="+mn-cs"/>
              </a:defRPr>
            </a:lvl5pPr>
            <a:lvl6pPr marL="25146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6pPr>
            <a:lvl7pPr marL="29718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7pPr>
            <a:lvl8pPr marL="34290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8pPr>
            <a:lvl9pPr marL="38862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9pPr>
          </a:lstStyle>
          <a:p>
            <a:pPr algn="r"/>
            <a:fld id="{7CBD4323-42A0-E54E-9D59-E221C7814D01}" type="slidenum">
              <a:rPr lang="en-US" altLang="x-none" sz="1600" smtClean="0">
                <a:latin typeface="Tahoma" charset="0"/>
              </a:rPr>
              <a:pPr algn="r"/>
              <a:t>22</a:t>
            </a:fld>
            <a:endParaRPr lang="en-US" altLang="x-none" sz="1600" dirty="0">
              <a:latin typeface="Tahoma" charset="0"/>
            </a:endParaRPr>
          </a:p>
        </p:txBody>
      </p:sp>
      <p:pic>
        <p:nvPicPr>
          <p:cNvPr id="8" name="Picture 4">
            <a:extLst>
              <a:ext uri="{FF2B5EF4-FFF2-40B4-BE49-F238E27FC236}">
                <a16:creationId xmlns:a16="http://schemas.microsoft.com/office/drawing/2014/main" id="{DA11B89D-F328-D04C-9F63-78AB7D7B218B}"/>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a:xfrm>
            <a:off x="7387188" y="3876337"/>
            <a:ext cx="4349750" cy="1830388"/>
          </a:xfrm>
          <a:prstGeom prst="rect">
            <a:avLst/>
          </a:prstGeom>
          <a:noFill/>
        </p:spPr>
      </p:pic>
      <p:pic>
        <p:nvPicPr>
          <p:cNvPr id="9" name="Picture 8">
            <a:extLst>
              <a:ext uri="{FF2B5EF4-FFF2-40B4-BE49-F238E27FC236}">
                <a16:creationId xmlns:a16="http://schemas.microsoft.com/office/drawing/2014/main" id="{50313756-4EA5-BF46-AF6E-0A46BF01EDB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384612" y="4359810"/>
            <a:ext cx="1803400" cy="1346915"/>
          </a:xfrm>
          <a:prstGeom prst="rect">
            <a:avLst/>
          </a:prstGeom>
        </p:spPr>
      </p:pic>
      <p:pic>
        <p:nvPicPr>
          <p:cNvPr id="10" name="Picture 9">
            <a:extLst>
              <a:ext uri="{FF2B5EF4-FFF2-40B4-BE49-F238E27FC236}">
                <a16:creationId xmlns:a16="http://schemas.microsoft.com/office/drawing/2014/main" id="{C8C396B9-3259-6A4C-BC8D-9DFBAC861D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0800000">
            <a:off x="292964" y="1660327"/>
            <a:ext cx="4375150" cy="3281363"/>
          </a:xfrm>
          <a:prstGeom prst="rect">
            <a:avLst/>
          </a:prstGeom>
        </p:spPr>
      </p:pic>
      <p:pic>
        <p:nvPicPr>
          <p:cNvPr id="11" name="Picture 10">
            <a:extLst>
              <a:ext uri="{FF2B5EF4-FFF2-40B4-BE49-F238E27FC236}">
                <a16:creationId xmlns:a16="http://schemas.microsoft.com/office/drawing/2014/main" id="{9AC7C698-70E1-1A43-91CE-EF38FCF0EAB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0800000">
            <a:off x="7788052" y="1711732"/>
            <a:ext cx="4238067" cy="3178551"/>
          </a:xfrm>
          <a:prstGeom prst="rect">
            <a:avLst/>
          </a:prstGeom>
        </p:spPr>
      </p:pic>
      <p:pic>
        <p:nvPicPr>
          <p:cNvPr id="12" name="Picture 11">
            <a:extLst>
              <a:ext uri="{FF2B5EF4-FFF2-40B4-BE49-F238E27FC236}">
                <a16:creationId xmlns:a16="http://schemas.microsoft.com/office/drawing/2014/main" id="{6F2FEC93-BD37-D744-9C6D-5AEC9A89743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5400000">
            <a:off x="4193334" y="1867694"/>
            <a:ext cx="3968748" cy="2976561"/>
          </a:xfrm>
          <a:prstGeom prst="rect">
            <a:avLst/>
          </a:prstGeom>
        </p:spPr>
      </p:pic>
    </p:spTree>
    <p:extLst>
      <p:ext uri="{BB962C8B-B14F-4D97-AF65-F5344CB8AC3E}">
        <p14:creationId xmlns:p14="http://schemas.microsoft.com/office/powerpoint/2010/main" val="1640774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CC3487D-D6D5-A04C-94F1-8FE8E59FD796}"/>
              </a:ext>
            </a:extLst>
          </p:cNvPr>
          <p:cNvSpPr>
            <a:spLocks noGrp="1"/>
          </p:cNvSpPr>
          <p:nvPr>
            <p:ph type="body" sz="quarter" idx="10"/>
          </p:nvPr>
        </p:nvSpPr>
        <p:spPr>
          <a:xfrm>
            <a:off x="1174348" y="224047"/>
            <a:ext cx="8992694" cy="914400"/>
          </a:xfrm>
        </p:spPr>
        <p:txBody>
          <a:bodyPr/>
          <a:lstStyle/>
          <a:p>
            <a:r>
              <a:rPr lang="en-US" sz="3600" dirty="0">
                <a:solidFill>
                  <a:schemeClr val="accent1"/>
                </a:solidFill>
                <a:latin typeface="Comic Sans MS" panose="030F0902030302020204" pitchFamily="66" charset="0"/>
              </a:rPr>
              <a:t>Internet 1.0: Initial ARPANET</a:t>
            </a:r>
          </a:p>
        </p:txBody>
      </p:sp>
      <p:sp>
        <p:nvSpPr>
          <p:cNvPr id="6" name="TextBox 5">
            <a:extLst>
              <a:ext uri="{FF2B5EF4-FFF2-40B4-BE49-F238E27FC236}">
                <a16:creationId xmlns:a16="http://schemas.microsoft.com/office/drawing/2014/main" id="{8861F447-33B6-554C-B073-6B688B696773}"/>
              </a:ext>
            </a:extLst>
          </p:cNvPr>
          <p:cNvSpPr txBox="1"/>
          <p:nvPr/>
        </p:nvSpPr>
        <p:spPr>
          <a:xfrm>
            <a:off x="740230" y="1371600"/>
            <a:ext cx="10422694" cy="4896465"/>
          </a:xfrm>
          <a:prstGeom prst="rect">
            <a:avLst/>
          </a:prstGeom>
          <a:noFill/>
        </p:spPr>
        <p:txBody>
          <a:bodyPr wrap="square" rtlCol="0">
            <a:noAutofit/>
          </a:bodyPr>
          <a:lstStyle/>
          <a:p>
            <a:pPr marL="457200" indent="-457200">
              <a:lnSpc>
                <a:spcPct val="114000"/>
              </a:lnSpc>
              <a:buClr>
                <a:schemeClr val="accent1"/>
              </a:buClr>
              <a:buFont typeface="Wingdings" pitchFamily="2" charset="2"/>
              <a:buChar char="q"/>
            </a:pPr>
            <a:r>
              <a:rPr lang="en-US" altLang="x-none" sz="2800" dirty="0">
                <a:latin typeface="Comic Sans MS" charset="0"/>
              </a:rPr>
              <a:t>1969</a:t>
            </a:r>
          </a:p>
          <a:p>
            <a:pPr marL="914400" lvl="1" indent="-457200">
              <a:lnSpc>
                <a:spcPct val="114000"/>
              </a:lnSpc>
              <a:buClr>
                <a:schemeClr val="accent1"/>
              </a:buClr>
              <a:buFont typeface="Courier New" panose="02070309020205020404" pitchFamily="49" charset="0"/>
              <a:buChar char="o"/>
            </a:pPr>
            <a:r>
              <a:rPr lang="en-US" altLang="x-none" sz="2400" dirty="0">
                <a:latin typeface="Comic Sans MS" charset="0"/>
              </a:rPr>
              <a:t>ARPANET commissioned: 4 nodes, 50kbps</a:t>
            </a:r>
            <a:endParaRPr lang="en-US" altLang="zh-CN" sz="2400" dirty="0">
              <a:latin typeface="Comic Sans MS" panose="030F0902030302020204" pitchFamily="66" charset="0"/>
              <a:ea typeface="ＭＳ Ｐゴシック" charset="-128"/>
            </a:endParaRPr>
          </a:p>
        </p:txBody>
      </p:sp>
      <p:sp>
        <p:nvSpPr>
          <p:cNvPr id="7" name="Slide Number Placeholder 5">
            <a:extLst>
              <a:ext uri="{FF2B5EF4-FFF2-40B4-BE49-F238E27FC236}">
                <a16:creationId xmlns:a16="http://schemas.microsoft.com/office/drawing/2014/main" id="{D2138ACD-20AD-9E49-9CD8-656901E254A0}"/>
              </a:ext>
            </a:extLst>
          </p:cNvPr>
          <p:cNvSpPr txBox="1">
            <a:spLocks/>
          </p:cNvSpPr>
          <p:nvPr/>
        </p:nvSpPr>
        <p:spPr>
          <a:xfrm>
            <a:off x="11488848" y="6039465"/>
            <a:ext cx="703152"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500" kern="1200">
                <a:solidFill>
                  <a:schemeClr val="tx1"/>
                </a:solidFill>
                <a:latin typeface="Times New Roman" charset="0"/>
                <a:ea typeface="ＭＳ Ｐゴシック" charset="-128"/>
                <a:cs typeface="+mn-cs"/>
              </a:defRPr>
            </a:lvl1pPr>
            <a:lvl2pPr marL="742950" indent="-285750" algn="l" defTabSz="914400" rtl="0" eaLnBrk="1" latinLnBrk="0" hangingPunct="1">
              <a:defRPr sz="500" kern="1200">
                <a:solidFill>
                  <a:schemeClr val="tx1"/>
                </a:solidFill>
                <a:latin typeface="Times New Roman" charset="0"/>
                <a:ea typeface="ＭＳ Ｐゴシック" charset="-128"/>
                <a:cs typeface="+mn-cs"/>
              </a:defRPr>
            </a:lvl2pPr>
            <a:lvl3pPr marL="1143000" indent="-228600" algn="l" defTabSz="914400" rtl="0" eaLnBrk="1" latinLnBrk="0" hangingPunct="1">
              <a:defRPr sz="500" kern="1200">
                <a:solidFill>
                  <a:schemeClr val="tx1"/>
                </a:solidFill>
                <a:latin typeface="Times New Roman" charset="0"/>
                <a:ea typeface="ＭＳ Ｐゴシック" charset="-128"/>
                <a:cs typeface="+mn-cs"/>
              </a:defRPr>
            </a:lvl3pPr>
            <a:lvl4pPr marL="1600200" indent="-228600" algn="l" defTabSz="914400" rtl="0" eaLnBrk="1" latinLnBrk="0" hangingPunct="1">
              <a:defRPr sz="500" kern="1200">
                <a:solidFill>
                  <a:schemeClr val="tx1"/>
                </a:solidFill>
                <a:latin typeface="Times New Roman" charset="0"/>
                <a:ea typeface="ＭＳ Ｐゴシック" charset="-128"/>
                <a:cs typeface="+mn-cs"/>
              </a:defRPr>
            </a:lvl4pPr>
            <a:lvl5pPr marL="2057400" indent="-228600" algn="l" defTabSz="914400" rtl="0" eaLnBrk="1" latinLnBrk="0" hangingPunct="1">
              <a:defRPr sz="500" kern="1200">
                <a:solidFill>
                  <a:schemeClr val="tx1"/>
                </a:solidFill>
                <a:latin typeface="Times New Roman" charset="0"/>
                <a:ea typeface="ＭＳ Ｐゴシック" charset="-128"/>
                <a:cs typeface="+mn-cs"/>
              </a:defRPr>
            </a:lvl5pPr>
            <a:lvl6pPr marL="25146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6pPr>
            <a:lvl7pPr marL="29718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7pPr>
            <a:lvl8pPr marL="34290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8pPr>
            <a:lvl9pPr marL="38862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9pPr>
          </a:lstStyle>
          <a:p>
            <a:pPr algn="r"/>
            <a:fld id="{7CBD4323-42A0-E54E-9D59-E221C7814D01}" type="slidenum">
              <a:rPr lang="en-US" altLang="x-none" sz="1600" smtClean="0">
                <a:latin typeface="Tahoma" charset="0"/>
              </a:rPr>
              <a:pPr algn="r"/>
              <a:t>23</a:t>
            </a:fld>
            <a:endParaRPr lang="en-US" altLang="x-none" sz="1600" dirty="0">
              <a:latin typeface="Tahoma" charset="0"/>
            </a:endParaRPr>
          </a:p>
        </p:txBody>
      </p:sp>
      <p:pic>
        <p:nvPicPr>
          <p:cNvPr id="5" name="Picture 6" descr="1969_4-node_map">
            <a:extLst>
              <a:ext uri="{FF2B5EF4-FFF2-40B4-BE49-F238E27FC236}">
                <a16:creationId xmlns:a16="http://schemas.microsoft.com/office/drawing/2014/main" id="{F77F2CD2-C7D6-1C4D-BE7B-EC2C502F3859}"/>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3770330" y="2426328"/>
            <a:ext cx="4078639" cy="37099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50643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CC3487D-D6D5-A04C-94F1-8FE8E59FD796}"/>
              </a:ext>
            </a:extLst>
          </p:cNvPr>
          <p:cNvSpPr>
            <a:spLocks noGrp="1"/>
          </p:cNvSpPr>
          <p:nvPr>
            <p:ph type="body" sz="quarter" idx="10"/>
          </p:nvPr>
        </p:nvSpPr>
        <p:spPr>
          <a:xfrm>
            <a:off x="1174348" y="224047"/>
            <a:ext cx="8992694" cy="914400"/>
          </a:xfrm>
        </p:spPr>
        <p:txBody>
          <a:bodyPr/>
          <a:lstStyle/>
          <a:p>
            <a:r>
              <a:rPr lang="en-US" sz="3600" dirty="0">
                <a:solidFill>
                  <a:schemeClr val="accent1"/>
                </a:solidFill>
                <a:latin typeface="Comic Sans MS" panose="030F0902030302020204" pitchFamily="66" charset="0"/>
              </a:rPr>
              <a:t>Initial Expansion of the ARPANET</a:t>
            </a:r>
          </a:p>
        </p:txBody>
      </p:sp>
      <p:sp>
        <p:nvSpPr>
          <p:cNvPr id="7" name="Slide Number Placeholder 5">
            <a:extLst>
              <a:ext uri="{FF2B5EF4-FFF2-40B4-BE49-F238E27FC236}">
                <a16:creationId xmlns:a16="http://schemas.microsoft.com/office/drawing/2014/main" id="{D2138ACD-20AD-9E49-9CD8-656901E254A0}"/>
              </a:ext>
            </a:extLst>
          </p:cNvPr>
          <p:cNvSpPr txBox="1">
            <a:spLocks/>
          </p:cNvSpPr>
          <p:nvPr/>
        </p:nvSpPr>
        <p:spPr>
          <a:xfrm>
            <a:off x="11488848" y="6039465"/>
            <a:ext cx="703152"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500" kern="1200">
                <a:solidFill>
                  <a:schemeClr val="tx1"/>
                </a:solidFill>
                <a:latin typeface="Times New Roman" charset="0"/>
                <a:ea typeface="ＭＳ Ｐゴシック" charset="-128"/>
                <a:cs typeface="+mn-cs"/>
              </a:defRPr>
            </a:lvl1pPr>
            <a:lvl2pPr marL="742950" indent="-285750" algn="l" defTabSz="914400" rtl="0" eaLnBrk="1" latinLnBrk="0" hangingPunct="1">
              <a:defRPr sz="500" kern="1200">
                <a:solidFill>
                  <a:schemeClr val="tx1"/>
                </a:solidFill>
                <a:latin typeface="Times New Roman" charset="0"/>
                <a:ea typeface="ＭＳ Ｐゴシック" charset="-128"/>
                <a:cs typeface="+mn-cs"/>
              </a:defRPr>
            </a:lvl2pPr>
            <a:lvl3pPr marL="1143000" indent="-228600" algn="l" defTabSz="914400" rtl="0" eaLnBrk="1" latinLnBrk="0" hangingPunct="1">
              <a:defRPr sz="500" kern="1200">
                <a:solidFill>
                  <a:schemeClr val="tx1"/>
                </a:solidFill>
                <a:latin typeface="Times New Roman" charset="0"/>
                <a:ea typeface="ＭＳ Ｐゴシック" charset="-128"/>
                <a:cs typeface="+mn-cs"/>
              </a:defRPr>
            </a:lvl3pPr>
            <a:lvl4pPr marL="1600200" indent="-228600" algn="l" defTabSz="914400" rtl="0" eaLnBrk="1" latinLnBrk="0" hangingPunct="1">
              <a:defRPr sz="500" kern="1200">
                <a:solidFill>
                  <a:schemeClr val="tx1"/>
                </a:solidFill>
                <a:latin typeface="Times New Roman" charset="0"/>
                <a:ea typeface="ＭＳ Ｐゴシック" charset="-128"/>
                <a:cs typeface="+mn-cs"/>
              </a:defRPr>
            </a:lvl4pPr>
            <a:lvl5pPr marL="2057400" indent="-228600" algn="l" defTabSz="914400" rtl="0" eaLnBrk="1" latinLnBrk="0" hangingPunct="1">
              <a:defRPr sz="500" kern="1200">
                <a:solidFill>
                  <a:schemeClr val="tx1"/>
                </a:solidFill>
                <a:latin typeface="Times New Roman" charset="0"/>
                <a:ea typeface="ＭＳ Ｐゴシック" charset="-128"/>
                <a:cs typeface="+mn-cs"/>
              </a:defRPr>
            </a:lvl5pPr>
            <a:lvl6pPr marL="25146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6pPr>
            <a:lvl7pPr marL="29718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7pPr>
            <a:lvl8pPr marL="34290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8pPr>
            <a:lvl9pPr marL="38862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9pPr>
          </a:lstStyle>
          <a:p>
            <a:pPr algn="r"/>
            <a:fld id="{7CBD4323-42A0-E54E-9D59-E221C7814D01}" type="slidenum">
              <a:rPr lang="en-US" altLang="x-none" sz="1600" smtClean="0">
                <a:latin typeface="Tahoma" charset="0"/>
              </a:rPr>
              <a:pPr algn="r"/>
              <a:t>24</a:t>
            </a:fld>
            <a:endParaRPr lang="en-US" altLang="x-none" sz="1600" dirty="0">
              <a:latin typeface="Tahoma" charset="0"/>
            </a:endParaRPr>
          </a:p>
        </p:txBody>
      </p:sp>
      <p:pic>
        <p:nvPicPr>
          <p:cNvPr id="8" name="Picture 3">
            <a:extLst>
              <a:ext uri="{FF2B5EF4-FFF2-40B4-BE49-F238E27FC236}">
                <a16:creationId xmlns:a16="http://schemas.microsoft.com/office/drawing/2014/main" id="{E0B991A0-FBC3-8241-9235-99D8885C1DFC}"/>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a:xfrm>
            <a:off x="1899279" y="1138447"/>
            <a:ext cx="8388350" cy="5018088"/>
          </a:xfrm>
          <a:prstGeom prst="rect">
            <a:avLst/>
          </a:prstGeom>
        </p:spPr>
      </p:pic>
      <p:sp>
        <p:nvSpPr>
          <p:cNvPr id="9" name="Text Box 10">
            <a:extLst>
              <a:ext uri="{FF2B5EF4-FFF2-40B4-BE49-F238E27FC236}">
                <a16:creationId xmlns:a16="http://schemas.microsoft.com/office/drawing/2014/main" id="{292D307D-85F2-DD41-8512-2D22FCF00416}"/>
              </a:ext>
            </a:extLst>
          </p:cNvPr>
          <p:cNvSpPr txBox="1">
            <a:spLocks noChangeArrowheads="1"/>
          </p:cNvSpPr>
          <p:nvPr/>
        </p:nvSpPr>
        <p:spPr bwMode="auto">
          <a:xfrm>
            <a:off x="2164392" y="6040647"/>
            <a:ext cx="77533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zh-CN" sz="1600"/>
              <a:t>RFC</a:t>
            </a:r>
            <a:r>
              <a:rPr lang="en-US" altLang="x-none" sz="1600"/>
              <a:t> 527: ARPAWOCKY; </a:t>
            </a:r>
            <a:r>
              <a:rPr lang="en-US" altLang="zh-CN" sz="1600"/>
              <a:t> RFC</a:t>
            </a:r>
            <a:r>
              <a:rPr lang="en-US" altLang="x-none" sz="1600"/>
              <a:t> 602: The Stockings Were Hung by the Chimney with Care </a:t>
            </a:r>
          </a:p>
        </p:txBody>
      </p:sp>
    </p:spTree>
    <p:extLst>
      <p:ext uri="{BB962C8B-B14F-4D97-AF65-F5344CB8AC3E}">
        <p14:creationId xmlns:p14="http://schemas.microsoft.com/office/powerpoint/2010/main" val="3125246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CC3487D-D6D5-A04C-94F1-8FE8E59FD796}"/>
              </a:ext>
            </a:extLst>
          </p:cNvPr>
          <p:cNvSpPr>
            <a:spLocks noGrp="1"/>
          </p:cNvSpPr>
          <p:nvPr>
            <p:ph type="body" sz="quarter" idx="10"/>
          </p:nvPr>
        </p:nvSpPr>
        <p:spPr>
          <a:xfrm>
            <a:off x="1174348" y="178782"/>
            <a:ext cx="8992694" cy="914400"/>
          </a:xfrm>
        </p:spPr>
        <p:txBody>
          <a:bodyPr/>
          <a:lstStyle/>
          <a:p>
            <a:r>
              <a:rPr lang="en-US" sz="3600" dirty="0">
                <a:solidFill>
                  <a:schemeClr val="accent1"/>
                </a:solidFill>
                <a:latin typeface="Comic Sans MS" panose="030F0902030302020204" pitchFamily="66" charset="0"/>
              </a:rPr>
              <a:t>The Internet Becomes </a:t>
            </a:r>
            <a:r>
              <a:rPr lang="en-US" sz="3600" dirty="0">
                <a:solidFill>
                  <a:srgbClr val="FF0000"/>
                </a:solidFill>
                <a:latin typeface="Comic Sans MS" panose="030F0902030302020204" pitchFamily="66" charset="0"/>
              </a:rPr>
              <a:t>a Network of Networks</a:t>
            </a:r>
          </a:p>
        </p:txBody>
      </p:sp>
      <p:sp>
        <p:nvSpPr>
          <p:cNvPr id="6" name="TextBox 5">
            <a:extLst>
              <a:ext uri="{FF2B5EF4-FFF2-40B4-BE49-F238E27FC236}">
                <a16:creationId xmlns:a16="http://schemas.microsoft.com/office/drawing/2014/main" id="{8861F447-33B6-554C-B073-6B688B696773}"/>
              </a:ext>
            </a:extLst>
          </p:cNvPr>
          <p:cNvSpPr txBox="1"/>
          <p:nvPr/>
        </p:nvSpPr>
        <p:spPr>
          <a:xfrm>
            <a:off x="740229" y="1371600"/>
            <a:ext cx="10341213" cy="4896465"/>
          </a:xfrm>
          <a:prstGeom prst="rect">
            <a:avLst/>
          </a:prstGeom>
          <a:noFill/>
        </p:spPr>
        <p:txBody>
          <a:bodyPr wrap="square" rtlCol="0">
            <a:noAutofit/>
          </a:bodyPr>
          <a:lstStyle/>
          <a:p>
            <a:pPr marL="457200" indent="-457200">
              <a:lnSpc>
                <a:spcPct val="114000"/>
              </a:lnSpc>
              <a:buClr>
                <a:schemeClr val="accent1"/>
              </a:buClr>
              <a:buFont typeface="Wingdings" pitchFamily="2" charset="2"/>
              <a:buChar char="q"/>
            </a:pPr>
            <a:r>
              <a:rPr lang="en-US" altLang="x-none" sz="2400" dirty="0">
                <a:latin typeface="Comic Sans MS" charset="0"/>
              </a:rPr>
              <a:t>1970: </a:t>
            </a:r>
            <a:r>
              <a:rPr lang="en-US" altLang="x-none" sz="2400" dirty="0" err="1">
                <a:latin typeface="Comic Sans MS" charset="0"/>
              </a:rPr>
              <a:t>ALOHAnet</a:t>
            </a:r>
            <a:r>
              <a:rPr lang="en-US" altLang="x-none" sz="2400" dirty="0">
                <a:latin typeface="Comic Sans MS" charset="0"/>
              </a:rPr>
              <a:t>, the first packet radio network, developed by Norman Abramson, </a:t>
            </a:r>
            <a:r>
              <a:rPr lang="en-US" altLang="x-none" sz="2400" dirty="0" err="1">
                <a:latin typeface="Comic Sans MS" charset="0"/>
              </a:rPr>
              <a:t>Univ</a:t>
            </a:r>
            <a:r>
              <a:rPr lang="en-US" altLang="x-none" sz="2400" dirty="0">
                <a:latin typeface="Comic Sans MS" charset="0"/>
              </a:rPr>
              <a:t> of Hawaii, </a:t>
            </a:r>
            <a:r>
              <a:rPr lang="en-US" altLang="x-none" sz="2400" dirty="0" err="1">
                <a:latin typeface="Comic Sans MS" charset="0"/>
              </a:rPr>
              <a:t>becomed</a:t>
            </a:r>
            <a:r>
              <a:rPr lang="en-US" altLang="x-none" sz="2400" dirty="0">
                <a:latin typeface="Comic Sans MS" charset="0"/>
              </a:rPr>
              <a:t> operational</a:t>
            </a:r>
            <a:br>
              <a:rPr lang="en-US" altLang="x-none" sz="2400" dirty="0">
                <a:latin typeface="Comic Sans MS" charset="0"/>
              </a:rPr>
            </a:br>
            <a:endParaRPr lang="en-US" altLang="x-none" sz="2400" dirty="0">
              <a:latin typeface="Comic Sans MS" charset="0"/>
            </a:endParaRPr>
          </a:p>
          <a:p>
            <a:pPr marL="457200" indent="-457200">
              <a:lnSpc>
                <a:spcPct val="114000"/>
              </a:lnSpc>
              <a:buClr>
                <a:schemeClr val="accent1"/>
              </a:buClr>
              <a:buFont typeface="Wingdings" pitchFamily="2" charset="2"/>
              <a:buChar char="q"/>
            </a:pPr>
            <a:r>
              <a:rPr lang="en-US" altLang="x-none" sz="2400" dirty="0">
                <a:latin typeface="Comic Sans MS" charset="0"/>
              </a:rPr>
              <a:t>1973: Bob Kahn posed the Internet problem---how to connect ARPANET, packet radio network, and satellite network</a:t>
            </a:r>
            <a:br>
              <a:rPr lang="en-US" altLang="x-none" sz="2400" dirty="0">
                <a:latin typeface="Comic Sans MS" charset="0"/>
              </a:rPr>
            </a:br>
            <a:endParaRPr lang="en-US" altLang="x-none" sz="2400" dirty="0">
              <a:latin typeface="Comic Sans MS" charset="0"/>
            </a:endParaRPr>
          </a:p>
          <a:p>
            <a:pPr marL="457200" indent="-457200">
              <a:lnSpc>
                <a:spcPct val="114000"/>
              </a:lnSpc>
              <a:buClr>
                <a:schemeClr val="accent1"/>
              </a:buClr>
              <a:buFont typeface="Wingdings" pitchFamily="2" charset="2"/>
              <a:buChar char="q"/>
            </a:pPr>
            <a:r>
              <a:rPr lang="en-US" altLang="x-none" sz="2400" dirty="0">
                <a:latin typeface="Comic Sans MS" charset="0"/>
              </a:rPr>
              <a:t>1974: </a:t>
            </a:r>
            <a:r>
              <a:rPr lang="en-US" altLang="x-none" sz="2400" dirty="0" err="1">
                <a:latin typeface="Comic Sans MS" charset="0"/>
              </a:rPr>
              <a:t>Vint</a:t>
            </a:r>
            <a:r>
              <a:rPr lang="en-US" altLang="x-none" sz="2400" dirty="0">
                <a:latin typeface="Comic Sans MS" charset="0"/>
              </a:rPr>
              <a:t> Cerf, Bob Kahn published initial design of TCP (NCP) to connect multiple networks</a:t>
            </a:r>
          </a:p>
          <a:p>
            <a:pPr>
              <a:lnSpc>
                <a:spcPct val="114000"/>
              </a:lnSpc>
              <a:buClr>
                <a:schemeClr val="accent1"/>
              </a:buClr>
            </a:pPr>
            <a:r>
              <a:rPr lang="en-US" altLang="x-none" sz="2400" dirty="0">
                <a:latin typeface="Comic Sans MS" charset="0"/>
              </a:rPr>
              <a:t>	- 1978: TCP (NCP) split to TCP/IP</a:t>
            </a:r>
          </a:p>
          <a:p>
            <a:pPr>
              <a:lnSpc>
                <a:spcPct val="114000"/>
              </a:lnSpc>
              <a:buClr>
                <a:schemeClr val="accent1"/>
              </a:buClr>
            </a:pPr>
            <a:r>
              <a:rPr lang="en-US" altLang="x-none" sz="2400" dirty="0">
                <a:latin typeface="Comic Sans MS" charset="0"/>
              </a:rPr>
              <a:t>	- 1983: TCP (NCP) converted to TCP/IP (Jan. 1)</a:t>
            </a:r>
          </a:p>
          <a:p>
            <a:pPr marL="914400" lvl="1" indent="-457200">
              <a:lnSpc>
                <a:spcPct val="114000"/>
              </a:lnSpc>
              <a:buClr>
                <a:schemeClr val="accent1"/>
              </a:buClr>
              <a:buFont typeface="Courier New" panose="02070309020205020404" pitchFamily="49" charset="0"/>
              <a:buChar char="o"/>
            </a:pPr>
            <a:endParaRPr lang="en-US" altLang="zh-CN" sz="2400" dirty="0">
              <a:latin typeface="Comic Sans MS" panose="030F0902030302020204" pitchFamily="66" charset="0"/>
              <a:ea typeface="ＭＳ Ｐゴシック" charset="-128"/>
            </a:endParaRPr>
          </a:p>
        </p:txBody>
      </p:sp>
      <p:sp>
        <p:nvSpPr>
          <p:cNvPr id="7" name="Slide Number Placeholder 5">
            <a:extLst>
              <a:ext uri="{FF2B5EF4-FFF2-40B4-BE49-F238E27FC236}">
                <a16:creationId xmlns:a16="http://schemas.microsoft.com/office/drawing/2014/main" id="{D2138ACD-20AD-9E49-9CD8-656901E254A0}"/>
              </a:ext>
            </a:extLst>
          </p:cNvPr>
          <p:cNvSpPr txBox="1">
            <a:spLocks/>
          </p:cNvSpPr>
          <p:nvPr/>
        </p:nvSpPr>
        <p:spPr>
          <a:xfrm>
            <a:off x="11488848" y="6039465"/>
            <a:ext cx="703152"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500" kern="1200">
                <a:solidFill>
                  <a:schemeClr val="tx1"/>
                </a:solidFill>
                <a:latin typeface="Times New Roman" charset="0"/>
                <a:ea typeface="ＭＳ Ｐゴシック" charset="-128"/>
                <a:cs typeface="+mn-cs"/>
              </a:defRPr>
            </a:lvl1pPr>
            <a:lvl2pPr marL="742950" indent="-285750" algn="l" defTabSz="914400" rtl="0" eaLnBrk="1" latinLnBrk="0" hangingPunct="1">
              <a:defRPr sz="500" kern="1200">
                <a:solidFill>
                  <a:schemeClr val="tx1"/>
                </a:solidFill>
                <a:latin typeface="Times New Roman" charset="0"/>
                <a:ea typeface="ＭＳ Ｐゴシック" charset="-128"/>
                <a:cs typeface="+mn-cs"/>
              </a:defRPr>
            </a:lvl2pPr>
            <a:lvl3pPr marL="1143000" indent="-228600" algn="l" defTabSz="914400" rtl="0" eaLnBrk="1" latinLnBrk="0" hangingPunct="1">
              <a:defRPr sz="500" kern="1200">
                <a:solidFill>
                  <a:schemeClr val="tx1"/>
                </a:solidFill>
                <a:latin typeface="Times New Roman" charset="0"/>
                <a:ea typeface="ＭＳ Ｐゴシック" charset="-128"/>
                <a:cs typeface="+mn-cs"/>
              </a:defRPr>
            </a:lvl3pPr>
            <a:lvl4pPr marL="1600200" indent="-228600" algn="l" defTabSz="914400" rtl="0" eaLnBrk="1" latinLnBrk="0" hangingPunct="1">
              <a:defRPr sz="500" kern="1200">
                <a:solidFill>
                  <a:schemeClr val="tx1"/>
                </a:solidFill>
                <a:latin typeface="Times New Roman" charset="0"/>
                <a:ea typeface="ＭＳ Ｐゴシック" charset="-128"/>
                <a:cs typeface="+mn-cs"/>
              </a:defRPr>
            </a:lvl4pPr>
            <a:lvl5pPr marL="2057400" indent="-228600" algn="l" defTabSz="914400" rtl="0" eaLnBrk="1" latinLnBrk="0" hangingPunct="1">
              <a:defRPr sz="500" kern="1200">
                <a:solidFill>
                  <a:schemeClr val="tx1"/>
                </a:solidFill>
                <a:latin typeface="Times New Roman" charset="0"/>
                <a:ea typeface="ＭＳ Ｐゴシック" charset="-128"/>
                <a:cs typeface="+mn-cs"/>
              </a:defRPr>
            </a:lvl5pPr>
            <a:lvl6pPr marL="25146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6pPr>
            <a:lvl7pPr marL="29718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7pPr>
            <a:lvl8pPr marL="34290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8pPr>
            <a:lvl9pPr marL="38862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9pPr>
          </a:lstStyle>
          <a:p>
            <a:pPr algn="r"/>
            <a:fld id="{7CBD4323-42A0-E54E-9D59-E221C7814D01}" type="slidenum">
              <a:rPr lang="en-US" altLang="x-none" sz="1600" smtClean="0">
                <a:latin typeface="Tahoma" charset="0"/>
              </a:rPr>
              <a:pPr algn="r"/>
              <a:t>25</a:t>
            </a:fld>
            <a:endParaRPr lang="en-US" altLang="x-none" sz="1600" dirty="0">
              <a:latin typeface="Tahoma" charset="0"/>
            </a:endParaRPr>
          </a:p>
        </p:txBody>
      </p:sp>
    </p:spTree>
    <p:extLst>
      <p:ext uri="{BB962C8B-B14F-4D97-AF65-F5344CB8AC3E}">
        <p14:creationId xmlns:p14="http://schemas.microsoft.com/office/powerpoint/2010/main" val="14699774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CC3487D-D6D5-A04C-94F1-8FE8E59FD796}"/>
              </a:ext>
            </a:extLst>
          </p:cNvPr>
          <p:cNvSpPr>
            <a:spLocks noGrp="1"/>
          </p:cNvSpPr>
          <p:nvPr>
            <p:ph type="body" sz="quarter" idx="10"/>
          </p:nvPr>
        </p:nvSpPr>
        <p:spPr>
          <a:xfrm>
            <a:off x="1174348" y="178782"/>
            <a:ext cx="8992694" cy="914400"/>
          </a:xfrm>
        </p:spPr>
        <p:txBody>
          <a:bodyPr/>
          <a:lstStyle/>
          <a:p>
            <a:r>
              <a:rPr lang="en-US" sz="3600" dirty="0">
                <a:solidFill>
                  <a:schemeClr val="accent1"/>
                </a:solidFill>
                <a:latin typeface="Comic Sans MS" panose="030F0902030302020204" pitchFamily="66" charset="0"/>
              </a:rPr>
              <a:t>Growth of the Internet</a:t>
            </a:r>
            <a:endParaRPr lang="en-US" sz="3600" dirty="0">
              <a:solidFill>
                <a:srgbClr val="FF0000"/>
              </a:solidFill>
              <a:latin typeface="Comic Sans MS" panose="030F0902030302020204" pitchFamily="66" charset="0"/>
            </a:endParaRPr>
          </a:p>
        </p:txBody>
      </p:sp>
      <p:sp>
        <p:nvSpPr>
          <p:cNvPr id="6" name="TextBox 5">
            <a:extLst>
              <a:ext uri="{FF2B5EF4-FFF2-40B4-BE49-F238E27FC236}">
                <a16:creationId xmlns:a16="http://schemas.microsoft.com/office/drawing/2014/main" id="{8861F447-33B6-554C-B073-6B688B696773}"/>
              </a:ext>
            </a:extLst>
          </p:cNvPr>
          <p:cNvSpPr txBox="1"/>
          <p:nvPr/>
        </p:nvSpPr>
        <p:spPr>
          <a:xfrm>
            <a:off x="740229" y="1335388"/>
            <a:ext cx="10341213" cy="4896465"/>
          </a:xfrm>
          <a:prstGeom prst="rect">
            <a:avLst/>
          </a:prstGeom>
          <a:noFill/>
        </p:spPr>
        <p:txBody>
          <a:bodyPr wrap="square" rtlCol="0">
            <a:noAutofit/>
          </a:bodyPr>
          <a:lstStyle/>
          <a:p>
            <a:pPr marL="457200" indent="-457200">
              <a:lnSpc>
                <a:spcPct val="114000"/>
              </a:lnSpc>
              <a:buClr>
                <a:schemeClr val="accent1"/>
              </a:buClr>
              <a:buFont typeface="Wingdings" pitchFamily="2" charset="2"/>
              <a:buChar char="q"/>
            </a:pPr>
            <a:r>
              <a:rPr lang="en-US" altLang="x-none" sz="2000" dirty="0">
                <a:latin typeface="Comic Sans MS" charset="0"/>
              </a:rPr>
              <a:t>1981: BITNET (Because It’s Time </a:t>
            </a:r>
            <a:r>
              <a:rPr lang="en-US" altLang="x-none" sz="2000" dirty="0" err="1">
                <a:latin typeface="Comic Sans MS" charset="0"/>
              </a:rPr>
              <a:t>NETwork</a:t>
            </a:r>
            <a:r>
              <a:rPr lang="en-US" altLang="x-none" sz="2000" dirty="0">
                <a:latin typeface="Comic Sans MS" charset="0"/>
              </a:rPr>
              <a:t>) between CUNY and Yale</a:t>
            </a:r>
          </a:p>
          <a:p>
            <a:pPr marL="457200" indent="-457200">
              <a:lnSpc>
                <a:spcPct val="114000"/>
              </a:lnSpc>
              <a:buClr>
                <a:schemeClr val="accent1"/>
              </a:buClr>
              <a:buFont typeface="Wingdings" pitchFamily="2" charset="2"/>
              <a:buChar char="q"/>
            </a:pPr>
            <a:r>
              <a:rPr lang="en-US" altLang="x-none" sz="2000" dirty="0">
                <a:latin typeface="Comic Sans MS" charset="0"/>
              </a:rPr>
              <a:t>1986: NSF builds NSFNET as backbone, links 6 supercomputer centers,  56 kbps; this allows an explosion of connections, especially from universities</a:t>
            </a:r>
          </a:p>
          <a:p>
            <a:pPr marL="457200" indent="-457200">
              <a:lnSpc>
                <a:spcPct val="114000"/>
              </a:lnSpc>
              <a:buClr>
                <a:schemeClr val="accent1"/>
              </a:buClr>
              <a:buFont typeface="Wingdings" pitchFamily="2" charset="2"/>
              <a:buChar char="q"/>
            </a:pPr>
            <a:r>
              <a:rPr lang="en-US" altLang="x-none" sz="2000" dirty="0">
                <a:latin typeface="Comic Sans MS" charset="0"/>
              </a:rPr>
              <a:t>1987: 10,000 hosts</a:t>
            </a:r>
          </a:p>
          <a:p>
            <a:pPr marL="457200" indent="-457200">
              <a:lnSpc>
                <a:spcPct val="114000"/>
              </a:lnSpc>
              <a:buClr>
                <a:schemeClr val="accent1"/>
              </a:buClr>
              <a:buFont typeface="Wingdings" pitchFamily="2" charset="2"/>
              <a:buChar char="q"/>
            </a:pPr>
            <a:r>
              <a:rPr lang="en-US" altLang="x-none" sz="2000" dirty="0">
                <a:latin typeface="Comic Sans MS" charset="0"/>
              </a:rPr>
              <a:t>1987</a:t>
            </a:r>
            <a:r>
              <a:rPr lang="en-US" altLang="zh-CN" sz="2000" dirty="0">
                <a:latin typeface="Comic Sans MS" charset="0"/>
              </a:rPr>
              <a:t>:</a:t>
            </a:r>
            <a:r>
              <a:rPr lang="en-US" altLang="x-none" sz="2000" dirty="0">
                <a:latin typeface="Comic Sans MS" charset="0"/>
              </a:rPr>
              <a:t> </a:t>
            </a:r>
            <a:r>
              <a:rPr lang="en-US" altLang="x-none" sz="2000" dirty="0">
                <a:solidFill>
                  <a:srgbClr val="C00000"/>
                </a:solidFill>
                <a:latin typeface="Comic Sans MS" charset="0"/>
              </a:rPr>
              <a:t>China's first email "Across the Great Wall we can reach every corner in the world" sent to Germany</a:t>
            </a:r>
          </a:p>
          <a:p>
            <a:pPr marL="457200" indent="-457200">
              <a:lnSpc>
                <a:spcPct val="114000"/>
              </a:lnSpc>
              <a:buClr>
                <a:schemeClr val="accent1"/>
              </a:buClr>
              <a:buFont typeface="Wingdings" pitchFamily="2" charset="2"/>
              <a:buChar char="q"/>
            </a:pPr>
            <a:r>
              <a:rPr lang="en-US" altLang="x-none" sz="2000" dirty="0">
                <a:latin typeface="Comic Sans MS" charset="0"/>
              </a:rPr>
              <a:t>1988: Internet congestion collapse; TCP congestion control</a:t>
            </a:r>
          </a:p>
          <a:p>
            <a:pPr marL="457200" indent="-457200">
              <a:lnSpc>
                <a:spcPct val="114000"/>
              </a:lnSpc>
              <a:buClr>
                <a:schemeClr val="accent1"/>
              </a:buClr>
              <a:buFont typeface="Wingdings" pitchFamily="2" charset="2"/>
              <a:buChar char="q"/>
            </a:pPr>
            <a:r>
              <a:rPr lang="en-US" altLang="x-none" sz="2000" dirty="0">
                <a:latin typeface="Comic Sans MS" charset="0"/>
              </a:rPr>
              <a:t>1989: 100,000 hosts</a:t>
            </a:r>
            <a:endParaRPr lang="en-US" altLang="zh-CN" sz="2000" dirty="0">
              <a:latin typeface="Comic Sans MS" panose="030F0902030302020204" pitchFamily="66" charset="0"/>
              <a:ea typeface="ＭＳ Ｐゴシック" charset="-128"/>
            </a:endParaRPr>
          </a:p>
        </p:txBody>
      </p:sp>
      <p:sp>
        <p:nvSpPr>
          <p:cNvPr id="7" name="Slide Number Placeholder 5">
            <a:extLst>
              <a:ext uri="{FF2B5EF4-FFF2-40B4-BE49-F238E27FC236}">
                <a16:creationId xmlns:a16="http://schemas.microsoft.com/office/drawing/2014/main" id="{D2138ACD-20AD-9E49-9CD8-656901E254A0}"/>
              </a:ext>
            </a:extLst>
          </p:cNvPr>
          <p:cNvSpPr txBox="1">
            <a:spLocks/>
          </p:cNvSpPr>
          <p:nvPr/>
        </p:nvSpPr>
        <p:spPr>
          <a:xfrm>
            <a:off x="11488848" y="6039465"/>
            <a:ext cx="703152"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500" kern="1200">
                <a:solidFill>
                  <a:schemeClr val="tx1"/>
                </a:solidFill>
                <a:latin typeface="Times New Roman" charset="0"/>
                <a:ea typeface="ＭＳ Ｐゴシック" charset="-128"/>
                <a:cs typeface="+mn-cs"/>
              </a:defRPr>
            </a:lvl1pPr>
            <a:lvl2pPr marL="742950" indent="-285750" algn="l" defTabSz="914400" rtl="0" eaLnBrk="1" latinLnBrk="0" hangingPunct="1">
              <a:defRPr sz="500" kern="1200">
                <a:solidFill>
                  <a:schemeClr val="tx1"/>
                </a:solidFill>
                <a:latin typeface="Times New Roman" charset="0"/>
                <a:ea typeface="ＭＳ Ｐゴシック" charset="-128"/>
                <a:cs typeface="+mn-cs"/>
              </a:defRPr>
            </a:lvl2pPr>
            <a:lvl3pPr marL="1143000" indent="-228600" algn="l" defTabSz="914400" rtl="0" eaLnBrk="1" latinLnBrk="0" hangingPunct="1">
              <a:defRPr sz="500" kern="1200">
                <a:solidFill>
                  <a:schemeClr val="tx1"/>
                </a:solidFill>
                <a:latin typeface="Times New Roman" charset="0"/>
                <a:ea typeface="ＭＳ Ｐゴシック" charset="-128"/>
                <a:cs typeface="+mn-cs"/>
              </a:defRPr>
            </a:lvl3pPr>
            <a:lvl4pPr marL="1600200" indent="-228600" algn="l" defTabSz="914400" rtl="0" eaLnBrk="1" latinLnBrk="0" hangingPunct="1">
              <a:defRPr sz="500" kern="1200">
                <a:solidFill>
                  <a:schemeClr val="tx1"/>
                </a:solidFill>
                <a:latin typeface="Times New Roman" charset="0"/>
                <a:ea typeface="ＭＳ Ｐゴシック" charset="-128"/>
                <a:cs typeface="+mn-cs"/>
              </a:defRPr>
            </a:lvl4pPr>
            <a:lvl5pPr marL="2057400" indent="-228600" algn="l" defTabSz="914400" rtl="0" eaLnBrk="1" latinLnBrk="0" hangingPunct="1">
              <a:defRPr sz="500" kern="1200">
                <a:solidFill>
                  <a:schemeClr val="tx1"/>
                </a:solidFill>
                <a:latin typeface="Times New Roman" charset="0"/>
                <a:ea typeface="ＭＳ Ｐゴシック" charset="-128"/>
                <a:cs typeface="+mn-cs"/>
              </a:defRPr>
            </a:lvl5pPr>
            <a:lvl6pPr marL="25146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6pPr>
            <a:lvl7pPr marL="29718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7pPr>
            <a:lvl8pPr marL="34290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8pPr>
            <a:lvl9pPr marL="38862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9pPr>
          </a:lstStyle>
          <a:p>
            <a:pPr algn="r"/>
            <a:fld id="{7CBD4323-42A0-E54E-9D59-E221C7814D01}" type="slidenum">
              <a:rPr lang="en-US" altLang="x-none" sz="1600" smtClean="0">
                <a:latin typeface="Tahoma" charset="0"/>
              </a:rPr>
              <a:pPr algn="r"/>
              <a:t>26</a:t>
            </a:fld>
            <a:endParaRPr lang="en-US" altLang="x-none" sz="1600" dirty="0">
              <a:latin typeface="Tahoma" charset="0"/>
            </a:endParaRPr>
          </a:p>
        </p:txBody>
      </p:sp>
      <p:sp>
        <p:nvSpPr>
          <p:cNvPr id="3" name="Rectangle 2">
            <a:extLst>
              <a:ext uri="{FF2B5EF4-FFF2-40B4-BE49-F238E27FC236}">
                <a16:creationId xmlns:a16="http://schemas.microsoft.com/office/drawing/2014/main" id="{6253CA09-C2B1-514F-A3E9-075F79085696}"/>
              </a:ext>
            </a:extLst>
          </p:cNvPr>
          <p:cNvSpPr/>
          <p:nvPr/>
        </p:nvSpPr>
        <p:spPr>
          <a:xfrm>
            <a:off x="6714651" y="3690316"/>
            <a:ext cx="6566782" cy="2856167"/>
          </a:xfrm>
          <a:prstGeom prst="rect">
            <a:avLst/>
          </a:prstGeom>
        </p:spPr>
        <p:txBody>
          <a:bodyPr wrap="square">
            <a:spAutoFit/>
          </a:bodyPr>
          <a:lstStyle/>
          <a:p>
            <a:pPr>
              <a:spcBef>
                <a:spcPct val="20000"/>
              </a:spcBef>
              <a:buClr>
                <a:schemeClr val="accent2"/>
              </a:buClr>
              <a:buSzPct val="85000"/>
            </a:pPr>
            <a:r>
              <a:rPr lang="zh-CN" altLang="en-US" sz="1600" dirty="0">
                <a:latin typeface="Comic Sans MS" charset="0"/>
              </a:rPr>
              <a:t>                 </a:t>
            </a:r>
            <a:r>
              <a:rPr lang="en-US" altLang="zh-CN" sz="1600" dirty="0">
                <a:latin typeface="Comic Sans MS" charset="0"/>
              </a:rPr>
              <a:t>RFC</a:t>
            </a:r>
            <a:r>
              <a:rPr lang="en-US" altLang="x-none" sz="1600" dirty="0">
                <a:latin typeface="Comic Sans MS" charset="0"/>
              </a:rPr>
              <a:t> 1121: Act One – The Poem</a:t>
            </a:r>
            <a:br>
              <a:rPr lang="en-US" altLang="x-none" sz="1600" dirty="0">
                <a:latin typeface="Comic Sans MS" charset="0"/>
              </a:rPr>
            </a:br>
            <a:r>
              <a:rPr lang="en-US" altLang="x-none" sz="1600" dirty="0">
                <a:latin typeface="Comic Sans MS" charset="0"/>
              </a:rPr>
              <a:t>             </a:t>
            </a:r>
            <a:r>
              <a:rPr lang="en-US" altLang="x-none" sz="1600" dirty="0">
                <a:solidFill>
                  <a:srgbClr val="000000"/>
                </a:solidFill>
                <a:latin typeface="Comic Sans MS" charset="0"/>
              </a:rPr>
              <a:t>WELCOME by Leonard Kleinrock </a:t>
            </a:r>
            <a:br>
              <a:rPr lang="en-US" altLang="x-none" sz="1600" dirty="0">
                <a:solidFill>
                  <a:srgbClr val="000000"/>
                </a:solidFill>
                <a:latin typeface="Comic Sans MS" charset="0"/>
              </a:rPr>
            </a:br>
            <a:r>
              <a:rPr lang="en-US" altLang="x-none" sz="1600" dirty="0">
                <a:solidFill>
                  <a:srgbClr val="000000"/>
                </a:solidFill>
                <a:latin typeface="Comic Sans MS" charset="0"/>
              </a:rPr>
              <a:t>   </a:t>
            </a:r>
            <a:r>
              <a:rPr lang="en-US" altLang="x-none" sz="1400" dirty="0">
                <a:solidFill>
                  <a:srgbClr val="000000"/>
                </a:solidFill>
                <a:latin typeface="Comic Sans MS" charset="0"/>
              </a:rPr>
              <a:t>We've gathered here for two days to examine and debate </a:t>
            </a:r>
            <a:br>
              <a:rPr lang="en-US" altLang="x-none" sz="1400" dirty="0">
                <a:solidFill>
                  <a:srgbClr val="000000"/>
                </a:solidFill>
                <a:latin typeface="Comic Sans MS" charset="0"/>
              </a:rPr>
            </a:br>
            <a:r>
              <a:rPr lang="en-US" altLang="x-none" sz="1400" dirty="0">
                <a:solidFill>
                  <a:srgbClr val="000000"/>
                </a:solidFill>
                <a:latin typeface="Comic Sans MS" charset="0"/>
              </a:rPr>
              <a:t>   And reflect on data networks and as well to celebrate. </a:t>
            </a:r>
            <a:br>
              <a:rPr lang="en-US" altLang="x-none" sz="1400" dirty="0">
                <a:solidFill>
                  <a:srgbClr val="000000"/>
                </a:solidFill>
                <a:latin typeface="Comic Sans MS" charset="0"/>
              </a:rPr>
            </a:br>
            <a:r>
              <a:rPr lang="en-US" altLang="x-none" sz="1400" dirty="0">
                <a:solidFill>
                  <a:srgbClr val="000000"/>
                </a:solidFill>
                <a:latin typeface="Comic Sans MS" charset="0"/>
              </a:rPr>
              <a:t>   To recognize the leaders and recount the path we took. </a:t>
            </a:r>
            <a:br>
              <a:rPr lang="en-US" altLang="x-none" sz="1400" dirty="0">
                <a:solidFill>
                  <a:srgbClr val="000000"/>
                </a:solidFill>
                <a:latin typeface="Comic Sans MS" charset="0"/>
              </a:rPr>
            </a:br>
            <a:br>
              <a:rPr lang="en-US" altLang="x-none" sz="1400" dirty="0">
                <a:solidFill>
                  <a:srgbClr val="000000"/>
                </a:solidFill>
                <a:latin typeface="Comic Sans MS" charset="0"/>
              </a:rPr>
            </a:br>
            <a:r>
              <a:rPr lang="en-US" altLang="x-none" sz="1400" dirty="0">
                <a:solidFill>
                  <a:srgbClr val="000000"/>
                </a:solidFill>
                <a:latin typeface="Comic Sans MS" charset="0"/>
              </a:rPr>
              <a:t>   We'll begin with how it happened; for it's time to take a look. </a:t>
            </a:r>
            <a:r>
              <a:rPr lang="zh-CN" altLang="en-US" sz="1400" dirty="0">
                <a:solidFill>
                  <a:srgbClr val="000000"/>
                </a:solidFill>
                <a:latin typeface="Comic Sans MS" charset="0"/>
              </a:rPr>
              <a:t>  </a:t>
            </a:r>
            <a:endParaRPr lang="en-US" altLang="zh-CN" sz="1400" dirty="0">
              <a:solidFill>
                <a:srgbClr val="000000"/>
              </a:solidFill>
              <a:latin typeface="Comic Sans MS" charset="0"/>
            </a:endParaRPr>
          </a:p>
          <a:p>
            <a:pPr>
              <a:spcBef>
                <a:spcPct val="20000"/>
              </a:spcBef>
              <a:buClr>
                <a:schemeClr val="accent2"/>
              </a:buClr>
              <a:buSzPct val="85000"/>
            </a:pPr>
            <a:r>
              <a:rPr lang="zh-CN" altLang="en-US" sz="1400" dirty="0">
                <a:solidFill>
                  <a:srgbClr val="000000"/>
                </a:solidFill>
                <a:latin typeface="Comic Sans MS" charset="0"/>
              </a:rPr>
              <a:t>   </a:t>
            </a:r>
            <a:r>
              <a:rPr lang="en-US" altLang="x-none" sz="1400" dirty="0">
                <a:solidFill>
                  <a:srgbClr val="000000"/>
                </a:solidFill>
                <a:latin typeface="Comic Sans MS" charset="0"/>
              </a:rPr>
              <a:t>Yes, the history is legend and the pioneers are here.  </a:t>
            </a:r>
            <a:br>
              <a:rPr lang="en-US" altLang="x-none" sz="1400" dirty="0">
                <a:solidFill>
                  <a:srgbClr val="000000"/>
                </a:solidFill>
                <a:latin typeface="Comic Sans MS" charset="0"/>
              </a:rPr>
            </a:br>
            <a:r>
              <a:rPr lang="en-US" altLang="x-none" sz="1400" dirty="0">
                <a:solidFill>
                  <a:srgbClr val="000000"/>
                </a:solidFill>
                <a:latin typeface="Comic Sans MS" charset="0"/>
              </a:rPr>
              <a:t>   Listen to the story - it's our job to make it clear. </a:t>
            </a:r>
            <a:br>
              <a:rPr lang="en-US" altLang="x-none" sz="1400" dirty="0">
                <a:solidFill>
                  <a:srgbClr val="000000"/>
                </a:solidFill>
                <a:latin typeface="Comic Sans MS" charset="0"/>
              </a:rPr>
            </a:br>
            <a:r>
              <a:rPr lang="en-US" altLang="x-none" sz="1400" dirty="0">
                <a:solidFill>
                  <a:srgbClr val="000000"/>
                </a:solidFill>
                <a:latin typeface="Comic Sans MS" charset="0"/>
              </a:rPr>
              <a:t>   We'll tell you where we are now and where we'll likely go. </a:t>
            </a:r>
            <a:br>
              <a:rPr lang="en-US" altLang="x-none" sz="1400" dirty="0">
                <a:solidFill>
                  <a:srgbClr val="000000"/>
                </a:solidFill>
                <a:latin typeface="Comic Sans MS" charset="0"/>
              </a:rPr>
            </a:br>
            <a:r>
              <a:rPr lang="en-US" altLang="x-none" sz="1400" dirty="0">
                <a:solidFill>
                  <a:srgbClr val="000000"/>
                </a:solidFill>
                <a:latin typeface="Comic Sans MS" charset="0"/>
              </a:rPr>
              <a:t>   So welcome to ACT ONE, folks. </a:t>
            </a:r>
          </a:p>
          <a:p>
            <a:pPr>
              <a:spcBef>
                <a:spcPct val="20000"/>
              </a:spcBef>
              <a:buClr>
                <a:schemeClr val="accent2"/>
              </a:buClr>
              <a:buSzPct val="85000"/>
            </a:pPr>
            <a:r>
              <a:rPr lang="zh-CN" altLang="en-US" sz="1400" dirty="0">
                <a:solidFill>
                  <a:srgbClr val="000000"/>
                </a:solidFill>
                <a:latin typeface="Comic Sans MS" charset="0"/>
              </a:rPr>
              <a:t>   </a:t>
            </a:r>
            <a:r>
              <a:rPr lang="en-US" altLang="x-none" sz="1400" dirty="0">
                <a:solidFill>
                  <a:srgbClr val="000000"/>
                </a:solidFill>
                <a:latin typeface="Comic Sans MS" charset="0"/>
              </a:rPr>
              <a:t>Sit back - enjoy the show!!</a:t>
            </a:r>
          </a:p>
        </p:txBody>
      </p:sp>
    </p:spTree>
    <p:extLst>
      <p:ext uri="{BB962C8B-B14F-4D97-AF65-F5344CB8AC3E}">
        <p14:creationId xmlns:p14="http://schemas.microsoft.com/office/powerpoint/2010/main" val="19336676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CC3487D-D6D5-A04C-94F1-8FE8E59FD796}"/>
              </a:ext>
            </a:extLst>
          </p:cNvPr>
          <p:cNvSpPr>
            <a:spLocks noGrp="1"/>
          </p:cNvSpPr>
          <p:nvPr>
            <p:ph type="body" sz="quarter" idx="10"/>
          </p:nvPr>
        </p:nvSpPr>
        <p:spPr>
          <a:xfrm>
            <a:off x="1174348" y="142570"/>
            <a:ext cx="10061002" cy="914400"/>
          </a:xfrm>
        </p:spPr>
        <p:txBody>
          <a:bodyPr/>
          <a:lstStyle/>
          <a:p>
            <a:r>
              <a:rPr lang="en-US" sz="3200" dirty="0">
                <a:solidFill>
                  <a:schemeClr val="accent1"/>
                </a:solidFill>
                <a:latin typeface="Comic Sans MS" panose="030F0902030302020204" pitchFamily="66" charset="0"/>
              </a:rPr>
              <a:t>Internet 2.0: Web, Commercialization, Social Networking of the Internet</a:t>
            </a:r>
            <a:endParaRPr lang="en-US" sz="3200" dirty="0">
              <a:solidFill>
                <a:srgbClr val="FF0000"/>
              </a:solidFill>
              <a:latin typeface="Comic Sans MS" panose="030F0902030302020204" pitchFamily="66" charset="0"/>
            </a:endParaRPr>
          </a:p>
        </p:txBody>
      </p:sp>
      <p:sp>
        <p:nvSpPr>
          <p:cNvPr id="6" name="TextBox 5">
            <a:extLst>
              <a:ext uri="{FF2B5EF4-FFF2-40B4-BE49-F238E27FC236}">
                <a16:creationId xmlns:a16="http://schemas.microsoft.com/office/drawing/2014/main" id="{8861F447-33B6-554C-B073-6B688B696773}"/>
              </a:ext>
            </a:extLst>
          </p:cNvPr>
          <p:cNvSpPr txBox="1"/>
          <p:nvPr/>
        </p:nvSpPr>
        <p:spPr>
          <a:xfrm>
            <a:off x="740229" y="1335388"/>
            <a:ext cx="10341213" cy="4896465"/>
          </a:xfrm>
          <a:prstGeom prst="rect">
            <a:avLst/>
          </a:prstGeom>
          <a:noFill/>
        </p:spPr>
        <p:txBody>
          <a:bodyPr wrap="square" rtlCol="0">
            <a:noAutofit/>
          </a:bodyPr>
          <a:lstStyle/>
          <a:p>
            <a:pPr marL="457200" indent="-457200">
              <a:lnSpc>
                <a:spcPct val="114000"/>
              </a:lnSpc>
              <a:buClr>
                <a:schemeClr val="accent1"/>
              </a:buClr>
              <a:buFont typeface="Wingdings" pitchFamily="2" charset="2"/>
              <a:buChar char="q"/>
            </a:pPr>
            <a:r>
              <a:rPr lang="en-US" altLang="x-none" sz="2000" dirty="0">
                <a:latin typeface="Comic Sans MS" charset="0"/>
              </a:rPr>
              <a:t>1990: ARPANET ceases to exist</a:t>
            </a:r>
          </a:p>
          <a:p>
            <a:pPr marL="457200" indent="-457200">
              <a:lnSpc>
                <a:spcPct val="114000"/>
              </a:lnSpc>
              <a:buClr>
                <a:schemeClr val="accent1"/>
              </a:buClr>
              <a:buFont typeface="Wingdings" pitchFamily="2" charset="2"/>
              <a:buChar char="q"/>
            </a:pPr>
            <a:r>
              <a:rPr lang="en-US" altLang="x-none" sz="2000" dirty="0">
                <a:latin typeface="Comic Sans MS" charset="0"/>
              </a:rPr>
              <a:t>1991: NSF lifts restrictions on the commercial use of the Net; Berners-Lee of European Organization for Nuclear Research (CERN) released World Wide Web </a:t>
            </a:r>
          </a:p>
          <a:p>
            <a:pPr marL="457200" indent="-457200">
              <a:lnSpc>
                <a:spcPct val="114000"/>
              </a:lnSpc>
              <a:buClr>
                <a:schemeClr val="accent1"/>
              </a:buClr>
              <a:buFont typeface="Wingdings" pitchFamily="2" charset="2"/>
              <a:buChar char="q"/>
            </a:pPr>
            <a:r>
              <a:rPr lang="en-US" altLang="x-none" sz="2000" dirty="0">
                <a:latin typeface="Comic Sans MS" charset="0"/>
              </a:rPr>
              <a:t>1992: 1 million hosts (RFC 1300: Remembrances of Things Past)</a:t>
            </a:r>
          </a:p>
          <a:p>
            <a:pPr marL="457200" indent="-457200">
              <a:lnSpc>
                <a:spcPct val="114000"/>
              </a:lnSpc>
              <a:buClr>
                <a:schemeClr val="accent1"/>
              </a:buClr>
              <a:buFont typeface="Wingdings" pitchFamily="2" charset="2"/>
              <a:buChar char="q"/>
            </a:pPr>
            <a:r>
              <a:rPr lang="en-US" altLang="x-none" sz="2000" dirty="0">
                <a:latin typeface="Comic Sans MS" charset="0"/>
              </a:rPr>
              <a:t>1994: </a:t>
            </a:r>
            <a:r>
              <a:rPr lang="en-US" altLang="x-none" sz="2000" dirty="0">
                <a:solidFill>
                  <a:srgbClr val="C00000"/>
                </a:solidFill>
                <a:latin typeface="Comic Sans MS" charset="0"/>
              </a:rPr>
              <a:t>China's first 64K dedicated circuit to the Internet</a:t>
            </a:r>
          </a:p>
          <a:p>
            <a:pPr marL="457200" indent="-457200">
              <a:lnSpc>
                <a:spcPct val="114000"/>
              </a:lnSpc>
              <a:buClr>
                <a:schemeClr val="accent1"/>
              </a:buClr>
              <a:buFont typeface="Wingdings" pitchFamily="2" charset="2"/>
              <a:buChar char="q"/>
            </a:pPr>
            <a:r>
              <a:rPr lang="en-US" altLang="x-none" sz="2000" dirty="0">
                <a:latin typeface="Comic Sans MS" charset="0"/>
              </a:rPr>
              <a:t>1998: Google was founded</a:t>
            </a:r>
          </a:p>
          <a:p>
            <a:pPr marL="457200" indent="-457200">
              <a:lnSpc>
                <a:spcPct val="114000"/>
              </a:lnSpc>
              <a:buClr>
                <a:schemeClr val="accent1"/>
              </a:buClr>
              <a:buFont typeface="Wingdings" pitchFamily="2" charset="2"/>
              <a:buChar char="q"/>
            </a:pPr>
            <a:r>
              <a:rPr lang="en-US" altLang="x-none" sz="2000" dirty="0">
                <a:latin typeface="Comic Sans MS" charset="0"/>
              </a:rPr>
              <a:t>2004: Facebook was founded</a:t>
            </a:r>
          </a:p>
          <a:p>
            <a:pPr marL="457200" indent="-457200">
              <a:lnSpc>
                <a:spcPct val="114000"/>
              </a:lnSpc>
              <a:buClr>
                <a:schemeClr val="accent1"/>
              </a:buClr>
              <a:buFont typeface="Wingdings" pitchFamily="2" charset="2"/>
              <a:buChar char="q"/>
            </a:pPr>
            <a:r>
              <a:rPr lang="en-US" altLang="x-none" sz="2000" dirty="0">
                <a:latin typeface="Comic Sans MS" charset="0"/>
              </a:rPr>
              <a:t>2006: Amazon AWS cloud computing</a:t>
            </a:r>
          </a:p>
          <a:p>
            <a:pPr marL="457200" indent="-457200">
              <a:lnSpc>
                <a:spcPct val="114000"/>
              </a:lnSpc>
              <a:buClr>
                <a:schemeClr val="accent1"/>
              </a:buClr>
              <a:buFont typeface="Wingdings" pitchFamily="2" charset="2"/>
              <a:buChar char="q"/>
            </a:pPr>
            <a:endParaRPr lang="en-US" altLang="x-none" sz="2000" dirty="0">
              <a:latin typeface="Comic Sans MS" charset="0"/>
            </a:endParaRPr>
          </a:p>
          <a:p>
            <a:pPr>
              <a:lnSpc>
                <a:spcPct val="114000"/>
              </a:lnSpc>
              <a:buClr>
                <a:schemeClr val="accent1"/>
              </a:buClr>
            </a:pPr>
            <a:endParaRPr lang="en-US" altLang="x-none" sz="2000" dirty="0">
              <a:latin typeface="Comic Sans MS" charset="0"/>
            </a:endParaRPr>
          </a:p>
          <a:p>
            <a:pPr>
              <a:spcBef>
                <a:spcPct val="20000"/>
              </a:spcBef>
              <a:buClr>
                <a:schemeClr val="accent2"/>
              </a:buClr>
              <a:buSzPct val="85000"/>
            </a:pPr>
            <a:r>
              <a:rPr lang="en-US" altLang="x-none" sz="2000" dirty="0">
                <a:latin typeface="Comic Sans MS" charset="0"/>
              </a:rPr>
              <a:t>For a link of interesting RFCs, please see </a:t>
            </a:r>
            <a:br>
              <a:rPr lang="en-US" altLang="x-none" sz="2000" dirty="0">
                <a:latin typeface="Comic Sans MS" charset="0"/>
              </a:rPr>
            </a:br>
            <a:r>
              <a:rPr lang="en-US" altLang="x-none" sz="1600" dirty="0">
                <a:latin typeface="Comic Sans MS" charset="0"/>
              </a:rPr>
              <a:t>http://</a:t>
            </a:r>
            <a:r>
              <a:rPr lang="en-US" altLang="x-none" sz="1600" dirty="0" err="1">
                <a:latin typeface="Comic Sans MS" charset="0"/>
              </a:rPr>
              <a:t>qiaoxiang.me</a:t>
            </a:r>
            <a:r>
              <a:rPr lang="en-US" altLang="x-none" sz="1600" dirty="0">
                <a:latin typeface="Comic Sans MS" charset="0"/>
              </a:rPr>
              <a:t>/courses/cnns-xmuf21/readings/</a:t>
            </a:r>
            <a:r>
              <a:rPr lang="en-US" altLang="x-none" sz="1600" dirty="0" err="1">
                <a:latin typeface="Comic Sans MS" charset="0"/>
              </a:rPr>
              <a:t>interestingrfcs.html</a:t>
            </a:r>
            <a:endParaRPr lang="en-US" altLang="x-none" sz="1600" dirty="0">
              <a:latin typeface="Comic Sans MS" charset="0"/>
            </a:endParaRPr>
          </a:p>
          <a:p>
            <a:pPr>
              <a:spcBef>
                <a:spcPct val="20000"/>
              </a:spcBef>
              <a:buClr>
                <a:schemeClr val="accent2"/>
              </a:buClr>
              <a:buSzPct val="85000"/>
            </a:pPr>
            <a:r>
              <a:rPr lang="en-US" altLang="x-none" sz="2000" dirty="0">
                <a:latin typeface="Comic Sans MS" charset="0"/>
              </a:rPr>
              <a:t>For more on Internet history, please see</a:t>
            </a:r>
          </a:p>
          <a:p>
            <a:pPr>
              <a:spcBef>
                <a:spcPct val="20000"/>
              </a:spcBef>
              <a:buClr>
                <a:schemeClr val="accent2"/>
              </a:buClr>
              <a:buSzPct val="85000"/>
            </a:pPr>
            <a:r>
              <a:rPr lang="en-US" altLang="x-none" sz="1600" dirty="0">
                <a:latin typeface="Comic Sans MS" charset="0"/>
              </a:rPr>
              <a:t>http://</a:t>
            </a:r>
            <a:r>
              <a:rPr lang="en-US" altLang="x-none" sz="1600" dirty="0" err="1">
                <a:latin typeface="Comic Sans MS" charset="0"/>
              </a:rPr>
              <a:t>www.zakon.org</a:t>
            </a:r>
            <a:r>
              <a:rPr lang="en-US" altLang="x-none" sz="1600" dirty="0">
                <a:latin typeface="Comic Sans MS" charset="0"/>
              </a:rPr>
              <a:t>/</a:t>
            </a:r>
            <a:r>
              <a:rPr lang="en-US" altLang="x-none" sz="1600" dirty="0" err="1">
                <a:latin typeface="Comic Sans MS" charset="0"/>
              </a:rPr>
              <a:t>robert</a:t>
            </a:r>
            <a:r>
              <a:rPr lang="en-US" altLang="x-none" sz="1600" dirty="0">
                <a:latin typeface="Comic Sans MS" charset="0"/>
              </a:rPr>
              <a:t>/internet/timeline/</a:t>
            </a:r>
          </a:p>
          <a:p>
            <a:pPr>
              <a:lnSpc>
                <a:spcPct val="114000"/>
              </a:lnSpc>
              <a:buClr>
                <a:schemeClr val="accent1"/>
              </a:buClr>
            </a:pPr>
            <a:endParaRPr lang="en-US" altLang="x-none" sz="2000" dirty="0">
              <a:latin typeface="Comic Sans MS" charset="0"/>
            </a:endParaRPr>
          </a:p>
        </p:txBody>
      </p:sp>
      <p:sp>
        <p:nvSpPr>
          <p:cNvPr id="7" name="Slide Number Placeholder 5">
            <a:extLst>
              <a:ext uri="{FF2B5EF4-FFF2-40B4-BE49-F238E27FC236}">
                <a16:creationId xmlns:a16="http://schemas.microsoft.com/office/drawing/2014/main" id="{D2138ACD-20AD-9E49-9CD8-656901E254A0}"/>
              </a:ext>
            </a:extLst>
          </p:cNvPr>
          <p:cNvSpPr txBox="1">
            <a:spLocks/>
          </p:cNvSpPr>
          <p:nvPr/>
        </p:nvSpPr>
        <p:spPr>
          <a:xfrm>
            <a:off x="11488848" y="6039465"/>
            <a:ext cx="703152"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500" kern="1200">
                <a:solidFill>
                  <a:schemeClr val="tx1"/>
                </a:solidFill>
                <a:latin typeface="Times New Roman" charset="0"/>
                <a:ea typeface="ＭＳ Ｐゴシック" charset="-128"/>
                <a:cs typeface="+mn-cs"/>
              </a:defRPr>
            </a:lvl1pPr>
            <a:lvl2pPr marL="742950" indent="-285750" algn="l" defTabSz="914400" rtl="0" eaLnBrk="1" latinLnBrk="0" hangingPunct="1">
              <a:defRPr sz="500" kern="1200">
                <a:solidFill>
                  <a:schemeClr val="tx1"/>
                </a:solidFill>
                <a:latin typeface="Times New Roman" charset="0"/>
                <a:ea typeface="ＭＳ Ｐゴシック" charset="-128"/>
                <a:cs typeface="+mn-cs"/>
              </a:defRPr>
            </a:lvl2pPr>
            <a:lvl3pPr marL="1143000" indent="-228600" algn="l" defTabSz="914400" rtl="0" eaLnBrk="1" latinLnBrk="0" hangingPunct="1">
              <a:defRPr sz="500" kern="1200">
                <a:solidFill>
                  <a:schemeClr val="tx1"/>
                </a:solidFill>
                <a:latin typeface="Times New Roman" charset="0"/>
                <a:ea typeface="ＭＳ Ｐゴシック" charset="-128"/>
                <a:cs typeface="+mn-cs"/>
              </a:defRPr>
            </a:lvl3pPr>
            <a:lvl4pPr marL="1600200" indent="-228600" algn="l" defTabSz="914400" rtl="0" eaLnBrk="1" latinLnBrk="0" hangingPunct="1">
              <a:defRPr sz="500" kern="1200">
                <a:solidFill>
                  <a:schemeClr val="tx1"/>
                </a:solidFill>
                <a:latin typeface="Times New Roman" charset="0"/>
                <a:ea typeface="ＭＳ Ｐゴシック" charset="-128"/>
                <a:cs typeface="+mn-cs"/>
              </a:defRPr>
            </a:lvl4pPr>
            <a:lvl5pPr marL="2057400" indent="-228600" algn="l" defTabSz="914400" rtl="0" eaLnBrk="1" latinLnBrk="0" hangingPunct="1">
              <a:defRPr sz="500" kern="1200">
                <a:solidFill>
                  <a:schemeClr val="tx1"/>
                </a:solidFill>
                <a:latin typeface="Times New Roman" charset="0"/>
                <a:ea typeface="ＭＳ Ｐゴシック" charset="-128"/>
                <a:cs typeface="+mn-cs"/>
              </a:defRPr>
            </a:lvl5pPr>
            <a:lvl6pPr marL="25146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6pPr>
            <a:lvl7pPr marL="29718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7pPr>
            <a:lvl8pPr marL="34290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8pPr>
            <a:lvl9pPr marL="38862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9pPr>
          </a:lstStyle>
          <a:p>
            <a:pPr algn="r"/>
            <a:fld id="{7CBD4323-42A0-E54E-9D59-E221C7814D01}" type="slidenum">
              <a:rPr lang="en-US" altLang="x-none" sz="1600" smtClean="0">
                <a:latin typeface="Tahoma" charset="0"/>
              </a:rPr>
              <a:pPr algn="r"/>
              <a:t>27</a:t>
            </a:fld>
            <a:endParaRPr lang="en-US" altLang="x-none" sz="1600" dirty="0">
              <a:latin typeface="Tahoma" charset="0"/>
            </a:endParaRPr>
          </a:p>
        </p:txBody>
      </p:sp>
    </p:spTree>
    <p:extLst>
      <p:ext uri="{BB962C8B-B14F-4D97-AF65-F5344CB8AC3E}">
        <p14:creationId xmlns:p14="http://schemas.microsoft.com/office/powerpoint/2010/main" val="1042474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CC3487D-D6D5-A04C-94F1-8FE8E59FD796}"/>
              </a:ext>
            </a:extLst>
          </p:cNvPr>
          <p:cNvSpPr>
            <a:spLocks noGrp="1"/>
          </p:cNvSpPr>
          <p:nvPr>
            <p:ph type="body" sz="quarter" idx="10"/>
          </p:nvPr>
        </p:nvSpPr>
        <p:spPr>
          <a:xfrm>
            <a:off x="1174348" y="142570"/>
            <a:ext cx="10061002" cy="914400"/>
          </a:xfrm>
        </p:spPr>
        <p:txBody>
          <a:bodyPr/>
          <a:lstStyle/>
          <a:p>
            <a:r>
              <a:rPr lang="en-US" sz="3600" dirty="0">
                <a:solidFill>
                  <a:schemeClr val="accent1"/>
                </a:solidFill>
                <a:latin typeface="Comic Sans MS" panose="030F0902030302020204" pitchFamily="66" charset="0"/>
              </a:rPr>
              <a:t>Growth of the Internet in Terms of Number of Hosts</a:t>
            </a:r>
            <a:endParaRPr lang="en-US" sz="3600" dirty="0">
              <a:solidFill>
                <a:srgbClr val="FF0000"/>
              </a:solidFill>
              <a:latin typeface="Comic Sans MS" panose="030F0902030302020204" pitchFamily="66" charset="0"/>
            </a:endParaRPr>
          </a:p>
        </p:txBody>
      </p:sp>
      <p:sp>
        <p:nvSpPr>
          <p:cNvPr id="7" name="Slide Number Placeholder 5">
            <a:extLst>
              <a:ext uri="{FF2B5EF4-FFF2-40B4-BE49-F238E27FC236}">
                <a16:creationId xmlns:a16="http://schemas.microsoft.com/office/drawing/2014/main" id="{D2138ACD-20AD-9E49-9CD8-656901E254A0}"/>
              </a:ext>
            </a:extLst>
          </p:cNvPr>
          <p:cNvSpPr txBox="1">
            <a:spLocks/>
          </p:cNvSpPr>
          <p:nvPr/>
        </p:nvSpPr>
        <p:spPr>
          <a:xfrm>
            <a:off x="11488848" y="6039465"/>
            <a:ext cx="703152"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500" kern="1200">
                <a:solidFill>
                  <a:schemeClr val="tx1"/>
                </a:solidFill>
                <a:latin typeface="Times New Roman" charset="0"/>
                <a:ea typeface="ＭＳ Ｐゴシック" charset="-128"/>
                <a:cs typeface="+mn-cs"/>
              </a:defRPr>
            </a:lvl1pPr>
            <a:lvl2pPr marL="742950" indent="-285750" algn="l" defTabSz="914400" rtl="0" eaLnBrk="1" latinLnBrk="0" hangingPunct="1">
              <a:defRPr sz="500" kern="1200">
                <a:solidFill>
                  <a:schemeClr val="tx1"/>
                </a:solidFill>
                <a:latin typeface="Times New Roman" charset="0"/>
                <a:ea typeface="ＭＳ Ｐゴシック" charset="-128"/>
                <a:cs typeface="+mn-cs"/>
              </a:defRPr>
            </a:lvl2pPr>
            <a:lvl3pPr marL="1143000" indent="-228600" algn="l" defTabSz="914400" rtl="0" eaLnBrk="1" latinLnBrk="0" hangingPunct="1">
              <a:defRPr sz="500" kern="1200">
                <a:solidFill>
                  <a:schemeClr val="tx1"/>
                </a:solidFill>
                <a:latin typeface="Times New Roman" charset="0"/>
                <a:ea typeface="ＭＳ Ｐゴシック" charset="-128"/>
                <a:cs typeface="+mn-cs"/>
              </a:defRPr>
            </a:lvl3pPr>
            <a:lvl4pPr marL="1600200" indent="-228600" algn="l" defTabSz="914400" rtl="0" eaLnBrk="1" latinLnBrk="0" hangingPunct="1">
              <a:defRPr sz="500" kern="1200">
                <a:solidFill>
                  <a:schemeClr val="tx1"/>
                </a:solidFill>
                <a:latin typeface="Times New Roman" charset="0"/>
                <a:ea typeface="ＭＳ Ｐゴシック" charset="-128"/>
                <a:cs typeface="+mn-cs"/>
              </a:defRPr>
            </a:lvl4pPr>
            <a:lvl5pPr marL="2057400" indent="-228600" algn="l" defTabSz="914400" rtl="0" eaLnBrk="1" latinLnBrk="0" hangingPunct="1">
              <a:defRPr sz="500" kern="1200">
                <a:solidFill>
                  <a:schemeClr val="tx1"/>
                </a:solidFill>
                <a:latin typeface="Times New Roman" charset="0"/>
                <a:ea typeface="ＭＳ Ｐゴシック" charset="-128"/>
                <a:cs typeface="+mn-cs"/>
              </a:defRPr>
            </a:lvl5pPr>
            <a:lvl6pPr marL="25146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6pPr>
            <a:lvl7pPr marL="29718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7pPr>
            <a:lvl8pPr marL="34290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8pPr>
            <a:lvl9pPr marL="38862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9pPr>
          </a:lstStyle>
          <a:p>
            <a:pPr algn="r"/>
            <a:fld id="{7CBD4323-42A0-E54E-9D59-E221C7814D01}" type="slidenum">
              <a:rPr lang="en-US" altLang="x-none" sz="1600" smtClean="0">
                <a:latin typeface="Tahoma" charset="0"/>
              </a:rPr>
              <a:pPr algn="r"/>
              <a:t>28</a:t>
            </a:fld>
            <a:endParaRPr lang="en-US" altLang="x-none" sz="1600" dirty="0">
              <a:latin typeface="Tahoma" charset="0"/>
            </a:endParaRPr>
          </a:p>
        </p:txBody>
      </p:sp>
      <p:pic>
        <p:nvPicPr>
          <p:cNvPr id="5" name="Picture 8" descr="march2001-jellyfish">
            <a:extLst>
              <a:ext uri="{FF2B5EF4-FFF2-40B4-BE49-F238E27FC236}">
                <a16:creationId xmlns:a16="http://schemas.microsoft.com/office/drawing/2014/main" id="{B74F0D3C-1B5A-664A-A423-0B13E32EF161}"/>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6823609" y="4257370"/>
            <a:ext cx="4191000" cy="212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7">
            <a:extLst>
              <a:ext uri="{FF2B5EF4-FFF2-40B4-BE49-F238E27FC236}">
                <a16:creationId xmlns:a16="http://schemas.microsoft.com/office/drawing/2014/main" id="{DE89A86D-A610-5B47-85F6-CDDA31DEA64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670307" y="1056970"/>
            <a:ext cx="4372729" cy="3028950"/>
          </a:xfrm>
          <a:prstGeom prst="rect">
            <a:avLst/>
          </a:prstGeom>
        </p:spPr>
      </p:pic>
      <p:sp>
        <p:nvSpPr>
          <p:cNvPr id="10" name="Rectangle 3">
            <a:extLst>
              <a:ext uri="{FF2B5EF4-FFF2-40B4-BE49-F238E27FC236}">
                <a16:creationId xmlns:a16="http://schemas.microsoft.com/office/drawing/2014/main" id="{7774D4D8-91B4-414A-917A-2BB780DACF7A}"/>
              </a:ext>
            </a:extLst>
          </p:cNvPr>
          <p:cNvSpPr txBox="1">
            <a:spLocks noChangeArrowheads="1"/>
          </p:cNvSpPr>
          <p:nvPr/>
        </p:nvSpPr>
        <p:spPr bwMode="auto">
          <a:xfrm>
            <a:off x="1303118" y="1269924"/>
            <a:ext cx="4210442" cy="488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557" tIns="45781" rIns="91557" bIns="45781" numCol="1" anchor="t" anchorCtr="0" compatLnSpc="1">
            <a:prstTxWarp prst="textNoShape">
              <a:avLst/>
            </a:prstTxWarp>
          </a:bodyPr>
          <a:lstStyle>
            <a:lvl1pPr marL="342900" indent="-342900" algn="l" defTabSz="915988" rtl="0" eaLnBrk="0" fontAlgn="base" hangingPunct="0">
              <a:spcBef>
                <a:spcPct val="20000"/>
              </a:spcBef>
              <a:spcAft>
                <a:spcPct val="0"/>
              </a:spcAft>
              <a:buClr>
                <a:schemeClr val="accent2"/>
              </a:buClr>
              <a:buSzPct val="85000"/>
              <a:buFont typeface="ZapfDingbats" charset="0"/>
              <a:buChar char="r"/>
              <a:defRPr sz="2800">
                <a:solidFill>
                  <a:schemeClr val="tx1"/>
                </a:solidFill>
                <a:latin typeface="+mn-lt"/>
                <a:ea typeface="ＭＳ Ｐゴシック" charset="0"/>
                <a:cs typeface="ＭＳ Ｐゴシック" charset="0"/>
              </a:defRPr>
            </a:lvl1pPr>
            <a:lvl2pPr marL="744538" indent="-287338" algn="l" defTabSz="915988" rtl="0" eaLnBrk="0" fontAlgn="base" hangingPunct="0">
              <a:spcBef>
                <a:spcPct val="20000"/>
              </a:spcBef>
              <a:spcAft>
                <a:spcPct val="0"/>
              </a:spcAft>
              <a:buClr>
                <a:schemeClr val="accent2"/>
              </a:buClr>
              <a:buSzPct val="75000"/>
              <a:buFont typeface="ZapfDingbats" charset="0"/>
              <a:buChar char="m"/>
              <a:defRPr sz="2400">
                <a:solidFill>
                  <a:schemeClr val="tx1"/>
                </a:solidFill>
                <a:latin typeface="+mn-lt"/>
                <a:ea typeface="ＭＳ Ｐゴシック" charset="0"/>
              </a:defRPr>
            </a:lvl2pPr>
            <a:lvl3pPr marL="1144588" indent="-228600" algn="l" defTabSz="915988" rtl="0" eaLnBrk="0" fontAlgn="base" hangingPunct="0">
              <a:spcBef>
                <a:spcPct val="20000"/>
              </a:spcBef>
              <a:spcAft>
                <a:spcPct val="0"/>
              </a:spcAft>
              <a:buChar char="•"/>
              <a:defRPr sz="2000">
                <a:solidFill>
                  <a:schemeClr val="tx1"/>
                </a:solidFill>
                <a:latin typeface="+mn-lt"/>
                <a:ea typeface="ＭＳ Ｐゴシック" charset="0"/>
              </a:defRPr>
            </a:lvl3pPr>
            <a:lvl4pPr marL="1603375" indent="-230188" algn="l" defTabSz="915988" rtl="0" eaLnBrk="0" fontAlgn="base" hangingPunct="0">
              <a:spcBef>
                <a:spcPct val="20000"/>
              </a:spcBef>
              <a:spcAft>
                <a:spcPct val="0"/>
              </a:spcAft>
              <a:buChar char="–"/>
              <a:defRPr sz="2000">
                <a:solidFill>
                  <a:schemeClr val="tx1"/>
                </a:solidFill>
                <a:latin typeface="Times New Roman" pitchFamily="18" charset="0"/>
                <a:ea typeface="ＭＳ Ｐゴシック" charset="0"/>
              </a:defRPr>
            </a:lvl4pPr>
            <a:lvl5pPr marL="2060575" indent="-228600" algn="l" defTabSz="915988" rtl="0" eaLnBrk="0" fontAlgn="base" hangingPunct="0">
              <a:spcBef>
                <a:spcPct val="20000"/>
              </a:spcBef>
              <a:spcAft>
                <a:spcPct val="0"/>
              </a:spcAft>
              <a:buChar char="»"/>
              <a:defRPr sz="2000">
                <a:solidFill>
                  <a:schemeClr val="tx1"/>
                </a:solidFill>
                <a:latin typeface="Times New Roman" pitchFamily="18" charset="0"/>
                <a:ea typeface="ＭＳ Ｐゴシック" charset="0"/>
              </a:defRPr>
            </a:lvl5pPr>
            <a:lvl6pPr marL="2517775" indent="-228600" algn="l" defTabSz="915988" rtl="0" eaLnBrk="0" fontAlgn="base" hangingPunct="0">
              <a:spcBef>
                <a:spcPct val="20000"/>
              </a:spcBef>
              <a:spcAft>
                <a:spcPct val="0"/>
              </a:spcAft>
              <a:buChar char="»"/>
              <a:defRPr sz="2000">
                <a:solidFill>
                  <a:schemeClr val="tx1"/>
                </a:solidFill>
                <a:latin typeface="Times New Roman" pitchFamily="18" charset="0"/>
              </a:defRPr>
            </a:lvl6pPr>
            <a:lvl7pPr marL="2974975" indent="-228600" algn="l" defTabSz="915988" rtl="0" eaLnBrk="0" fontAlgn="base" hangingPunct="0">
              <a:spcBef>
                <a:spcPct val="20000"/>
              </a:spcBef>
              <a:spcAft>
                <a:spcPct val="0"/>
              </a:spcAft>
              <a:buChar char="»"/>
              <a:defRPr sz="2000">
                <a:solidFill>
                  <a:schemeClr val="tx1"/>
                </a:solidFill>
                <a:latin typeface="Times New Roman" pitchFamily="18" charset="0"/>
              </a:defRPr>
            </a:lvl7pPr>
            <a:lvl8pPr marL="3432175" indent="-228600" algn="l" defTabSz="915988" rtl="0" eaLnBrk="0" fontAlgn="base" hangingPunct="0">
              <a:spcBef>
                <a:spcPct val="20000"/>
              </a:spcBef>
              <a:spcAft>
                <a:spcPct val="0"/>
              </a:spcAft>
              <a:buChar char="»"/>
              <a:defRPr sz="2000">
                <a:solidFill>
                  <a:schemeClr val="tx1"/>
                </a:solidFill>
                <a:latin typeface="Times New Roman" pitchFamily="18" charset="0"/>
              </a:defRPr>
            </a:lvl8pPr>
            <a:lvl9pPr marL="3889375" indent="-228600" algn="l" defTabSz="915988" rtl="0" eaLnBrk="0" fontAlgn="base" hangingPunct="0">
              <a:spcBef>
                <a:spcPct val="20000"/>
              </a:spcBef>
              <a:spcAft>
                <a:spcPct val="0"/>
              </a:spcAft>
              <a:buChar char="»"/>
              <a:defRPr sz="2000">
                <a:solidFill>
                  <a:schemeClr val="tx1"/>
                </a:solidFill>
                <a:latin typeface="Times New Roman" pitchFamily="18" charset="0"/>
              </a:defRPr>
            </a:lvl9pPr>
          </a:lstStyle>
          <a:p>
            <a:pPr defTabSz="914400">
              <a:buFont typeface="ZapfDingbats" charset="0"/>
              <a:buNone/>
              <a:tabLst>
                <a:tab pos="2511425" algn="r"/>
                <a:tab pos="5657850" algn="l"/>
              </a:tabLst>
            </a:pPr>
            <a:r>
              <a:rPr lang="en-US" altLang="x-none" sz="1800" b="1" kern="0" dirty="0">
                <a:solidFill>
                  <a:srgbClr val="FF0000"/>
                </a:solidFill>
                <a:latin typeface="Comic Sans MS" panose="030F0902030302020204" pitchFamily="66" charset="0"/>
                <a:ea typeface="ＭＳ Ｐゴシック" charset="-128"/>
              </a:rPr>
              <a:t>Number of Hosts on the Internet:</a:t>
            </a:r>
            <a:endParaRPr lang="en-US" altLang="x-none" sz="1800" kern="0" dirty="0">
              <a:solidFill>
                <a:srgbClr val="FF0000"/>
              </a:solidFill>
              <a:latin typeface="Comic Sans MS" panose="030F0902030302020204" pitchFamily="66" charset="0"/>
              <a:ea typeface="ＭＳ Ｐゴシック" charset="-128"/>
            </a:endParaRPr>
          </a:p>
          <a:p>
            <a:pPr defTabSz="914400">
              <a:buFont typeface="ZapfDingbats" charset="0"/>
              <a:buNone/>
              <a:tabLst>
                <a:tab pos="2511425" algn="r"/>
                <a:tab pos="5657850" algn="l"/>
              </a:tabLst>
            </a:pPr>
            <a:r>
              <a:rPr lang="zh-CN" altLang="en-US" sz="1800" kern="0" dirty="0">
                <a:latin typeface="Comic Sans MS" panose="030F0902030302020204" pitchFamily="66" charset="0"/>
                <a:ea typeface="ＭＳ Ｐゴシック" charset="-128"/>
              </a:rPr>
              <a:t>  </a:t>
            </a:r>
            <a:r>
              <a:rPr lang="en-US" altLang="x-none" sz="1800" kern="0" dirty="0">
                <a:latin typeface="Comic Sans MS" panose="030F0902030302020204" pitchFamily="66" charset="0"/>
                <a:ea typeface="ＭＳ Ｐゴシック" charset="-128"/>
              </a:rPr>
              <a:t>Aug.  1981                 	213</a:t>
            </a:r>
          </a:p>
          <a:p>
            <a:pPr defTabSz="914400">
              <a:buFont typeface="ZapfDingbats" charset="0"/>
              <a:buNone/>
              <a:tabLst>
                <a:tab pos="2511425" algn="r"/>
                <a:tab pos="5657850" algn="l"/>
              </a:tabLst>
            </a:pPr>
            <a:r>
              <a:rPr lang="zh-CN" altLang="en-US" sz="1800" kern="0" dirty="0">
                <a:latin typeface="Comic Sans MS" panose="030F0902030302020204" pitchFamily="66" charset="0"/>
                <a:ea typeface="ＭＳ Ｐゴシック" charset="-128"/>
              </a:rPr>
              <a:t>  </a:t>
            </a:r>
            <a:r>
              <a:rPr lang="en-US" altLang="x-none" sz="1800" kern="0" dirty="0">
                <a:latin typeface="Comic Sans MS" panose="030F0902030302020204" pitchFamily="66" charset="0"/>
                <a:ea typeface="ＭＳ Ｐゴシック" charset="-128"/>
              </a:rPr>
              <a:t>Oct. 1984           	   1,024</a:t>
            </a:r>
          </a:p>
          <a:p>
            <a:pPr defTabSz="914400">
              <a:buFont typeface="ZapfDingbats" charset="0"/>
              <a:buNone/>
              <a:tabLst>
                <a:tab pos="2511425" algn="r"/>
                <a:tab pos="5657850" algn="l"/>
              </a:tabLst>
            </a:pPr>
            <a:r>
              <a:rPr lang="zh-CN" altLang="en-US" sz="1800" kern="0" dirty="0">
                <a:latin typeface="Comic Sans MS" panose="030F0902030302020204" pitchFamily="66" charset="0"/>
                <a:ea typeface="ＭＳ Ｐゴシック" charset="-128"/>
              </a:rPr>
              <a:t>  </a:t>
            </a:r>
            <a:r>
              <a:rPr lang="en-US" altLang="x-none" sz="1800" kern="0" dirty="0">
                <a:latin typeface="Comic Sans MS" panose="030F0902030302020204" pitchFamily="66" charset="0"/>
                <a:ea typeface="ＭＳ Ｐゴシック" charset="-128"/>
              </a:rPr>
              <a:t>Dec. 1987            28,174 </a:t>
            </a:r>
          </a:p>
          <a:p>
            <a:pPr defTabSz="914400">
              <a:buFont typeface="ZapfDingbats" charset="0"/>
              <a:buNone/>
              <a:tabLst>
                <a:tab pos="2511425" algn="r"/>
                <a:tab pos="5657850" algn="l"/>
              </a:tabLst>
            </a:pPr>
            <a:r>
              <a:rPr lang="zh-CN" altLang="en-US" sz="1800" kern="0" dirty="0">
                <a:latin typeface="Comic Sans MS" panose="030F0902030302020204" pitchFamily="66" charset="0"/>
                <a:ea typeface="ＭＳ Ｐゴシック" charset="-128"/>
              </a:rPr>
              <a:t>  </a:t>
            </a:r>
            <a:r>
              <a:rPr lang="en-US" altLang="x-none" sz="1800" kern="0" dirty="0">
                <a:latin typeface="Comic Sans MS" panose="030F0902030302020204" pitchFamily="66" charset="0"/>
                <a:ea typeface="ＭＳ Ｐゴシック" charset="-128"/>
              </a:rPr>
              <a:t>Oct. 1990          313,000 </a:t>
            </a:r>
          </a:p>
          <a:p>
            <a:pPr defTabSz="914400">
              <a:buFont typeface="ZapfDingbats" charset="0"/>
              <a:buNone/>
              <a:tabLst>
                <a:tab pos="2511425" algn="r"/>
                <a:tab pos="5657850" algn="l"/>
              </a:tabLst>
            </a:pPr>
            <a:r>
              <a:rPr lang="zh-CN" altLang="en-US" sz="1800" kern="0" dirty="0">
                <a:latin typeface="Comic Sans MS" panose="030F0902030302020204" pitchFamily="66" charset="0"/>
                <a:ea typeface="ＭＳ Ｐゴシック" charset="-128"/>
              </a:rPr>
              <a:t>  </a:t>
            </a:r>
            <a:r>
              <a:rPr lang="en-US" altLang="x-none" sz="1800" kern="0" dirty="0">
                <a:latin typeface="Comic Sans MS" panose="030F0902030302020204" pitchFamily="66" charset="0"/>
                <a:ea typeface="ＭＳ Ｐゴシック" charset="-128"/>
              </a:rPr>
              <a:t>Jan.  1993       1,313,000</a:t>
            </a:r>
          </a:p>
          <a:p>
            <a:pPr defTabSz="914400">
              <a:buFont typeface="ZapfDingbats" charset="0"/>
              <a:buNone/>
              <a:tabLst>
                <a:tab pos="2511425" algn="r"/>
                <a:tab pos="5657850" algn="l"/>
              </a:tabLst>
            </a:pPr>
            <a:r>
              <a:rPr lang="zh-CN" altLang="en-US" sz="1800" kern="0" dirty="0">
                <a:latin typeface="Comic Sans MS" panose="030F0902030302020204" pitchFamily="66" charset="0"/>
                <a:ea typeface="ＭＳ Ｐゴシック" charset="-128"/>
              </a:rPr>
              <a:t>  </a:t>
            </a:r>
            <a:r>
              <a:rPr lang="en-US" altLang="x-none" sz="1800" kern="0" dirty="0">
                <a:latin typeface="Comic Sans MS" panose="030F0902030302020204" pitchFamily="66" charset="0"/>
                <a:ea typeface="ＭＳ Ｐゴシック" charset="-128"/>
              </a:rPr>
              <a:t>Jan.  1996      9,472,000</a:t>
            </a:r>
          </a:p>
          <a:p>
            <a:pPr defTabSz="914400">
              <a:buFont typeface="ZapfDingbats" charset="0"/>
              <a:buNone/>
              <a:tabLst>
                <a:tab pos="2511425" algn="r"/>
                <a:tab pos="5657850" algn="l"/>
              </a:tabLst>
            </a:pPr>
            <a:r>
              <a:rPr lang="zh-CN" altLang="en-US" sz="1800" kern="0" dirty="0">
                <a:latin typeface="Comic Sans MS" panose="030F0902030302020204" pitchFamily="66" charset="0"/>
                <a:ea typeface="ＭＳ Ｐゴシック" charset="-128"/>
              </a:rPr>
              <a:t>  </a:t>
            </a:r>
            <a:r>
              <a:rPr lang="en-US" altLang="x-none" sz="1800" kern="0" dirty="0">
                <a:latin typeface="Comic Sans MS" panose="030F0902030302020204" pitchFamily="66" charset="0"/>
                <a:ea typeface="ＭＳ Ｐゴシック" charset="-128"/>
              </a:rPr>
              <a:t>Jan. </a:t>
            </a:r>
            <a:r>
              <a:rPr lang="en-US" altLang="zh-CN" sz="1800" kern="0" dirty="0">
                <a:latin typeface="Comic Sans MS" panose="030F0902030302020204" pitchFamily="66" charset="0"/>
                <a:ea typeface="ＭＳ Ｐゴシック" charset="-128"/>
              </a:rPr>
              <a:t> 1999</a:t>
            </a:r>
            <a:r>
              <a:rPr lang="en-US" altLang="x-none" sz="1800" kern="0" dirty="0">
                <a:latin typeface="Comic Sans MS" panose="030F0902030302020204" pitchFamily="66" charset="0"/>
                <a:ea typeface="ＭＳ Ｐゴシック" charset="-128"/>
              </a:rPr>
              <a:t>    </a:t>
            </a:r>
            <a:r>
              <a:rPr lang="en-US" altLang="zh-CN" sz="1800" kern="0" dirty="0">
                <a:latin typeface="Comic Sans MS" panose="030F0902030302020204" pitchFamily="66" charset="0"/>
                <a:ea typeface="ＭＳ Ｐゴシック" charset="-128"/>
              </a:rPr>
              <a:t>43</a:t>
            </a:r>
            <a:r>
              <a:rPr lang="en-US" altLang="x-none" sz="1800" kern="0" dirty="0">
                <a:latin typeface="Comic Sans MS" panose="030F0902030302020204" pitchFamily="66" charset="0"/>
                <a:ea typeface="ＭＳ Ｐゴシック" charset="-128"/>
              </a:rPr>
              <a:t>,</a:t>
            </a:r>
            <a:r>
              <a:rPr lang="en-US" altLang="zh-CN" sz="1800" kern="0" dirty="0">
                <a:latin typeface="Comic Sans MS" panose="030F0902030302020204" pitchFamily="66" charset="0"/>
                <a:ea typeface="ＭＳ Ｐゴシック" charset="-128"/>
              </a:rPr>
              <a:t>218</a:t>
            </a:r>
            <a:r>
              <a:rPr lang="en-US" altLang="x-none" sz="1800" kern="0" dirty="0">
                <a:latin typeface="Comic Sans MS" panose="030F0902030302020204" pitchFamily="66" charset="0"/>
                <a:ea typeface="ＭＳ Ｐゴシック" charset="-128"/>
              </a:rPr>
              <a:t>,000</a:t>
            </a:r>
          </a:p>
          <a:p>
            <a:pPr defTabSz="914400">
              <a:buFont typeface="ZapfDingbats" charset="0"/>
              <a:buNone/>
              <a:tabLst>
                <a:tab pos="2511425" algn="r"/>
                <a:tab pos="5657850" algn="l"/>
              </a:tabLst>
            </a:pPr>
            <a:r>
              <a:rPr lang="zh-CN" altLang="en-US" sz="1800" kern="0" dirty="0">
                <a:latin typeface="Comic Sans MS" panose="030F0902030302020204" pitchFamily="66" charset="0"/>
                <a:ea typeface="ＭＳ Ｐゴシック" charset="-128"/>
              </a:rPr>
              <a:t>  </a:t>
            </a:r>
            <a:r>
              <a:rPr lang="en-US" altLang="x-none" sz="1800" kern="0" dirty="0">
                <a:latin typeface="Comic Sans MS" panose="030F0902030302020204" pitchFamily="66" charset="0"/>
                <a:ea typeface="ＭＳ Ｐゴシック" charset="-128"/>
              </a:rPr>
              <a:t>Jan. 2002  147,344,723</a:t>
            </a:r>
            <a:endParaRPr lang="en-US" altLang="zh-CN" sz="1800" kern="0" dirty="0">
              <a:latin typeface="Comic Sans MS" panose="030F0902030302020204" pitchFamily="66" charset="0"/>
              <a:ea typeface="ＭＳ Ｐゴシック" charset="-128"/>
            </a:endParaRPr>
          </a:p>
          <a:p>
            <a:pPr defTabSz="914400">
              <a:buFont typeface="ZapfDingbats" charset="0"/>
              <a:buNone/>
              <a:tabLst>
                <a:tab pos="2511425" algn="r"/>
                <a:tab pos="5657850" algn="l"/>
              </a:tabLst>
            </a:pPr>
            <a:r>
              <a:rPr lang="zh-CN" altLang="en-US" sz="1800" kern="0" dirty="0">
                <a:latin typeface="Comic Sans MS" panose="030F0902030302020204" pitchFamily="66" charset="0"/>
                <a:ea typeface="ＭＳ Ｐゴシック" charset="-128"/>
              </a:rPr>
              <a:t>  </a:t>
            </a:r>
            <a:r>
              <a:rPr lang="en-US" altLang="x-none" sz="1800" kern="0" dirty="0">
                <a:latin typeface="Comic Sans MS" panose="030F0902030302020204" pitchFamily="66" charset="0"/>
                <a:ea typeface="ＭＳ Ｐゴシック" charset="-128"/>
              </a:rPr>
              <a:t>Jan. 2005  317,646,084</a:t>
            </a:r>
          </a:p>
          <a:p>
            <a:pPr defTabSz="914400">
              <a:buFont typeface="ZapfDingbats" charset="0"/>
              <a:buNone/>
              <a:tabLst>
                <a:tab pos="2511425" algn="r"/>
                <a:tab pos="5657850" algn="l"/>
              </a:tabLst>
            </a:pPr>
            <a:r>
              <a:rPr lang="zh-CN" altLang="en-US" sz="1800" kern="0" dirty="0">
                <a:latin typeface="Comic Sans MS" panose="030F0902030302020204" pitchFamily="66" charset="0"/>
                <a:ea typeface="ＭＳ Ｐゴシック" charset="-128"/>
              </a:rPr>
              <a:t>  </a:t>
            </a:r>
            <a:r>
              <a:rPr lang="en-US" altLang="x-none" sz="1800" kern="0" dirty="0">
                <a:latin typeface="Comic Sans MS" panose="030F0902030302020204" pitchFamily="66" charset="0"/>
                <a:ea typeface="ＭＳ Ｐゴシック" charset="-128"/>
              </a:rPr>
              <a:t>Jan. 2007  433,193,199</a:t>
            </a:r>
          </a:p>
          <a:p>
            <a:pPr defTabSz="914400">
              <a:buFont typeface="ZapfDingbats" charset="0"/>
              <a:buNone/>
              <a:tabLst>
                <a:tab pos="2511425" algn="r"/>
                <a:tab pos="5657850" algn="l"/>
              </a:tabLst>
            </a:pPr>
            <a:r>
              <a:rPr lang="zh-CN" altLang="en-US" sz="1800" kern="0" dirty="0">
                <a:latin typeface="Comic Sans MS" panose="030F0902030302020204" pitchFamily="66" charset="0"/>
                <a:ea typeface="ＭＳ Ｐゴシック" charset="-128"/>
              </a:rPr>
              <a:t>  </a:t>
            </a:r>
            <a:r>
              <a:rPr lang="en-US" altLang="x-none" sz="1800" kern="0" dirty="0">
                <a:latin typeface="Comic Sans MS" panose="030F0902030302020204" pitchFamily="66" charset="0"/>
                <a:ea typeface="ＭＳ Ｐゴシック" charset="-128"/>
              </a:rPr>
              <a:t>Jan. 2010   732,740,444</a:t>
            </a:r>
          </a:p>
          <a:p>
            <a:pPr defTabSz="914400">
              <a:buFont typeface="ZapfDingbats" charset="0"/>
              <a:buNone/>
              <a:tabLst>
                <a:tab pos="2511425" algn="r"/>
                <a:tab pos="5657850" algn="l"/>
              </a:tabLst>
            </a:pPr>
            <a:r>
              <a:rPr lang="zh-CN" altLang="en-US" sz="1800" kern="0" dirty="0">
                <a:latin typeface="Comic Sans MS" panose="030F0902030302020204" pitchFamily="66" charset="0"/>
                <a:ea typeface="ＭＳ Ｐゴシック" charset="-128"/>
              </a:rPr>
              <a:t>  </a:t>
            </a:r>
            <a:r>
              <a:rPr lang="en-US" altLang="x-none" sz="1800" kern="0" dirty="0">
                <a:latin typeface="Comic Sans MS" panose="030F0902030302020204" pitchFamily="66" charset="0"/>
                <a:ea typeface="ＭＳ Ｐゴシック" charset="-128"/>
              </a:rPr>
              <a:t>Jan. 2013   963,518,598</a:t>
            </a:r>
          </a:p>
          <a:p>
            <a:pPr defTabSz="914400">
              <a:buFont typeface="ZapfDingbats" charset="0"/>
              <a:buNone/>
              <a:tabLst>
                <a:tab pos="2511425" algn="r"/>
                <a:tab pos="5657850" algn="l"/>
              </a:tabLst>
            </a:pPr>
            <a:r>
              <a:rPr lang="zh-CN" altLang="en-US" sz="1800" kern="0" dirty="0">
                <a:latin typeface="Comic Sans MS" panose="030F0902030302020204" pitchFamily="66" charset="0"/>
                <a:ea typeface="ＭＳ Ｐゴシック" charset="-128"/>
              </a:rPr>
              <a:t>  </a:t>
            </a:r>
            <a:r>
              <a:rPr lang="en-US" altLang="x-none" sz="1800" kern="0" dirty="0">
                <a:latin typeface="Comic Sans MS" panose="030F0902030302020204" pitchFamily="66" charset="0"/>
                <a:ea typeface="ＭＳ Ｐゴシック" charset="-128"/>
              </a:rPr>
              <a:t>Jan. 2016 1,048,766,623</a:t>
            </a:r>
          </a:p>
          <a:p>
            <a:pPr defTabSz="914400">
              <a:buFont typeface="ZapfDingbats" charset="0"/>
              <a:buNone/>
              <a:tabLst>
                <a:tab pos="2511425" algn="r"/>
                <a:tab pos="5657850" algn="l"/>
              </a:tabLst>
            </a:pPr>
            <a:r>
              <a:rPr lang="zh-CN" altLang="en-US" sz="1800" kern="0" dirty="0">
                <a:latin typeface="Comic Sans MS" panose="030F0902030302020204" pitchFamily="66" charset="0"/>
                <a:ea typeface="ＭＳ Ｐゴシック" charset="-128"/>
              </a:rPr>
              <a:t>  </a:t>
            </a:r>
            <a:r>
              <a:rPr lang="en-US" altLang="x-none" sz="1800" kern="0" dirty="0">
                <a:latin typeface="Comic Sans MS" panose="030F0902030302020204" pitchFamily="66" charset="0"/>
                <a:ea typeface="ＭＳ Ｐゴシック" charset="-128"/>
              </a:rPr>
              <a:t>Jan. 2017 1,062,660,523</a:t>
            </a:r>
          </a:p>
          <a:p>
            <a:pPr defTabSz="914400">
              <a:buFont typeface="ZapfDingbats" charset="0"/>
              <a:buNone/>
              <a:tabLst>
                <a:tab pos="2511425" algn="r"/>
                <a:tab pos="5657850" algn="l"/>
              </a:tabLst>
            </a:pPr>
            <a:endParaRPr lang="en-US" altLang="x-none" sz="1800" kern="0" dirty="0">
              <a:latin typeface="Comic Sans MS" panose="030F0902030302020204" pitchFamily="66" charset="0"/>
              <a:ea typeface="ＭＳ Ｐゴシック" charset="-128"/>
            </a:endParaRPr>
          </a:p>
        </p:txBody>
      </p:sp>
      <p:sp>
        <p:nvSpPr>
          <p:cNvPr id="13" name="Text Box 10">
            <a:extLst>
              <a:ext uri="{FF2B5EF4-FFF2-40B4-BE49-F238E27FC236}">
                <a16:creationId xmlns:a16="http://schemas.microsoft.com/office/drawing/2014/main" id="{2E1480C8-B78C-1544-807D-E187D66D0716}"/>
              </a:ext>
            </a:extLst>
          </p:cNvPr>
          <p:cNvSpPr txBox="1">
            <a:spLocks noChangeArrowheads="1"/>
          </p:cNvSpPr>
          <p:nvPr/>
        </p:nvSpPr>
        <p:spPr bwMode="auto">
          <a:xfrm>
            <a:off x="5513560" y="5810865"/>
            <a:ext cx="10683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zh-CN" sz="1200"/>
              <a:t>CAIDA router</a:t>
            </a:r>
          </a:p>
          <a:p>
            <a:r>
              <a:rPr lang="en-US" altLang="zh-CN" sz="1200"/>
              <a:t>level view</a:t>
            </a:r>
            <a:endParaRPr lang="en-US" altLang="x-none" sz="1200"/>
          </a:p>
        </p:txBody>
      </p:sp>
      <p:sp>
        <p:nvSpPr>
          <p:cNvPr id="14" name="Rectangle 3">
            <a:extLst>
              <a:ext uri="{FF2B5EF4-FFF2-40B4-BE49-F238E27FC236}">
                <a16:creationId xmlns:a16="http://schemas.microsoft.com/office/drawing/2014/main" id="{6F585EA4-1403-1049-B5ED-C3142D6F9097}"/>
              </a:ext>
            </a:extLst>
          </p:cNvPr>
          <p:cNvSpPr>
            <a:spLocks noChangeArrowheads="1"/>
          </p:cNvSpPr>
          <p:nvPr/>
        </p:nvSpPr>
        <p:spPr bwMode="auto">
          <a:xfrm>
            <a:off x="1282855" y="6210603"/>
            <a:ext cx="3062287"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200" dirty="0"/>
              <a:t>http://</a:t>
            </a:r>
            <a:r>
              <a:rPr lang="en-US" altLang="x-none" sz="1200" dirty="0" err="1"/>
              <a:t>ftp.isc.org</a:t>
            </a:r>
            <a:r>
              <a:rPr lang="en-US" altLang="x-none" sz="1200" dirty="0"/>
              <a:t>/www/survey/reports/current/</a:t>
            </a:r>
          </a:p>
        </p:txBody>
      </p:sp>
    </p:spTree>
    <p:extLst>
      <p:ext uri="{BB962C8B-B14F-4D97-AF65-F5344CB8AC3E}">
        <p14:creationId xmlns:p14="http://schemas.microsoft.com/office/powerpoint/2010/main" val="4287891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CC3487D-D6D5-A04C-94F1-8FE8E59FD796}"/>
              </a:ext>
            </a:extLst>
          </p:cNvPr>
          <p:cNvSpPr>
            <a:spLocks noGrp="1"/>
          </p:cNvSpPr>
          <p:nvPr>
            <p:ph type="body" sz="quarter" idx="10"/>
          </p:nvPr>
        </p:nvSpPr>
        <p:spPr>
          <a:xfrm>
            <a:off x="1174348" y="142570"/>
            <a:ext cx="10061002" cy="914400"/>
          </a:xfrm>
        </p:spPr>
        <p:txBody>
          <a:bodyPr/>
          <a:lstStyle/>
          <a:p>
            <a:r>
              <a:rPr lang="en-US" sz="3600" dirty="0">
                <a:solidFill>
                  <a:schemeClr val="accent1"/>
                </a:solidFill>
                <a:latin typeface="Comic Sans MS" panose="030F0902030302020204" pitchFamily="66" charset="0"/>
              </a:rPr>
              <a:t>Internet 3.0: Always-Connected, Virtualized Life</a:t>
            </a:r>
            <a:endParaRPr lang="en-US" sz="3600" dirty="0">
              <a:solidFill>
                <a:srgbClr val="FF0000"/>
              </a:solidFill>
              <a:latin typeface="Comic Sans MS" panose="030F0902030302020204" pitchFamily="66" charset="0"/>
            </a:endParaRPr>
          </a:p>
        </p:txBody>
      </p:sp>
      <p:sp>
        <p:nvSpPr>
          <p:cNvPr id="7" name="Slide Number Placeholder 5">
            <a:extLst>
              <a:ext uri="{FF2B5EF4-FFF2-40B4-BE49-F238E27FC236}">
                <a16:creationId xmlns:a16="http://schemas.microsoft.com/office/drawing/2014/main" id="{D2138ACD-20AD-9E49-9CD8-656901E254A0}"/>
              </a:ext>
            </a:extLst>
          </p:cNvPr>
          <p:cNvSpPr txBox="1">
            <a:spLocks/>
          </p:cNvSpPr>
          <p:nvPr/>
        </p:nvSpPr>
        <p:spPr>
          <a:xfrm>
            <a:off x="11488848" y="6039465"/>
            <a:ext cx="703152"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500" kern="1200">
                <a:solidFill>
                  <a:schemeClr val="tx1"/>
                </a:solidFill>
                <a:latin typeface="Times New Roman" charset="0"/>
                <a:ea typeface="ＭＳ Ｐゴシック" charset="-128"/>
                <a:cs typeface="+mn-cs"/>
              </a:defRPr>
            </a:lvl1pPr>
            <a:lvl2pPr marL="742950" indent="-285750" algn="l" defTabSz="914400" rtl="0" eaLnBrk="1" latinLnBrk="0" hangingPunct="1">
              <a:defRPr sz="500" kern="1200">
                <a:solidFill>
                  <a:schemeClr val="tx1"/>
                </a:solidFill>
                <a:latin typeface="Times New Roman" charset="0"/>
                <a:ea typeface="ＭＳ Ｐゴシック" charset="-128"/>
                <a:cs typeface="+mn-cs"/>
              </a:defRPr>
            </a:lvl2pPr>
            <a:lvl3pPr marL="1143000" indent="-228600" algn="l" defTabSz="914400" rtl="0" eaLnBrk="1" latinLnBrk="0" hangingPunct="1">
              <a:defRPr sz="500" kern="1200">
                <a:solidFill>
                  <a:schemeClr val="tx1"/>
                </a:solidFill>
                <a:latin typeface="Times New Roman" charset="0"/>
                <a:ea typeface="ＭＳ Ｐゴシック" charset="-128"/>
                <a:cs typeface="+mn-cs"/>
              </a:defRPr>
            </a:lvl3pPr>
            <a:lvl4pPr marL="1600200" indent="-228600" algn="l" defTabSz="914400" rtl="0" eaLnBrk="1" latinLnBrk="0" hangingPunct="1">
              <a:defRPr sz="500" kern="1200">
                <a:solidFill>
                  <a:schemeClr val="tx1"/>
                </a:solidFill>
                <a:latin typeface="Times New Roman" charset="0"/>
                <a:ea typeface="ＭＳ Ｐゴシック" charset="-128"/>
                <a:cs typeface="+mn-cs"/>
              </a:defRPr>
            </a:lvl4pPr>
            <a:lvl5pPr marL="2057400" indent="-228600" algn="l" defTabSz="914400" rtl="0" eaLnBrk="1" latinLnBrk="0" hangingPunct="1">
              <a:defRPr sz="500" kern="1200">
                <a:solidFill>
                  <a:schemeClr val="tx1"/>
                </a:solidFill>
                <a:latin typeface="Times New Roman" charset="0"/>
                <a:ea typeface="ＭＳ Ｐゴシック" charset="-128"/>
                <a:cs typeface="+mn-cs"/>
              </a:defRPr>
            </a:lvl5pPr>
            <a:lvl6pPr marL="25146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6pPr>
            <a:lvl7pPr marL="29718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7pPr>
            <a:lvl8pPr marL="34290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8pPr>
            <a:lvl9pPr marL="38862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9pPr>
          </a:lstStyle>
          <a:p>
            <a:pPr algn="r"/>
            <a:fld id="{7CBD4323-42A0-E54E-9D59-E221C7814D01}" type="slidenum">
              <a:rPr lang="en-US" altLang="x-none" sz="1600" smtClean="0">
                <a:latin typeface="Tahoma" charset="0"/>
              </a:rPr>
              <a:pPr algn="r"/>
              <a:t>29</a:t>
            </a:fld>
            <a:endParaRPr lang="en-US" altLang="x-none" sz="1600" dirty="0">
              <a:latin typeface="Tahoma" charset="0"/>
            </a:endParaRPr>
          </a:p>
        </p:txBody>
      </p:sp>
      <p:pic>
        <p:nvPicPr>
          <p:cNvPr id="9" name="Picture 14">
            <a:extLst>
              <a:ext uri="{FF2B5EF4-FFF2-40B4-BE49-F238E27FC236}">
                <a16:creationId xmlns:a16="http://schemas.microsoft.com/office/drawing/2014/main" id="{C749C1B4-D031-474E-AC0E-D00136E3219D}"/>
              </a:ext>
            </a:extLst>
          </p:cNvPr>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2040158" y="1433765"/>
            <a:ext cx="3040062" cy="2544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5">
            <a:extLst>
              <a:ext uri="{FF2B5EF4-FFF2-40B4-BE49-F238E27FC236}">
                <a16:creationId xmlns:a16="http://schemas.microsoft.com/office/drawing/2014/main" id="{2A4E34D4-FD7F-0140-9435-537C63211F9B}"/>
              </a:ext>
            </a:extLst>
          </p:cNvPr>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5839045" y="1776665"/>
            <a:ext cx="4164013" cy="218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 Placeholder 2">
            <a:extLst>
              <a:ext uri="{FF2B5EF4-FFF2-40B4-BE49-F238E27FC236}">
                <a16:creationId xmlns:a16="http://schemas.microsoft.com/office/drawing/2014/main" id="{D2154270-911E-004D-8A8E-83F097CFE1FF}"/>
              </a:ext>
            </a:extLst>
          </p:cNvPr>
          <p:cNvSpPr txBox="1">
            <a:spLocks/>
          </p:cNvSpPr>
          <p:nvPr/>
        </p:nvSpPr>
        <p:spPr bwMode="auto">
          <a:xfrm>
            <a:off x="2520589" y="4015346"/>
            <a:ext cx="4241800" cy="2497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lIns="91557" tIns="45781" rIns="91557" bIns="45781"/>
          <a:lstStyle>
            <a:lvl1pPr marL="342900" indent="-342900" defTabSz="915988">
              <a:defRPr sz="500">
                <a:solidFill>
                  <a:schemeClr val="tx1"/>
                </a:solidFill>
                <a:latin typeface="Times New Roman" charset="0"/>
                <a:ea typeface="ＭＳ Ｐゴシック" charset="-128"/>
              </a:defRPr>
            </a:lvl1pPr>
            <a:lvl2pPr marL="744538" indent="-287338" defTabSz="915988">
              <a:defRPr sz="500">
                <a:solidFill>
                  <a:schemeClr val="tx1"/>
                </a:solidFill>
                <a:latin typeface="Times New Roman" charset="0"/>
                <a:ea typeface="ＭＳ Ｐゴシック" charset="-128"/>
              </a:defRPr>
            </a:lvl2pPr>
            <a:lvl3pPr marL="1143000" indent="-228600" defTabSz="915988">
              <a:defRPr sz="500">
                <a:solidFill>
                  <a:schemeClr val="tx1"/>
                </a:solidFill>
                <a:latin typeface="Times New Roman" charset="0"/>
                <a:ea typeface="ＭＳ Ｐゴシック" charset="-128"/>
              </a:defRPr>
            </a:lvl3pPr>
            <a:lvl4pPr marL="1600200" indent="-228600" defTabSz="915988">
              <a:defRPr sz="500">
                <a:solidFill>
                  <a:schemeClr val="tx1"/>
                </a:solidFill>
                <a:latin typeface="Times New Roman" charset="0"/>
                <a:ea typeface="ＭＳ Ｐゴシック" charset="-128"/>
              </a:defRPr>
            </a:lvl4pPr>
            <a:lvl5pPr marL="2057400" indent="-228600" defTabSz="915988">
              <a:defRPr sz="500">
                <a:solidFill>
                  <a:schemeClr val="tx1"/>
                </a:solidFill>
                <a:latin typeface="Times New Roman"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9pPr>
          </a:lstStyle>
          <a:p>
            <a:pPr marL="800100" lvl="1" indent="-342900" algn="l">
              <a:spcBef>
                <a:spcPct val="20000"/>
              </a:spcBef>
              <a:buClr>
                <a:schemeClr val="accent2"/>
              </a:buClr>
              <a:buSzPct val="75000"/>
              <a:buFont typeface="Courier New" panose="02070309020205020404" pitchFamily="49" charset="0"/>
              <a:buChar char="o"/>
            </a:pPr>
            <a:r>
              <a:rPr lang="en-US" altLang="x-none" sz="2400" dirty="0">
                <a:latin typeface="Comic Sans MS" charset="0"/>
              </a:rPr>
              <a:t>Office</a:t>
            </a:r>
          </a:p>
          <a:p>
            <a:pPr marL="800100" lvl="1" indent="-342900" algn="l">
              <a:spcBef>
                <a:spcPct val="20000"/>
              </a:spcBef>
              <a:buClr>
                <a:schemeClr val="accent2"/>
              </a:buClr>
              <a:buSzPct val="75000"/>
              <a:buFont typeface="Courier New" panose="02070309020205020404" pitchFamily="49" charset="0"/>
              <a:buChar char="o"/>
            </a:pPr>
            <a:r>
              <a:rPr lang="en-US" altLang="x-none" sz="2400" dirty="0">
                <a:latin typeface="Comic Sans MS" charset="0"/>
              </a:rPr>
              <a:t>Shopping</a:t>
            </a:r>
          </a:p>
          <a:p>
            <a:pPr marL="800100" lvl="1" indent="-342900" algn="l">
              <a:spcBef>
                <a:spcPct val="20000"/>
              </a:spcBef>
              <a:buClr>
                <a:schemeClr val="accent2"/>
              </a:buClr>
              <a:buSzPct val="75000"/>
              <a:buFont typeface="Courier New" panose="02070309020205020404" pitchFamily="49" charset="0"/>
              <a:buChar char="o"/>
            </a:pPr>
            <a:r>
              <a:rPr lang="en-US" altLang="x-none" sz="2400" dirty="0">
                <a:latin typeface="Comic Sans MS" charset="0"/>
              </a:rPr>
              <a:t>Education</a:t>
            </a:r>
          </a:p>
          <a:p>
            <a:pPr marL="800100" lvl="1" indent="-342900" algn="l">
              <a:spcBef>
                <a:spcPct val="20000"/>
              </a:spcBef>
              <a:buClr>
                <a:schemeClr val="accent2"/>
              </a:buClr>
              <a:buSzPct val="75000"/>
              <a:buFont typeface="Courier New" panose="02070309020205020404" pitchFamily="49" charset="0"/>
              <a:buChar char="o"/>
            </a:pPr>
            <a:r>
              <a:rPr lang="en-US" altLang="x-none" sz="2400" dirty="0">
                <a:latin typeface="Comic Sans MS" charset="0"/>
              </a:rPr>
              <a:t>Entertainment</a:t>
            </a:r>
          </a:p>
          <a:p>
            <a:pPr marL="800100" lvl="1" indent="-342900" algn="l">
              <a:spcBef>
                <a:spcPct val="20000"/>
              </a:spcBef>
              <a:buClr>
                <a:schemeClr val="accent2"/>
              </a:buClr>
              <a:buSzPct val="75000"/>
              <a:buFont typeface="Courier New" panose="02070309020205020404" pitchFamily="49" charset="0"/>
              <a:buChar char="o"/>
            </a:pPr>
            <a:r>
              <a:rPr lang="en-US" altLang="x-none" sz="2400" dirty="0">
                <a:latin typeface="Comic Sans MS" charset="0"/>
              </a:rPr>
              <a:t>Environment</a:t>
            </a:r>
          </a:p>
        </p:txBody>
      </p:sp>
      <p:sp>
        <p:nvSpPr>
          <p:cNvPr id="15" name="Text Placeholder 2">
            <a:extLst>
              <a:ext uri="{FF2B5EF4-FFF2-40B4-BE49-F238E27FC236}">
                <a16:creationId xmlns:a16="http://schemas.microsoft.com/office/drawing/2014/main" id="{491EBAA1-20FB-3546-AFE3-3AE8061179DD}"/>
              </a:ext>
            </a:extLst>
          </p:cNvPr>
          <p:cNvSpPr txBox="1">
            <a:spLocks/>
          </p:cNvSpPr>
          <p:nvPr/>
        </p:nvSpPr>
        <p:spPr bwMode="auto">
          <a:xfrm>
            <a:off x="5332051" y="4016934"/>
            <a:ext cx="4241800" cy="2497137"/>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marL="342900" indent="-342900">
              <a:defRPr sz="500">
                <a:solidFill>
                  <a:schemeClr val="tx1"/>
                </a:solidFill>
                <a:latin typeface="Times New Roman" charset="0"/>
                <a:ea typeface="ＭＳ Ｐゴシック" charset="0"/>
                <a:cs typeface="ＭＳ Ｐゴシック" charset="0"/>
              </a:defRPr>
            </a:lvl1pPr>
            <a:lvl2pPr>
              <a:defRPr sz="500">
                <a:solidFill>
                  <a:schemeClr val="tx1"/>
                </a:solidFill>
                <a:latin typeface="Times New Roman" charset="0"/>
                <a:ea typeface="ＭＳ Ｐゴシック" charset="0"/>
              </a:defRPr>
            </a:lvl2pPr>
            <a:lvl3pPr marL="1143000" indent="-228600">
              <a:defRPr sz="500">
                <a:solidFill>
                  <a:schemeClr val="tx1"/>
                </a:solidFill>
                <a:latin typeface="Times New Roman" charset="0"/>
                <a:ea typeface="ＭＳ Ｐゴシック" charset="0"/>
              </a:defRPr>
            </a:lvl3pPr>
            <a:lvl4pPr marL="1600200" indent="-228600">
              <a:defRPr sz="500">
                <a:solidFill>
                  <a:schemeClr val="tx1"/>
                </a:solidFill>
                <a:latin typeface="Times New Roman" charset="0"/>
                <a:ea typeface="ＭＳ Ｐゴシック" charset="0"/>
              </a:defRPr>
            </a:lvl4pPr>
            <a:lvl5pPr marL="2057400" indent="-228600">
              <a:defRPr sz="500">
                <a:solidFill>
                  <a:schemeClr val="tx1"/>
                </a:solidFill>
                <a:latin typeface="Times New Roman" charset="0"/>
                <a:ea typeface="ＭＳ Ｐゴシック" charset="0"/>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0"/>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0"/>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0"/>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0"/>
              </a:defRPr>
            </a:lvl9pPr>
          </a:lstStyle>
          <a:p>
            <a:pPr lvl="1" algn="l">
              <a:spcBef>
                <a:spcPct val="20000"/>
              </a:spcBef>
              <a:defRPr/>
            </a:pPr>
            <a:r>
              <a:rPr lang="en-US" sz="2400" dirty="0">
                <a:latin typeface="Comic Sans MS" charset="0"/>
                <a:cs typeface="ＭＳ Ｐゴシック" charset="0"/>
              </a:rPr>
              <a:t>=&gt; Virtual workspace</a:t>
            </a:r>
          </a:p>
          <a:p>
            <a:pPr lvl="1" algn="l">
              <a:spcBef>
                <a:spcPct val="20000"/>
              </a:spcBef>
              <a:defRPr/>
            </a:pPr>
            <a:r>
              <a:rPr lang="en-US" sz="2400" dirty="0">
                <a:latin typeface="Comic Sans MS" charset="0"/>
                <a:cs typeface="ＭＳ Ｐゴシック" charset="0"/>
              </a:rPr>
              <a:t>=&gt; Online shopping</a:t>
            </a:r>
          </a:p>
          <a:p>
            <a:pPr lvl="1" algn="l">
              <a:spcBef>
                <a:spcPct val="20000"/>
              </a:spcBef>
              <a:defRPr/>
            </a:pPr>
            <a:r>
              <a:rPr lang="en-US" sz="2400" dirty="0">
                <a:latin typeface="Comic Sans MS" charset="0"/>
                <a:cs typeface="ＭＳ Ｐゴシック" charset="0"/>
              </a:rPr>
              <a:t>=&gt; Remote education</a:t>
            </a:r>
          </a:p>
          <a:p>
            <a:pPr marL="800100" lvl="1" indent="-342900" algn="l">
              <a:spcBef>
                <a:spcPct val="20000"/>
              </a:spcBef>
              <a:buFont typeface="Symbol" charset="0"/>
              <a:buChar char=""/>
              <a:defRPr/>
            </a:pPr>
            <a:r>
              <a:rPr lang="en-US" sz="2400" dirty="0">
                <a:latin typeface="Comic Sans MS" charset="0"/>
                <a:cs typeface="ＭＳ Ｐゴシック" charset="0"/>
              </a:rPr>
              <a:t>Online media/games</a:t>
            </a:r>
          </a:p>
          <a:p>
            <a:pPr marL="800100" lvl="1" indent="-342900" algn="l">
              <a:spcBef>
                <a:spcPct val="20000"/>
              </a:spcBef>
              <a:buFont typeface="Symbol" charset="0"/>
              <a:buChar char=""/>
              <a:defRPr/>
            </a:pPr>
            <a:r>
              <a:rPr lang="en-US" sz="2400" dirty="0">
                <a:latin typeface="Comic Sans MS" charset="0"/>
                <a:cs typeface="ＭＳ Ｐゴシック" charset="0"/>
              </a:rPr>
              <a:t>Internet of things</a:t>
            </a:r>
          </a:p>
        </p:txBody>
      </p:sp>
    </p:spTree>
    <p:extLst>
      <p:ext uri="{BB962C8B-B14F-4D97-AF65-F5344CB8AC3E}">
        <p14:creationId xmlns:p14="http://schemas.microsoft.com/office/powerpoint/2010/main" val="3871443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CC3487D-D6D5-A04C-94F1-8FE8E59FD796}"/>
              </a:ext>
            </a:extLst>
          </p:cNvPr>
          <p:cNvSpPr>
            <a:spLocks noGrp="1"/>
          </p:cNvSpPr>
          <p:nvPr>
            <p:ph type="body" sz="quarter" idx="10"/>
          </p:nvPr>
        </p:nvSpPr>
        <p:spPr/>
        <p:txBody>
          <a:bodyPr/>
          <a:lstStyle/>
          <a:p>
            <a:r>
              <a:rPr lang="en-US" sz="3600" dirty="0">
                <a:solidFill>
                  <a:schemeClr val="accent1"/>
                </a:solidFill>
                <a:latin typeface="Comic Sans MS" panose="030F0902030302020204" pitchFamily="66" charset="0"/>
              </a:rPr>
              <a:t>Self-Introduction</a:t>
            </a:r>
          </a:p>
        </p:txBody>
      </p:sp>
      <p:sp>
        <p:nvSpPr>
          <p:cNvPr id="6" name="TextBox 5">
            <a:extLst>
              <a:ext uri="{FF2B5EF4-FFF2-40B4-BE49-F238E27FC236}">
                <a16:creationId xmlns:a16="http://schemas.microsoft.com/office/drawing/2014/main" id="{8861F447-33B6-554C-B073-6B688B696773}"/>
              </a:ext>
            </a:extLst>
          </p:cNvPr>
          <p:cNvSpPr txBox="1"/>
          <p:nvPr/>
        </p:nvSpPr>
        <p:spPr>
          <a:xfrm>
            <a:off x="740229" y="1371600"/>
            <a:ext cx="10612817" cy="4896465"/>
          </a:xfrm>
          <a:prstGeom prst="rect">
            <a:avLst/>
          </a:prstGeom>
          <a:noFill/>
        </p:spPr>
        <p:txBody>
          <a:bodyPr wrap="square" rtlCol="0">
            <a:noAutofit/>
          </a:bodyPr>
          <a:lstStyle/>
          <a:p>
            <a:pPr marL="457200" indent="-457200">
              <a:lnSpc>
                <a:spcPct val="114000"/>
              </a:lnSpc>
              <a:buClr>
                <a:schemeClr val="accent1"/>
              </a:buClr>
              <a:buFont typeface="Wingdings" pitchFamily="2" charset="2"/>
              <a:buChar char="q"/>
            </a:pPr>
            <a:r>
              <a:rPr lang="en-US" altLang="zh-CN" sz="2800" dirty="0">
                <a:latin typeface="Comic Sans MS" panose="030F0902030302020204" pitchFamily="66" charset="0"/>
                <a:ea typeface="ＭＳ Ｐゴシック" charset="-128"/>
              </a:rPr>
              <a:t>Joined XMU as a </a:t>
            </a:r>
            <a:r>
              <a:rPr lang="en-US" altLang="zh-CN" sz="2800">
                <a:latin typeface="Comic Sans MS" panose="030F0902030302020204" pitchFamily="66" charset="0"/>
                <a:ea typeface="ＭＳ Ｐゴシック" charset="-128"/>
              </a:rPr>
              <a:t>professor last </a:t>
            </a:r>
            <a:r>
              <a:rPr lang="en-US" altLang="zh-CN" sz="2800" dirty="0">
                <a:latin typeface="Comic Sans MS" panose="030F0902030302020204" pitchFamily="66" charset="0"/>
                <a:ea typeface="ＭＳ Ｐゴシック" charset="-128"/>
              </a:rPr>
              <a:t>January</a:t>
            </a:r>
          </a:p>
          <a:p>
            <a:pPr marL="457200" indent="-457200">
              <a:lnSpc>
                <a:spcPct val="114000"/>
              </a:lnSpc>
              <a:buClr>
                <a:schemeClr val="accent1"/>
              </a:buClr>
              <a:buFont typeface="Wingdings" pitchFamily="2" charset="2"/>
              <a:buChar char="q"/>
            </a:pPr>
            <a:r>
              <a:rPr lang="en-US" altLang="zh-CN" sz="2800" dirty="0">
                <a:latin typeface="Comic Sans MS" panose="030F0902030302020204" pitchFamily="66" charset="0"/>
                <a:ea typeface="ＭＳ Ｐゴシック" charset="-128"/>
              </a:rPr>
              <a:t>Research: Computer Networks, Computer Systems</a:t>
            </a:r>
          </a:p>
          <a:p>
            <a:pPr marL="457200" indent="-457200">
              <a:lnSpc>
                <a:spcPct val="114000"/>
              </a:lnSpc>
              <a:buClr>
                <a:schemeClr val="accent1"/>
              </a:buClr>
              <a:buFont typeface="Wingdings" pitchFamily="2" charset="2"/>
              <a:buChar char="q"/>
            </a:pPr>
            <a:r>
              <a:rPr lang="en-US" altLang="zh-CN" sz="2800" dirty="0">
                <a:latin typeface="Comic Sans MS" panose="030F0902030302020204" pitchFamily="66" charset="0"/>
                <a:ea typeface="ＭＳ Ｐゴシック" charset="-128"/>
              </a:rPr>
              <a:t>Previously,</a:t>
            </a:r>
          </a:p>
          <a:p>
            <a:pPr marL="914400" lvl="1" indent="-457200">
              <a:lnSpc>
                <a:spcPct val="114000"/>
              </a:lnSpc>
              <a:buClr>
                <a:schemeClr val="accent1"/>
              </a:buClr>
              <a:buFont typeface="Courier New" panose="02070309020205020404" pitchFamily="49" charset="0"/>
              <a:buChar char="o"/>
            </a:pPr>
            <a:r>
              <a:rPr lang="en-US" altLang="zh-CN" sz="2400" dirty="0">
                <a:latin typeface="Comic Sans MS" panose="030F0902030302020204" pitchFamily="66" charset="0"/>
                <a:ea typeface="ＭＳ Ｐゴシック" charset="-128"/>
              </a:rPr>
              <a:t>Research assistant professor, Yale University, US., 2019-2020</a:t>
            </a:r>
          </a:p>
          <a:p>
            <a:pPr marL="914400" lvl="1" indent="-457200">
              <a:lnSpc>
                <a:spcPct val="114000"/>
              </a:lnSpc>
              <a:buClr>
                <a:schemeClr val="accent1"/>
              </a:buClr>
              <a:buFont typeface="Courier New" panose="02070309020205020404" pitchFamily="49" charset="0"/>
              <a:buChar char="o"/>
            </a:pPr>
            <a:r>
              <a:rPr lang="en-US" altLang="zh-CN" sz="2400" dirty="0">
                <a:latin typeface="Comic Sans MS" panose="030F0902030302020204" pitchFamily="66" charset="0"/>
                <a:ea typeface="ＭＳ Ｐゴシック" charset="-128"/>
              </a:rPr>
              <a:t>Postdoctoral fellow, Yale University, US. 2016-2018</a:t>
            </a:r>
          </a:p>
          <a:p>
            <a:pPr marL="914400" lvl="1" indent="-457200">
              <a:lnSpc>
                <a:spcPct val="114000"/>
              </a:lnSpc>
              <a:buClr>
                <a:schemeClr val="accent1"/>
              </a:buClr>
              <a:buFont typeface="Courier New" panose="02070309020205020404" pitchFamily="49" charset="0"/>
              <a:buChar char="o"/>
            </a:pPr>
            <a:r>
              <a:rPr lang="en-US" altLang="zh-CN" sz="2400" dirty="0">
                <a:latin typeface="Comic Sans MS" panose="030F0902030302020204" pitchFamily="66" charset="0"/>
                <a:ea typeface="ＭＳ Ｐゴシック" charset="-128"/>
              </a:rPr>
              <a:t>Postdoctoral fellow, McGill University, Canada, 2014-2015</a:t>
            </a:r>
          </a:p>
          <a:p>
            <a:pPr marL="914400" lvl="1" indent="-457200">
              <a:lnSpc>
                <a:spcPct val="114000"/>
              </a:lnSpc>
              <a:buClr>
                <a:schemeClr val="accent1"/>
              </a:buClr>
              <a:buFont typeface="Courier New" panose="02070309020205020404" pitchFamily="49" charset="0"/>
              <a:buChar char="o"/>
            </a:pPr>
            <a:r>
              <a:rPr lang="en-US" altLang="zh-CN" sz="2400" dirty="0">
                <a:latin typeface="Comic Sans MS" panose="030F0902030302020204" pitchFamily="66" charset="0"/>
                <a:ea typeface="ＭＳ Ｐゴシック" charset="-128"/>
              </a:rPr>
              <a:t>Ph.D. in Computer Science, Wayne State University, US, 2014</a:t>
            </a:r>
          </a:p>
          <a:p>
            <a:pPr marL="914400" lvl="1" indent="-457200">
              <a:lnSpc>
                <a:spcPct val="114000"/>
              </a:lnSpc>
              <a:buClr>
                <a:schemeClr val="accent1"/>
              </a:buClr>
              <a:buFont typeface="Courier New" panose="02070309020205020404" pitchFamily="49" charset="0"/>
              <a:buChar char="o"/>
            </a:pPr>
            <a:r>
              <a:rPr lang="en-US" altLang="zh-CN" sz="2400" dirty="0">
                <a:latin typeface="Comic Sans MS" panose="030F0902030302020204" pitchFamily="66" charset="0"/>
                <a:ea typeface="ＭＳ Ｐゴシック" charset="-128"/>
              </a:rPr>
              <a:t>B.E. in Information Security and </a:t>
            </a:r>
            <a:r>
              <a:rPr lang="en-US" altLang="zh-CN" sz="2400" dirty="0" err="1">
                <a:latin typeface="Comic Sans MS" panose="030F0902030302020204" pitchFamily="66" charset="0"/>
                <a:ea typeface="ＭＳ Ｐゴシック" charset="-128"/>
              </a:rPr>
              <a:t>B.Econ</a:t>
            </a:r>
            <a:r>
              <a:rPr lang="en-US" altLang="zh-CN" sz="2400" dirty="0">
                <a:latin typeface="Comic Sans MS" panose="030F0902030302020204" pitchFamily="66" charset="0"/>
                <a:ea typeface="ＭＳ Ｐゴシック" charset="-128"/>
              </a:rPr>
              <a:t>., NKU, 2007</a:t>
            </a:r>
            <a:endParaRPr lang="en-US" altLang="x-none" sz="2400" dirty="0">
              <a:latin typeface="Comic Sans MS" panose="030F0902030302020204" pitchFamily="66" charset="0"/>
              <a:ea typeface="ＭＳ Ｐゴシック" charset="-128"/>
            </a:endParaRPr>
          </a:p>
          <a:p>
            <a:pPr>
              <a:lnSpc>
                <a:spcPct val="114000"/>
              </a:lnSpc>
            </a:pPr>
            <a:endParaRPr lang="en-US" dirty="0">
              <a:latin typeface="Comic Sans MS" panose="030F0902030302020204" pitchFamily="66" charset="0"/>
            </a:endParaRPr>
          </a:p>
        </p:txBody>
      </p:sp>
      <p:sp>
        <p:nvSpPr>
          <p:cNvPr id="7" name="Slide Number Placeholder 5">
            <a:extLst>
              <a:ext uri="{FF2B5EF4-FFF2-40B4-BE49-F238E27FC236}">
                <a16:creationId xmlns:a16="http://schemas.microsoft.com/office/drawing/2014/main" id="{D2138ACD-20AD-9E49-9CD8-656901E254A0}"/>
              </a:ext>
            </a:extLst>
          </p:cNvPr>
          <p:cNvSpPr txBox="1">
            <a:spLocks/>
          </p:cNvSpPr>
          <p:nvPr/>
        </p:nvSpPr>
        <p:spPr>
          <a:xfrm>
            <a:off x="11488848" y="6039465"/>
            <a:ext cx="703152"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500" kern="1200">
                <a:solidFill>
                  <a:schemeClr val="tx1"/>
                </a:solidFill>
                <a:latin typeface="Times New Roman" charset="0"/>
                <a:ea typeface="ＭＳ Ｐゴシック" charset="-128"/>
                <a:cs typeface="+mn-cs"/>
              </a:defRPr>
            </a:lvl1pPr>
            <a:lvl2pPr marL="742950" indent="-285750" algn="l" defTabSz="914400" rtl="0" eaLnBrk="1" latinLnBrk="0" hangingPunct="1">
              <a:defRPr sz="500" kern="1200">
                <a:solidFill>
                  <a:schemeClr val="tx1"/>
                </a:solidFill>
                <a:latin typeface="Times New Roman" charset="0"/>
                <a:ea typeface="ＭＳ Ｐゴシック" charset="-128"/>
                <a:cs typeface="+mn-cs"/>
              </a:defRPr>
            </a:lvl2pPr>
            <a:lvl3pPr marL="1143000" indent="-228600" algn="l" defTabSz="914400" rtl="0" eaLnBrk="1" latinLnBrk="0" hangingPunct="1">
              <a:defRPr sz="500" kern="1200">
                <a:solidFill>
                  <a:schemeClr val="tx1"/>
                </a:solidFill>
                <a:latin typeface="Times New Roman" charset="0"/>
                <a:ea typeface="ＭＳ Ｐゴシック" charset="-128"/>
                <a:cs typeface="+mn-cs"/>
              </a:defRPr>
            </a:lvl3pPr>
            <a:lvl4pPr marL="1600200" indent="-228600" algn="l" defTabSz="914400" rtl="0" eaLnBrk="1" latinLnBrk="0" hangingPunct="1">
              <a:defRPr sz="500" kern="1200">
                <a:solidFill>
                  <a:schemeClr val="tx1"/>
                </a:solidFill>
                <a:latin typeface="Times New Roman" charset="0"/>
                <a:ea typeface="ＭＳ Ｐゴシック" charset="-128"/>
                <a:cs typeface="+mn-cs"/>
              </a:defRPr>
            </a:lvl4pPr>
            <a:lvl5pPr marL="2057400" indent="-228600" algn="l" defTabSz="914400" rtl="0" eaLnBrk="1" latinLnBrk="0" hangingPunct="1">
              <a:defRPr sz="500" kern="1200">
                <a:solidFill>
                  <a:schemeClr val="tx1"/>
                </a:solidFill>
                <a:latin typeface="Times New Roman" charset="0"/>
                <a:ea typeface="ＭＳ Ｐゴシック" charset="-128"/>
                <a:cs typeface="+mn-cs"/>
              </a:defRPr>
            </a:lvl5pPr>
            <a:lvl6pPr marL="25146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6pPr>
            <a:lvl7pPr marL="29718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7pPr>
            <a:lvl8pPr marL="34290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8pPr>
            <a:lvl9pPr marL="38862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9pPr>
          </a:lstStyle>
          <a:p>
            <a:pPr algn="r"/>
            <a:fld id="{7CBD4323-42A0-E54E-9D59-E221C7814D01}" type="slidenum">
              <a:rPr lang="en-US" altLang="x-none" sz="1600" smtClean="0">
                <a:latin typeface="Tahoma" charset="0"/>
              </a:rPr>
              <a:pPr algn="r"/>
              <a:t>3</a:t>
            </a:fld>
            <a:endParaRPr lang="en-US" altLang="x-none" sz="1600" dirty="0">
              <a:latin typeface="Tahoma" charset="0"/>
            </a:endParaRPr>
          </a:p>
        </p:txBody>
      </p:sp>
      <p:pic>
        <p:nvPicPr>
          <p:cNvPr id="5" name="Picture 4">
            <a:extLst>
              <a:ext uri="{FF2B5EF4-FFF2-40B4-BE49-F238E27FC236}">
                <a16:creationId xmlns:a16="http://schemas.microsoft.com/office/drawing/2014/main" id="{EFC0CE8F-07A0-4744-BBC1-852567BFF4DF}"/>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240538" y="861148"/>
            <a:ext cx="1180409" cy="1680297"/>
          </a:xfrm>
          <a:prstGeom prst="rect">
            <a:avLst/>
          </a:prstGeom>
        </p:spPr>
      </p:pic>
      <p:sp>
        <p:nvSpPr>
          <p:cNvPr id="3" name="TextBox 2">
            <a:extLst>
              <a:ext uri="{FF2B5EF4-FFF2-40B4-BE49-F238E27FC236}">
                <a16:creationId xmlns:a16="http://schemas.microsoft.com/office/drawing/2014/main" id="{940A7347-68CE-5C45-A0C0-5B1842091CA3}"/>
              </a:ext>
            </a:extLst>
          </p:cNvPr>
          <p:cNvSpPr txBox="1"/>
          <p:nvPr/>
        </p:nvSpPr>
        <p:spPr>
          <a:xfrm>
            <a:off x="1174348" y="5577800"/>
            <a:ext cx="9400100" cy="461665"/>
          </a:xfrm>
          <a:prstGeom prst="rect">
            <a:avLst/>
          </a:prstGeom>
          <a:noFill/>
        </p:spPr>
        <p:txBody>
          <a:bodyPr wrap="square" rtlCol="0">
            <a:spAutoFit/>
          </a:bodyPr>
          <a:lstStyle/>
          <a:p>
            <a:pPr algn="ctr"/>
            <a:r>
              <a:rPr lang="en-US" altLang="zh-CN" sz="2400" b="1" dirty="0">
                <a:latin typeface="Comic Sans MS" panose="030F0902030302020204" pitchFamily="66" charset="0"/>
                <a:ea typeface="ＭＳ Ｐゴシック" charset="-128"/>
              </a:rPr>
              <a:t>Contact:</a:t>
            </a:r>
            <a:r>
              <a:rPr lang="zh-CN" altLang="en-US" sz="2400" b="1" dirty="0">
                <a:latin typeface="Comic Sans MS" panose="030F0902030302020204" pitchFamily="66" charset="0"/>
                <a:ea typeface="ＭＳ Ｐゴシック" charset="-128"/>
              </a:rPr>
              <a:t> </a:t>
            </a:r>
            <a:r>
              <a:rPr lang="en-US" altLang="zh-CN" sz="2400" b="1" dirty="0" err="1">
                <a:latin typeface="Comic Sans MS" panose="030F0902030302020204" pitchFamily="66" charset="0"/>
                <a:ea typeface="ＭＳ Ｐゴシック" charset="-128"/>
              </a:rPr>
              <a:t>qiaoxiang</a:t>
            </a:r>
            <a:r>
              <a:rPr lang="en-US" altLang="x-none" sz="2400" b="1" dirty="0" err="1">
                <a:latin typeface="Comic Sans MS" panose="030F0902030302020204" pitchFamily="66" charset="0"/>
                <a:ea typeface="ＭＳ Ｐゴシック" charset="-128"/>
              </a:rPr>
              <a:t>@</a:t>
            </a:r>
            <a:r>
              <a:rPr lang="en-US" altLang="zh-CN" sz="2400" b="1" dirty="0" err="1">
                <a:latin typeface="Comic Sans MS" panose="030F0902030302020204" pitchFamily="66" charset="0"/>
                <a:ea typeface="ＭＳ Ｐゴシック" charset="-128"/>
              </a:rPr>
              <a:t>xmu.</a:t>
            </a:r>
            <a:r>
              <a:rPr lang="en-US" altLang="x-none" sz="2400" b="1" dirty="0" err="1">
                <a:latin typeface="Comic Sans MS" panose="030F0902030302020204" pitchFamily="66" charset="0"/>
                <a:ea typeface="ＭＳ Ｐゴシック" charset="-128"/>
              </a:rPr>
              <a:t>edu</a:t>
            </a:r>
            <a:r>
              <a:rPr lang="en-US" altLang="zh-CN" sz="2400" b="1" dirty="0" err="1">
                <a:latin typeface="Comic Sans MS" panose="030F0902030302020204" pitchFamily="66" charset="0"/>
                <a:ea typeface="ＭＳ Ｐゴシック" charset="-128"/>
              </a:rPr>
              <a:t>.cn</a:t>
            </a:r>
            <a:endParaRPr lang="en-US" sz="2400" b="1" dirty="0">
              <a:latin typeface="Comic Sans MS" panose="030F0902030302020204" pitchFamily="66" charset="0"/>
            </a:endParaRPr>
          </a:p>
        </p:txBody>
      </p:sp>
    </p:spTree>
    <p:extLst>
      <p:ext uri="{BB962C8B-B14F-4D97-AF65-F5344CB8AC3E}">
        <p14:creationId xmlns:p14="http://schemas.microsoft.com/office/powerpoint/2010/main" val="24859797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CC3487D-D6D5-A04C-94F1-8FE8E59FD796}"/>
              </a:ext>
            </a:extLst>
          </p:cNvPr>
          <p:cNvSpPr>
            <a:spLocks noGrp="1"/>
          </p:cNvSpPr>
          <p:nvPr>
            <p:ph type="body" sz="quarter" idx="10"/>
          </p:nvPr>
        </p:nvSpPr>
        <p:spPr>
          <a:xfrm>
            <a:off x="1174348" y="187835"/>
            <a:ext cx="10061002" cy="914400"/>
          </a:xfrm>
        </p:spPr>
        <p:txBody>
          <a:bodyPr/>
          <a:lstStyle/>
          <a:p>
            <a:r>
              <a:rPr lang="en-US" sz="3200" dirty="0">
                <a:solidFill>
                  <a:schemeClr val="accent1"/>
                </a:solidFill>
                <a:latin typeface="Comic Sans MS" panose="030F0902030302020204" pitchFamily="66" charset="0"/>
              </a:rPr>
              <a:t>Internet in China</a:t>
            </a:r>
            <a:endParaRPr lang="en-US" sz="3200" dirty="0">
              <a:solidFill>
                <a:srgbClr val="FF0000"/>
              </a:solidFill>
              <a:latin typeface="Comic Sans MS" panose="030F0902030302020204" pitchFamily="66" charset="0"/>
            </a:endParaRPr>
          </a:p>
        </p:txBody>
      </p:sp>
      <p:sp>
        <p:nvSpPr>
          <p:cNvPr id="6" name="TextBox 5">
            <a:extLst>
              <a:ext uri="{FF2B5EF4-FFF2-40B4-BE49-F238E27FC236}">
                <a16:creationId xmlns:a16="http://schemas.microsoft.com/office/drawing/2014/main" id="{8861F447-33B6-554C-B073-6B688B696773}"/>
              </a:ext>
            </a:extLst>
          </p:cNvPr>
          <p:cNvSpPr txBox="1"/>
          <p:nvPr/>
        </p:nvSpPr>
        <p:spPr>
          <a:xfrm>
            <a:off x="740229" y="1335388"/>
            <a:ext cx="10341213" cy="4896465"/>
          </a:xfrm>
          <a:prstGeom prst="rect">
            <a:avLst/>
          </a:prstGeom>
          <a:noFill/>
        </p:spPr>
        <p:txBody>
          <a:bodyPr wrap="square" rtlCol="0">
            <a:noAutofit/>
          </a:bodyPr>
          <a:lstStyle/>
          <a:p>
            <a:pPr marL="457200" indent="-457200">
              <a:lnSpc>
                <a:spcPct val="114000"/>
              </a:lnSpc>
              <a:buClr>
                <a:schemeClr val="accent1"/>
              </a:buClr>
              <a:buFont typeface="Wingdings" pitchFamily="2" charset="2"/>
              <a:buChar char="q"/>
            </a:pPr>
            <a:r>
              <a:rPr lang="en-US" altLang="x-none" sz="2800" dirty="0">
                <a:latin typeface="Comic Sans MS" charset="0"/>
              </a:rPr>
              <a:t>5 major networks: CHINANET, UNINET, CMNET, CERNET, CSTNET</a:t>
            </a:r>
          </a:p>
          <a:p>
            <a:pPr marL="457200" indent="-457200">
              <a:lnSpc>
                <a:spcPct val="114000"/>
              </a:lnSpc>
              <a:buClr>
                <a:schemeClr val="accent1"/>
              </a:buClr>
              <a:buFont typeface="Wingdings" pitchFamily="2" charset="2"/>
              <a:buChar char="q"/>
            </a:pPr>
            <a:r>
              <a:rPr lang="en-US" altLang="x-none" sz="2800" dirty="0">
                <a:latin typeface="Comic Sans MS" charset="0"/>
              </a:rPr>
              <a:t>International exit bandwidth: 8.8Tbps, 2019</a:t>
            </a:r>
          </a:p>
          <a:p>
            <a:pPr marL="457200" indent="-457200">
              <a:lnSpc>
                <a:spcPct val="114000"/>
              </a:lnSpc>
              <a:buClr>
                <a:schemeClr val="accent1"/>
              </a:buClr>
              <a:buFont typeface="Wingdings" pitchFamily="2" charset="2"/>
              <a:buChar char="q"/>
            </a:pPr>
            <a:r>
              <a:rPr lang="en-US" altLang="x-none" sz="2800" dirty="0">
                <a:latin typeface="Comic Sans MS" charset="0"/>
              </a:rPr>
              <a:t>4G base stations: &gt;5.5 million (&lt;9 million globally)</a:t>
            </a:r>
          </a:p>
          <a:p>
            <a:pPr marL="457200" indent="-457200">
              <a:lnSpc>
                <a:spcPct val="114000"/>
              </a:lnSpc>
              <a:buClr>
                <a:schemeClr val="accent1"/>
              </a:buClr>
              <a:buFont typeface="Wingdings" pitchFamily="2" charset="2"/>
              <a:buChar char="q"/>
            </a:pPr>
            <a:r>
              <a:rPr lang="en-US" altLang="x-none" sz="2800" dirty="0">
                <a:latin typeface="Comic Sans MS" charset="0"/>
              </a:rPr>
              <a:t>5G base stations: ~0.7 million (~70% of the world), 2020</a:t>
            </a:r>
          </a:p>
        </p:txBody>
      </p:sp>
      <p:sp>
        <p:nvSpPr>
          <p:cNvPr id="7" name="Slide Number Placeholder 5">
            <a:extLst>
              <a:ext uri="{FF2B5EF4-FFF2-40B4-BE49-F238E27FC236}">
                <a16:creationId xmlns:a16="http://schemas.microsoft.com/office/drawing/2014/main" id="{D2138ACD-20AD-9E49-9CD8-656901E254A0}"/>
              </a:ext>
            </a:extLst>
          </p:cNvPr>
          <p:cNvSpPr txBox="1">
            <a:spLocks/>
          </p:cNvSpPr>
          <p:nvPr/>
        </p:nvSpPr>
        <p:spPr>
          <a:xfrm>
            <a:off x="11488848" y="6039465"/>
            <a:ext cx="703152"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500" kern="1200">
                <a:solidFill>
                  <a:schemeClr val="tx1"/>
                </a:solidFill>
                <a:latin typeface="Times New Roman" charset="0"/>
                <a:ea typeface="ＭＳ Ｐゴシック" charset="-128"/>
                <a:cs typeface="+mn-cs"/>
              </a:defRPr>
            </a:lvl1pPr>
            <a:lvl2pPr marL="742950" indent="-285750" algn="l" defTabSz="914400" rtl="0" eaLnBrk="1" latinLnBrk="0" hangingPunct="1">
              <a:defRPr sz="500" kern="1200">
                <a:solidFill>
                  <a:schemeClr val="tx1"/>
                </a:solidFill>
                <a:latin typeface="Times New Roman" charset="0"/>
                <a:ea typeface="ＭＳ Ｐゴシック" charset="-128"/>
                <a:cs typeface="+mn-cs"/>
              </a:defRPr>
            </a:lvl2pPr>
            <a:lvl3pPr marL="1143000" indent="-228600" algn="l" defTabSz="914400" rtl="0" eaLnBrk="1" latinLnBrk="0" hangingPunct="1">
              <a:defRPr sz="500" kern="1200">
                <a:solidFill>
                  <a:schemeClr val="tx1"/>
                </a:solidFill>
                <a:latin typeface="Times New Roman" charset="0"/>
                <a:ea typeface="ＭＳ Ｐゴシック" charset="-128"/>
                <a:cs typeface="+mn-cs"/>
              </a:defRPr>
            </a:lvl3pPr>
            <a:lvl4pPr marL="1600200" indent="-228600" algn="l" defTabSz="914400" rtl="0" eaLnBrk="1" latinLnBrk="0" hangingPunct="1">
              <a:defRPr sz="500" kern="1200">
                <a:solidFill>
                  <a:schemeClr val="tx1"/>
                </a:solidFill>
                <a:latin typeface="Times New Roman" charset="0"/>
                <a:ea typeface="ＭＳ Ｐゴシック" charset="-128"/>
                <a:cs typeface="+mn-cs"/>
              </a:defRPr>
            </a:lvl4pPr>
            <a:lvl5pPr marL="2057400" indent="-228600" algn="l" defTabSz="914400" rtl="0" eaLnBrk="1" latinLnBrk="0" hangingPunct="1">
              <a:defRPr sz="500" kern="1200">
                <a:solidFill>
                  <a:schemeClr val="tx1"/>
                </a:solidFill>
                <a:latin typeface="Times New Roman" charset="0"/>
                <a:ea typeface="ＭＳ Ｐゴシック" charset="-128"/>
                <a:cs typeface="+mn-cs"/>
              </a:defRPr>
            </a:lvl5pPr>
            <a:lvl6pPr marL="25146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6pPr>
            <a:lvl7pPr marL="29718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7pPr>
            <a:lvl8pPr marL="34290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8pPr>
            <a:lvl9pPr marL="38862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9pPr>
          </a:lstStyle>
          <a:p>
            <a:pPr algn="r"/>
            <a:fld id="{7CBD4323-42A0-E54E-9D59-E221C7814D01}" type="slidenum">
              <a:rPr lang="en-US" altLang="x-none" sz="1600" smtClean="0">
                <a:latin typeface="Tahoma" charset="0"/>
              </a:rPr>
              <a:pPr algn="r"/>
              <a:t>30</a:t>
            </a:fld>
            <a:endParaRPr lang="en-US" altLang="x-none" sz="1600" dirty="0">
              <a:latin typeface="Tahoma" charset="0"/>
            </a:endParaRPr>
          </a:p>
        </p:txBody>
      </p:sp>
    </p:spTree>
    <p:extLst>
      <p:ext uri="{BB962C8B-B14F-4D97-AF65-F5344CB8AC3E}">
        <p14:creationId xmlns:p14="http://schemas.microsoft.com/office/powerpoint/2010/main" val="1955706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CC3487D-D6D5-A04C-94F1-8FE8E59FD796}"/>
              </a:ext>
            </a:extLst>
          </p:cNvPr>
          <p:cNvSpPr>
            <a:spLocks noGrp="1"/>
          </p:cNvSpPr>
          <p:nvPr>
            <p:ph type="body" sz="quarter" idx="10"/>
          </p:nvPr>
        </p:nvSpPr>
        <p:spPr/>
        <p:txBody>
          <a:bodyPr/>
          <a:lstStyle/>
          <a:p>
            <a:r>
              <a:rPr lang="en-US" sz="3600" dirty="0">
                <a:solidFill>
                  <a:schemeClr val="accent1"/>
                </a:solidFill>
                <a:latin typeface="Comic Sans MS" panose="030F0902030302020204" pitchFamily="66" charset="0"/>
              </a:rPr>
              <a:t>Out</a:t>
            </a:r>
            <a:r>
              <a:rPr lang="en-US" altLang="zh-CN" sz="3600" dirty="0">
                <a:solidFill>
                  <a:schemeClr val="accent1"/>
                </a:solidFill>
                <a:latin typeface="Comic Sans MS" panose="030F0902030302020204" pitchFamily="66" charset="0"/>
              </a:rPr>
              <a:t>line</a:t>
            </a:r>
            <a:endParaRPr lang="en-US" sz="3600" dirty="0">
              <a:solidFill>
                <a:schemeClr val="accent1"/>
              </a:solidFill>
              <a:latin typeface="Comic Sans MS" panose="030F0902030302020204" pitchFamily="66" charset="0"/>
            </a:endParaRPr>
          </a:p>
        </p:txBody>
      </p:sp>
      <p:sp>
        <p:nvSpPr>
          <p:cNvPr id="6" name="TextBox 5">
            <a:extLst>
              <a:ext uri="{FF2B5EF4-FFF2-40B4-BE49-F238E27FC236}">
                <a16:creationId xmlns:a16="http://schemas.microsoft.com/office/drawing/2014/main" id="{8861F447-33B6-554C-B073-6B688B696773}"/>
              </a:ext>
            </a:extLst>
          </p:cNvPr>
          <p:cNvSpPr txBox="1"/>
          <p:nvPr/>
        </p:nvSpPr>
        <p:spPr>
          <a:xfrm>
            <a:off x="740229" y="1371600"/>
            <a:ext cx="7018591" cy="4896465"/>
          </a:xfrm>
          <a:prstGeom prst="rect">
            <a:avLst/>
          </a:prstGeom>
          <a:noFill/>
        </p:spPr>
        <p:txBody>
          <a:bodyPr wrap="square" rtlCol="0">
            <a:noAutofit/>
          </a:bodyPr>
          <a:lstStyle/>
          <a:p>
            <a:pPr marL="457200" indent="-457200">
              <a:lnSpc>
                <a:spcPct val="150000"/>
              </a:lnSpc>
              <a:buClr>
                <a:schemeClr val="tx1"/>
              </a:buClr>
              <a:buFont typeface="Wingdings" pitchFamily="2" charset="2"/>
              <a:buChar char="q"/>
            </a:pPr>
            <a:r>
              <a:rPr lang="en-US" altLang="zh-CN" sz="2800" dirty="0">
                <a:latin typeface="Comic Sans MS" panose="030F0902030302020204" pitchFamily="66" charset="0"/>
                <a:ea typeface="ＭＳ Ｐゴシック" charset="-128"/>
              </a:rPr>
              <a:t>Self-introduction</a:t>
            </a:r>
            <a:endParaRPr lang="en-US" altLang="ja-JP" sz="2800" dirty="0">
              <a:latin typeface="Comic Sans MS" panose="030F0902030302020204" pitchFamily="66" charset="0"/>
              <a:ea typeface="ＭＳ Ｐゴシック" charset="-128"/>
            </a:endParaRPr>
          </a:p>
          <a:p>
            <a:pPr marL="457200" indent="-457200">
              <a:lnSpc>
                <a:spcPct val="150000"/>
              </a:lnSpc>
              <a:buFont typeface="Wingdings" pitchFamily="2" charset="2"/>
              <a:buChar char="q"/>
            </a:pPr>
            <a:r>
              <a:rPr lang="en-US" altLang="zh-CN" sz="2800" dirty="0">
                <a:latin typeface="Comic Sans MS" panose="030F0902030302020204" pitchFamily="66" charset="0"/>
                <a:ea typeface="ＭＳ Ｐゴシック" charset="-128"/>
              </a:rPr>
              <a:t>Why</a:t>
            </a:r>
            <a:r>
              <a:rPr lang="zh-CN" altLang="en-US" sz="2800" dirty="0">
                <a:latin typeface="Comic Sans MS" panose="030F0902030302020204" pitchFamily="66" charset="0"/>
                <a:ea typeface="ＭＳ Ｐゴシック" charset="-128"/>
              </a:rPr>
              <a:t> </a:t>
            </a:r>
            <a:r>
              <a:rPr lang="en-US" altLang="zh-CN" sz="2800" dirty="0">
                <a:latin typeface="Comic Sans MS" panose="030F0902030302020204" pitchFamily="66" charset="0"/>
                <a:ea typeface="ＭＳ Ｐゴシック" charset="-128"/>
              </a:rPr>
              <a:t>study</a:t>
            </a:r>
            <a:r>
              <a:rPr lang="zh-CN" altLang="en-US" sz="2800" dirty="0">
                <a:latin typeface="Comic Sans MS" panose="030F0902030302020204" pitchFamily="66" charset="0"/>
                <a:ea typeface="ＭＳ Ｐゴシック" charset="-128"/>
              </a:rPr>
              <a:t> </a:t>
            </a:r>
            <a:r>
              <a:rPr lang="en-US" altLang="zh-CN" sz="2800" dirty="0">
                <a:latin typeface="Comic Sans MS" panose="030F0902030302020204" pitchFamily="66" charset="0"/>
                <a:ea typeface="ＭＳ Ｐゴシック" charset="-128"/>
              </a:rPr>
              <a:t>computer</a:t>
            </a:r>
            <a:r>
              <a:rPr lang="zh-CN" altLang="en-US" sz="2800" dirty="0">
                <a:latin typeface="Comic Sans MS" panose="030F0902030302020204" pitchFamily="66" charset="0"/>
                <a:ea typeface="ＭＳ Ｐゴシック" charset="-128"/>
              </a:rPr>
              <a:t> </a:t>
            </a:r>
            <a:r>
              <a:rPr lang="en-US" altLang="zh-CN" sz="2800" dirty="0">
                <a:latin typeface="Comic Sans MS" panose="030F0902030302020204" pitchFamily="66" charset="0"/>
                <a:ea typeface="ＭＳ Ｐゴシック" charset="-128"/>
              </a:rPr>
              <a:t>networks?</a:t>
            </a:r>
          </a:p>
          <a:p>
            <a:pPr marL="457200" indent="-457200">
              <a:lnSpc>
                <a:spcPct val="150000"/>
              </a:lnSpc>
              <a:buFont typeface="Wingdings" pitchFamily="2" charset="2"/>
              <a:buChar char="q"/>
            </a:pPr>
            <a:r>
              <a:rPr lang="en-US" altLang="x-none" sz="2800" dirty="0">
                <a:latin typeface="Comic Sans MS" panose="030F0902030302020204" pitchFamily="66" charset="0"/>
                <a:ea typeface="ＭＳ Ｐゴシック" charset="-128"/>
              </a:rPr>
              <a:t>What is a network protocol?</a:t>
            </a:r>
          </a:p>
          <a:p>
            <a:pPr marL="457200" indent="-457200">
              <a:lnSpc>
                <a:spcPct val="150000"/>
              </a:lnSpc>
              <a:buFont typeface="Wingdings" pitchFamily="2" charset="2"/>
              <a:buChar char="q"/>
            </a:pPr>
            <a:r>
              <a:rPr lang="en-US" altLang="zh-CN" sz="2800" dirty="0">
                <a:latin typeface="Comic Sans MS" panose="030F0902030302020204" pitchFamily="66" charset="0"/>
                <a:ea typeface="ＭＳ Ｐゴシック" charset="-128"/>
              </a:rPr>
              <a:t>A</a:t>
            </a:r>
            <a:r>
              <a:rPr lang="zh-CN" altLang="en-US" sz="2800" dirty="0">
                <a:latin typeface="Comic Sans MS" panose="030F0902030302020204" pitchFamily="66" charset="0"/>
                <a:ea typeface="ＭＳ Ｐゴシック" charset="-128"/>
              </a:rPr>
              <a:t> </a:t>
            </a:r>
            <a:r>
              <a:rPr lang="en-US" altLang="zh-CN" sz="2800" dirty="0">
                <a:latin typeface="Comic Sans MS" panose="030F0902030302020204" pitchFamily="66" charset="0"/>
                <a:ea typeface="ＭＳ Ｐゴシック" charset="-128"/>
              </a:rPr>
              <a:t>brief</a:t>
            </a:r>
            <a:r>
              <a:rPr lang="zh-CN" altLang="en-US" sz="2800" dirty="0">
                <a:latin typeface="Comic Sans MS" panose="030F0902030302020204" pitchFamily="66" charset="0"/>
                <a:ea typeface="ＭＳ Ｐゴシック" charset="-128"/>
              </a:rPr>
              <a:t> </a:t>
            </a:r>
            <a:r>
              <a:rPr lang="en-US" altLang="zh-CN" sz="2800" dirty="0">
                <a:latin typeface="Comic Sans MS" panose="030F0902030302020204" pitchFamily="66" charset="0"/>
                <a:ea typeface="ＭＳ Ｐゴシック" charset="-128"/>
              </a:rPr>
              <a:t>introduction</a:t>
            </a:r>
            <a:r>
              <a:rPr lang="zh-CN" altLang="en-US" sz="2800" dirty="0">
                <a:latin typeface="Comic Sans MS" panose="030F0902030302020204" pitchFamily="66" charset="0"/>
                <a:ea typeface="ＭＳ Ｐゴシック" charset="-128"/>
              </a:rPr>
              <a:t> </a:t>
            </a:r>
            <a:r>
              <a:rPr lang="en-US" altLang="zh-CN" sz="2800" dirty="0">
                <a:latin typeface="Comic Sans MS" panose="030F0902030302020204" pitchFamily="66" charset="0"/>
                <a:ea typeface="ＭＳ Ｐゴシック" charset="-128"/>
              </a:rPr>
              <a:t>to</a:t>
            </a:r>
            <a:r>
              <a:rPr lang="zh-CN" altLang="en-US" sz="2800" dirty="0">
                <a:latin typeface="Comic Sans MS" panose="030F0902030302020204" pitchFamily="66" charset="0"/>
                <a:ea typeface="ＭＳ Ｐゴシック" charset="-128"/>
              </a:rPr>
              <a:t> </a:t>
            </a:r>
            <a:r>
              <a:rPr lang="en-US" altLang="zh-CN" sz="2800" dirty="0">
                <a:latin typeface="Comic Sans MS" panose="030F0902030302020204" pitchFamily="66" charset="0"/>
                <a:ea typeface="ＭＳ Ｐゴシック" charset="-128"/>
              </a:rPr>
              <a:t>the</a:t>
            </a:r>
            <a:r>
              <a:rPr lang="zh-CN" altLang="en-US" sz="2800" dirty="0">
                <a:latin typeface="Comic Sans MS" panose="030F0902030302020204" pitchFamily="66" charset="0"/>
                <a:ea typeface="ＭＳ Ｐゴシック" charset="-128"/>
              </a:rPr>
              <a:t> </a:t>
            </a:r>
            <a:r>
              <a:rPr lang="en-US" altLang="zh-CN" sz="2800" dirty="0">
                <a:latin typeface="Comic Sans MS" panose="030F0902030302020204" pitchFamily="66" charset="0"/>
                <a:ea typeface="ＭＳ Ｐゴシック" charset="-128"/>
              </a:rPr>
              <a:t>Internet</a:t>
            </a:r>
          </a:p>
          <a:p>
            <a:pPr marL="914400" lvl="1" indent="-457200">
              <a:lnSpc>
                <a:spcPct val="150000"/>
              </a:lnSpc>
              <a:buFont typeface="Courier New" panose="02070309020205020404" pitchFamily="49" charset="0"/>
              <a:buChar char="o"/>
            </a:pPr>
            <a:r>
              <a:rPr lang="en-US" altLang="zh-CN" sz="2400" dirty="0">
                <a:latin typeface="Comic Sans MS" panose="030F0902030302020204" pitchFamily="66" charset="0"/>
                <a:ea typeface="ＭＳ Ｐゴシック" charset="-128"/>
              </a:rPr>
              <a:t>past</a:t>
            </a:r>
            <a:r>
              <a:rPr lang="zh-CN" altLang="en-US" sz="2400" dirty="0">
                <a:latin typeface="Comic Sans MS" panose="030F0902030302020204" pitchFamily="66" charset="0"/>
                <a:ea typeface="ＭＳ Ｐゴシック" charset="-128"/>
              </a:rPr>
              <a:t> </a:t>
            </a:r>
            <a:r>
              <a:rPr lang="en-US" altLang="zh-CN" sz="2400" dirty="0">
                <a:latin typeface="Comic Sans MS" panose="030F0902030302020204" pitchFamily="66" charset="0"/>
                <a:ea typeface="ＭＳ Ｐゴシック" charset="-128"/>
              </a:rPr>
              <a:t>(a</a:t>
            </a:r>
            <a:r>
              <a:rPr lang="zh-CN" altLang="en-US" sz="2400" dirty="0">
                <a:latin typeface="Comic Sans MS" panose="030F0902030302020204" pitchFamily="66" charset="0"/>
                <a:ea typeface="ＭＳ Ｐゴシック" charset="-128"/>
              </a:rPr>
              <a:t> </a:t>
            </a:r>
            <a:r>
              <a:rPr lang="en-US" altLang="zh-CN" sz="2400" dirty="0">
                <a:latin typeface="Comic Sans MS" panose="030F0902030302020204" pitchFamily="66" charset="0"/>
                <a:ea typeface="ＭＳ Ｐゴシック" charset="-128"/>
              </a:rPr>
              <a:t>brief</a:t>
            </a:r>
            <a:r>
              <a:rPr lang="zh-CN" altLang="en-US" sz="2400" dirty="0">
                <a:latin typeface="Comic Sans MS" panose="030F0902030302020204" pitchFamily="66" charset="0"/>
                <a:ea typeface="ＭＳ Ｐゴシック" charset="-128"/>
              </a:rPr>
              <a:t> </a:t>
            </a:r>
            <a:r>
              <a:rPr lang="en-US" altLang="zh-CN" sz="2400" dirty="0">
                <a:latin typeface="Comic Sans MS" panose="030F0902030302020204" pitchFamily="66" charset="0"/>
                <a:ea typeface="ＭＳ Ｐゴシック" charset="-128"/>
              </a:rPr>
              <a:t>history)</a:t>
            </a:r>
          </a:p>
          <a:p>
            <a:pPr marL="914400" lvl="1" indent="-457200">
              <a:lnSpc>
                <a:spcPct val="150000"/>
              </a:lnSpc>
              <a:buFont typeface="Wingdings" pitchFamily="2" charset="2"/>
              <a:buChar char="Ø"/>
            </a:pPr>
            <a:r>
              <a:rPr lang="en-US" altLang="x-none" sz="2400" i="1" dirty="0">
                <a:solidFill>
                  <a:schemeClr val="accent1"/>
                </a:solidFill>
                <a:latin typeface="Comic Sans MS" panose="030F0902030302020204" pitchFamily="66" charset="0"/>
                <a:ea typeface="ＭＳ Ｐゴシック" charset="-128"/>
              </a:rPr>
              <a:t>present</a:t>
            </a:r>
          </a:p>
        </p:txBody>
      </p:sp>
      <p:sp>
        <p:nvSpPr>
          <p:cNvPr id="7" name="Slide Number Placeholder 5">
            <a:extLst>
              <a:ext uri="{FF2B5EF4-FFF2-40B4-BE49-F238E27FC236}">
                <a16:creationId xmlns:a16="http://schemas.microsoft.com/office/drawing/2014/main" id="{D2138ACD-20AD-9E49-9CD8-656901E254A0}"/>
              </a:ext>
            </a:extLst>
          </p:cNvPr>
          <p:cNvSpPr txBox="1">
            <a:spLocks/>
          </p:cNvSpPr>
          <p:nvPr/>
        </p:nvSpPr>
        <p:spPr>
          <a:xfrm>
            <a:off x="11488848" y="6039465"/>
            <a:ext cx="703152"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500" kern="1200">
                <a:solidFill>
                  <a:schemeClr val="tx1"/>
                </a:solidFill>
                <a:latin typeface="Times New Roman" charset="0"/>
                <a:ea typeface="ＭＳ Ｐゴシック" charset="-128"/>
                <a:cs typeface="+mn-cs"/>
              </a:defRPr>
            </a:lvl1pPr>
            <a:lvl2pPr marL="742950" indent="-285750" algn="l" defTabSz="914400" rtl="0" eaLnBrk="1" latinLnBrk="0" hangingPunct="1">
              <a:defRPr sz="500" kern="1200">
                <a:solidFill>
                  <a:schemeClr val="tx1"/>
                </a:solidFill>
                <a:latin typeface="Times New Roman" charset="0"/>
                <a:ea typeface="ＭＳ Ｐゴシック" charset="-128"/>
                <a:cs typeface="+mn-cs"/>
              </a:defRPr>
            </a:lvl2pPr>
            <a:lvl3pPr marL="1143000" indent="-228600" algn="l" defTabSz="914400" rtl="0" eaLnBrk="1" latinLnBrk="0" hangingPunct="1">
              <a:defRPr sz="500" kern="1200">
                <a:solidFill>
                  <a:schemeClr val="tx1"/>
                </a:solidFill>
                <a:latin typeface="Times New Roman" charset="0"/>
                <a:ea typeface="ＭＳ Ｐゴシック" charset="-128"/>
                <a:cs typeface="+mn-cs"/>
              </a:defRPr>
            </a:lvl3pPr>
            <a:lvl4pPr marL="1600200" indent="-228600" algn="l" defTabSz="914400" rtl="0" eaLnBrk="1" latinLnBrk="0" hangingPunct="1">
              <a:defRPr sz="500" kern="1200">
                <a:solidFill>
                  <a:schemeClr val="tx1"/>
                </a:solidFill>
                <a:latin typeface="Times New Roman" charset="0"/>
                <a:ea typeface="ＭＳ Ｐゴシック" charset="-128"/>
                <a:cs typeface="+mn-cs"/>
              </a:defRPr>
            </a:lvl4pPr>
            <a:lvl5pPr marL="2057400" indent="-228600" algn="l" defTabSz="914400" rtl="0" eaLnBrk="1" latinLnBrk="0" hangingPunct="1">
              <a:defRPr sz="500" kern="1200">
                <a:solidFill>
                  <a:schemeClr val="tx1"/>
                </a:solidFill>
                <a:latin typeface="Times New Roman" charset="0"/>
                <a:ea typeface="ＭＳ Ｐゴシック" charset="-128"/>
                <a:cs typeface="+mn-cs"/>
              </a:defRPr>
            </a:lvl5pPr>
            <a:lvl6pPr marL="25146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6pPr>
            <a:lvl7pPr marL="29718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7pPr>
            <a:lvl8pPr marL="34290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8pPr>
            <a:lvl9pPr marL="38862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9pPr>
          </a:lstStyle>
          <a:p>
            <a:pPr algn="r"/>
            <a:fld id="{7CBD4323-42A0-E54E-9D59-E221C7814D01}" type="slidenum">
              <a:rPr lang="en-US" altLang="x-none" sz="1600" smtClean="0">
                <a:latin typeface="Tahoma" charset="0"/>
              </a:rPr>
              <a:pPr algn="r"/>
              <a:t>31</a:t>
            </a:fld>
            <a:endParaRPr lang="en-US" altLang="x-none" sz="1600" dirty="0">
              <a:latin typeface="Tahoma" charset="0"/>
            </a:endParaRPr>
          </a:p>
        </p:txBody>
      </p:sp>
    </p:spTree>
    <p:extLst>
      <p:ext uri="{BB962C8B-B14F-4D97-AF65-F5344CB8AC3E}">
        <p14:creationId xmlns:p14="http://schemas.microsoft.com/office/powerpoint/2010/main" val="4074696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CC3487D-D6D5-A04C-94F1-8FE8E59FD796}"/>
              </a:ext>
            </a:extLst>
          </p:cNvPr>
          <p:cNvSpPr>
            <a:spLocks noGrp="1"/>
          </p:cNvSpPr>
          <p:nvPr>
            <p:ph type="body" sz="quarter" idx="10"/>
          </p:nvPr>
        </p:nvSpPr>
        <p:spPr>
          <a:xfrm>
            <a:off x="1174348" y="187835"/>
            <a:ext cx="10061002" cy="914400"/>
          </a:xfrm>
        </p:spPr>
        <p:txBody>
          <a:bodyPr/>
          <a:lstStyle/>
          <a:p>
            <a:r>
              <a:rPr lang="en-US" sz="3200" dirty="0">
                <a:solidFill>
                  <a:schemeClr val="accent1"/>
                </a:solidFill>
                <a:latin typeface="Comic Sans MS" panose="030F0902030302020204" pitchFamily="66" charset="0"/>
              </a:rPr>
              <a:t>Internet Physical Infrastructure</a:t>
            </a:r>
            <a:endParaRPr lang="en-US" sz="3200" dirty="0">
              <a:solidFill>
                <a:srgbClr val="FF0000"/>
              </a:solidFill>
              <a:latin typeface="Comic Sans MS" panose="030F0902030302020204" pitchFamily="66" charset="0"/>
            </a:endParaRPr>
          </a:p>
        </p:txBody>
      </p:sp>
      <p:sp>
        <p:nvSpPr>
          <p:cNvPr id="7" name="Slide Number Placeholder 5">
            <a:extLst>
              <a:ext uri="{FF2B5EF4-FFF2-40B4-BE49-F238E27FC236}">
                <a16:creationId xmlns:a16="http://schemas.microsoft.com/office/drawing/2014/main" id="{D2138ACD-20AD-9E49-9CD8-656901E254A0}"/>
              </a:ext>
            </a:extLst>
          </p:cNvPr>
          <p:cNvSpPr txBox="1">
            <a:spLocks/>
          </p:cNvSpPr>
          <p:nvPr/>
        </p:nvSpPr>
        <p:spPr>
          <a:xfrm>
            <a:off x="11488848" y="6039465"/>
            <a:ext cx="703152"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500" kern="1200">
                <a:solidFill>
                  <a:schemeClr val="tx1"/>
                </a:solidFill>
                <a:latin typeface="Times New Roman" charset="0"/>
                <a:ea typeface="ＭＳ Ｐゴシック" charset="-128"/>
                <a:cs typeface="+mn-cs"/>
              </a:defRPr>
            </a:lvl1pPr>
            <a:lvl2pPr marL="742950" indent="-285750" algn="l" defTabSz="914400" rtl="0" eaLnBrk="1" latinLnBrk="0" hangingPunct="1">
              <a:defRPr sz="500" kern="1200">
                <a:solidFill>
                  <a:schemeClr val="tx1"/>
                </a:solidFill>
                <a:latin typeface="Times New Roman" charset="0"/>
                <a:ea typeface="ＭＳ Ｐゴシック" charset="-128"/>
                <a:cs typeface="+mn-cs"/>
              </a:defRPr>
            </a:lvl2pPr>
            <a:lvl3pPr marL="1143000" indent="-228600" algn="l" defTabSz="914400" rtl="0" eaLnBrk="1" latinLnBrk="0" hangingPunct="1">
              <a:defRPr sz="500" kern="1200">
                <a:solidFill>
                  <a:schemeClr val="tx1"/>
                </a:solidFill>
                <a:latin typeface="Times New Roman" charset="0"/>
                <a:ea typeface="ＭＳ Ｐゴシック" charset="-128"/>
                <a:cs typeface="+mn-cs"/>
              </a:defRPr>
            </a:lvl3pPr>
            <a:lvl4pPr marL="1600200" indent="-228600" algn="l" defTabSz="914400" rtl="0" eaLnBrk="1" latinLnBrk="0" hangingPunct="1">
              <a:defRPr sz="500" kern="1200">
                <a:solidFill>
                  <a:schemeClr val="tx1"/>
                </a:solidFill>
                <a:latin typeface="Times New Roman" charset="0"/>
                <a:ea typeface="ＭＳ Ｐゴシック" charset="-128"/>
                <a:cs typeface="+mn-cs"/>
              </a:defRPr>
            </a:lvl4pPr>
            <a:lvl5pPr marL="2057400" indent="-228600" algn="l" defTabSz="914400" rtl="0" eaLnBrk="1" latinLnBrk="0" hangingPunct="1">
              <a:defRPr sz="500" kern="1200">
                <a:solidFill>
                  <a:schemeClr val="tx1"/>
                </a:solidFill>
                <a:latin typeface="Times New Roman" charset="0"/>
                <a:ea typeface="ＭＳ Ｐゴシック" charset="-128"/>
                <a:cs typeface="+mn-cs"/>
              </a:defRPr>
            </a:lvl5pPr>
            <a:lvl6pPr marL="25146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6pPr>
            <a:lvl7pPr marL="29718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7pPr>
            <a:lvl8pPr marL="34290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8pPr>
            <a:lvl9pPr marL="38862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9pPr>
          </a:lstStyle>
          <a:p>
            <a:pPr algn="r"/>
            <a:fld id="{7CBD4323-42A0-E54E-9D59-E221C7814D01}" type="slidenum">
              <a:rPr lang="en-US" altLang="x-none" sz="1600" smtClean="0">
                <a:latin typeface="Tahoma" charset="0"/>
              </a:rPr>
              <a:pPr algn="r"/>
              <a:t>32</a:t>
            </a:fld>
            <a:endParaRPr lang="en-US" altLang="x-none" sz="1600" dirty="0">
              <a:latin typeface="Tahoma" charset="0"/>
            </a:endParaRPr>
          </a:p>
        </p:txBody>
      </p:sp>
      <p:grpSp>
        <p:nvGrpSpPr>
          <p:cNvPr id="344" name="Group 7">
            <a:extLst>
              <a:ext uri="{FF2B5EF4-FFF2-40B4-BE49-F238E27FC236}">
                <a16:creationId xmlns:a16="http://schemas.microsoft.com/office/drawing/2014/main" id="{14BD8B16-1237-0A4B-A067-A67C8B36F8C5}"/>
              </a:ext>
            </a:extLst>
          </p:cNvPr>
          <p:cNvGrpSpPr>
            <a:grpSpLocks/>
          </p:cNvGrpSpPr>
          <p:nvPr/>
        </p:nvGrpSpPr>
        <p:grpSpPr bwMode="auto">
          <a:xfrm>
            <a:off x="8562573" y="4074035"/>
            <a:ext cx="1752600" cy="1219200"/>
            <a:chOff x="7245350" y="4273550"/>
            <a:chExt cx="1181100" cy="806450"/>
          </a:xfrm>
        </p:grpSpPr>
        <p:grpSp>
          <p:nvGrpSpPr>
            <p:cNvPr id="345" name="Group 4">
              <a:extLst>
                <a:ext uri="{FF2B5EF4-FFF2-40B4-BE49-F238E27FC236}">
                  <a16:creationId xmlns:a16="http://schemas.microsoft.com/office/drawing/2014/main" id="{5B014218-1592-4F41-AA86-A20A53F44BBD}"/>
                </a:ext>
              </a:extLst>
            </p:cNvPr>
            <p:cNvGrpSpPr>
              <a:grpSpLocks/>
            </p:cNvGrpSpPr>
            <p:nvPr/>
          </p:nvGrpSpPr>
          <p:grpSpPr bwMode="auto">
            <a:xfrm>
              <a:off x="7245350" y="4273550"/>
              <a:ext cx="1176862" cy="733003"/>
              <a:chOff x="628" y="1878"/>
              <a:chExt cx="833" cy="499"/>
            </a:xfrm>
          </p:grpSpPr>
          <p:sp>
            <p:nvSpPr>
              <p:cNvPr id="363" name="Oval 5">
                <a:extLst>
                  <a:ext uri="{FF2B5EF4-FFF2-40B4-BE49-F238E27FC236}">
                    <a16:creationId xmlns:a16="http://schemas.microsoft.com/office/drawing/2014/main" id="{55F5D023-8097-E04B-9A67-1983EAE33FB1}"/>
                  </a:ext>
                </a:extLst>
              </p:cNvPr>
              <p:cNvSpPr>
                <a:spLocks noChangeArrowheads="1"/>
              </p:cNvSpPr>
              <p:nvPr/>
            </p:nvSpPr>
            <p:spPr bwMode="auto">
              <a:xfrm>
                <a:off x="912" y="1878"/>
                <a:ext cx="363" cy="206"/>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364" name="Oval 6">
                <a:extLst>
                  <a:ext uri="{FF2B5EF4-FFF2-40B4-BE49-F238E27FC236}">
                    <a16:creationId xmlns:a16="http://schemas.microsoft.com/office/drawing/2014/main" id="{7D6BA546-9EF0-8B40-98FF-3592AA133130}"/>
                  </a:ext>
                </a:extLst>
              </p:cNvPr>
              <p:cNvSpPr>
                <a:spLocks noChangeArrowheads="1"/>
              </p:cNvSpPr>
              <p:nvPr/>
            </p:nvSpPr>
            <p:spPr bwMode="auto">
              <a:xfrm>
                <a:off x="713" y="1932"/>
                <a:ext cx="278" cy="207"/>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365" name="Oval 7">
                <a:extLst>
                  <a:ext uri="{FF2B5EF4-FFF2-40B4-BE49-F238E27FC236}">
                    <a16:creationId xmlns:a16="http://schemas.microsoft.com/office/drawing/2014/main" id="{48206CF2-AF3A-D246-BC0E-4118193A0E7E}"/>
                  </a:ext>
                </a:extLst>
              </p:cNvPr>
              <p:cNvSpPr>
                <a:spLocks noChangeArrowheads="1"/>
              </p:cNvSpPr>
              <p:nvPr/>
            </p:nvSpPr>
            <p:spPr bwMode="auto">
              <a:xfrm>
                <a:off x="628" y="2056"/>
                <a:ext cx="188" cy="169"/>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366" name="Oval 8">
                <a:extLst>
                  <a:ext uri="{FF2B5EF4-FFF2-40B4-BE49-F238E27FC236}">
                    <a16:creationId xmlns:a16="http://schemas.microsoft.com/office/drawing/2014/main" id="{B1093A63-F4E3-C646-BFEC-59ACA941BF45}"/>
                  </a:ext>
                </a:extLst>
              </p:cNvPr>
              <p:cNvSpPr>
                <a:spLocks noChangeArrowheads="1"/>
              </p:cNvSpPr>
              <p:nvPr/>
            </p:nvSpPr>
            <p:spPr bwMode="auto">
              <a:xfrm>
                <a:off x="685" y="2131"/>
                <a:ext cx="282" cy="182"/>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367" name="Oval 9">
                <a:extLst>
                  <a:ext uri="{FF2B5EF4-FFF2-40B4-BE49-F238E27FC236}">
                    <a16:creationId xmlns:a16="http://schemas.microsoft.com/office/drawing/2014/main" id="{64C04EE0-1EEA-3940-9EAA-2112CDE8F7D2}"/>
                  </a:ext>
                </a:extLst>
              </p:cNvPr>
              <p:cNvSpPr>
                <a:spLocks noChangeArrowheads="1"/>
              </p:cNvSpPr>
              <p:nvPr/>
            </p:nvSpPr>
            <p:spPr bwMode="auto">
              <a:xfrm>
                <a:off x="884" y="2161"/>
                <a:ext cx="422" cy="216"/>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368" name="Oval 10">
                <a:extLst>
                  <a:ext uri="{FF2B5EF4-FFF2-40B4-BE49-F238E27FC236}">
                    <a16:creationId xmlns:a16="http://schemas.microsoft.com/office/drawing/2014/main" id="{486066BA-355A-ED43-9E68-765645BDB4FE}"/>
                  </a:ext>
                </a:extLst>
              </p:cNvPr>
              <p:cNvSpPr>
                <a:spLocks noChangeArrowheads="1"/>
              </p:cNvSpPr>
              <p:nvPr/>
            </p:nvSpPr>
            <p:spPr bwMode="auto">
              <a:xfrm>
                <a:off x="1152" y="1938"/>
                <a:ext cx="271" cy="162"/>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369" name="Oval 11">
                <a:extLst>
                  <a:ext uri="{FF2B5EF4-FFF2-40B4-BE49-F238E27FC236}">
                    <a16:creationId xmlns:a16="http://schemas.microsoft.com/office/drawing/2014/main" id="{64C381ED-DD30-814F-97DF-DF376F7BC74D}"/>
                  </a:ext>
                </a:extLst>
              </p:cNvPr>
              <p:cNvSpPr>
                <a:spLocks noChangeArrowheads="1"/>
              </p:cNvSpPr>
              <p:nvPr/>
            </p:nvSpPr>
            <p:spPr bwMode="auto">
              <a:xfrm>
                <a:off x="1193" y="2042"/>
                <a:ext cx="268" cy="163"/>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370" name="Oval 12">
                <a:extLst>
                  <a:ext uri="{FF2B5EF4-FFF2-40B4-BE49-F238E27FC236}">
                    <a16:creationId xmlns:a16="http://schemas.microsoft.com/office/drawing/2014/main" id="{4817DACF-BAC8-FD49-AFF5-529486BE5AC2}"/>
                  </a:ext>
                </a:extLst>
              </p:cNvPr>
              <p:cNvSpPr>
                <a:spLocks noChangeArrowheads="1"/>
              </p:cNvSpPr>
              <p:nvPr/>
            </p:nvSpPr>
            <p:spPr bwMode="auto">
              <a:xfrm>
                <a:off x="1169" y="2076"/>
                <a:ext cx="266" cy="267"/>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371" name="Oval 13">
                <a:extLst>
                  <a:ext uri="{FF2B5EF4-FFF2-40B4-BE49-F238E27FC236}">
                    <a16:creationId xmlns:a16="http://schemas.microsoft.com/office/drawing/2014/main" id="{8DB03C89-4D71-C947-B75D-A6B522F8AF48}"/>
                  </a:ext>
                </a:extLst>
              </p:cNvPr>
              <p:cNvSpPr>
                <a:spLocks noChangeArrowheads="1"/>
              </p:cNvSpPr>
              <p:nvPr/>
            </p:nvSpPr>
            <p:spPr bwMode="auto">
              <a:xfrm>
                <a:off x="779" y="1996"/>
                <a:ext cx="541" cy="267"/>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grpSp>
        <p:grpSp>
          <p:nvGrpSpPr>
            <p:cNvPr id="346" name="Group 14">
              <a:extLst>
                <a:ext uri="{FF2B5EF4-FFF2-40B4-BE49-F238E27FC236}">
                  <a16:creationId xmlns:a16="http://schemas.microsoft.com/office/drawing/2014/main" id="{265F1A6E-98E9-5F48-A4EC-D46C0A29EC57}"/>
                </a:ext>
              </a:extLst>
            </p:cNvPr>
            <p:cNvGrpSpPr>
              <a:grpSpLocks/>
            </p:cNvGrpSpPr>
            <p:nvPr/>
          </p:nvGrpSpPr>
          <p:grpSpPr bwMode="auto">
            <a:xfrm>
              <a:off x="7245350" y="4341121"/>
              <a:ext cx="1181100" cy="738879"/>
              <a:chOff x="628" y="1876"/>
              <a:chExt cx="836" cy="503"/>
            </a:xfrm>
          </p:grpSpPr>
          <p:sp>
            <p:nvSpPr>
              <p:cNvPr id="347" name="Arc 15">
                <a:extLst>
                  <a:ext uri="{FF2B5EF4-FFF2-40B4-BE49-F238E27FC236}">
                    <a16:creationId xmlns:a16="http://schemas.microsoft.com/office/drawing/2014/main" id="{AE9BC254-A842-4344-B3CD-AD98DA366A25}"/>
                  </a:ext>
                </a:extLst>
              </p:cNvPr>
              <p:cNvSpPr>
                <a:spLocks/>
              </p:cNvSpPr>
              <p:nvPr/>
            </p:nvSpPr>
            <p:spPr bwMode="auto">
              <a:xfrm>
                <a:off x="921" y="1876"/>
                <a:ext cx="346" cy="104"/>
              </a:xfrm>
              <a:custGeom>
                <a:avLst/>
                <a:gdLst>
                  <a:gd name="T0" fmla="*/ 0 w 40736"/>
                  <a:gd name="T1" fmla="*/ 0 h 21600"/>
                  <a:gd name="T2" fmla="*/ 0 w 40736"/>
                  <a:gd name="T3" fmla="*/ 0 h 21600"/>
                  <a:gd name="T4" fmla="*/ 0 w 40736"/>
                  <a:gd name="T5" fmla="*/ 0 h 21600"/>
                  <a:gd name="T6" fmla="*/ 0 60000 65536"/>
                  <a:gd name="T7" fmla="*/ 0 60000 65536"/>
                  <a:gd name="T8" fmla="*/ 0 60000 65536"/>
                  <a:gd name="T9" fmla="*/ 0 w 40736"/>
                  <a:gd name="T10" fmla="*/ 0 h 21600"/>
                  <a:gd name="T11" fmla="*/ 40736 w 40736"/>
                  <a:gd name="T12" fmla="*/ 21600 h 21600"/>
                </a:gdLst>
                <a:ahLst/>
                <a:cxnLst>
                  <a:cxn ang="T6">
                    <a:pos x="T0" y="T1"/>
                  </a:cxn>
                  <a:cxn ang="T7">
                    <a:pos x="T2" y="T3"/>
                  </a:cxn>
                  <a:cxn ang="T8">
                    <a:pos x="T4" y="T5"/>
                  </a:cxn>
                </a:cxnLst>
                <a:rect l="T9" t="T10" r="T11" b="T12"/>
                <a:pathLst>
                  <a:path w="40736" h="21600" fill="none" extrusionOk="0">
                    <a:moveTo>
                      <a:pt x="0" y="14968"/>
                    </a:moveTo>
                    <a:cubicBezTo>
                      <a:pt x="2878" y="6046"/>
                      <a:pt x="11182" y="-1"/>
                      <a:pt x="20557" y="0"/>
                    </a:cubicBezTo>
                    <a:cubicBezTo>
                      <a:pt x="29513" y="0"/>
                      <a:pt x="37541" y="5528"/>
                      <a:pt x="40736" y="13895"/>
                    </a:cubicBezTo>
                  </a:path>
                  <a:path w="40736" h="21600" stroke="0" extrusionOk="0">
                    <a:moveTo>
                      <a:pt x="0" y="14968"/>
                    </a:moveTo>
                    <a:cubicBezTo>
                      <a:pt x="2878" y="6046"/>
                      <a:pt x="11182" y="-1"/>
                      <a:pt x="20557" y="0"/>
                    </a:cubicBezTo>
                    <a:cubicBezTo>
                      <a:pt x="29513" y="0"/>
                      <a:pt x="37541" y="5528"/>
                      <a:pt x="40736" y="13895"/>
                    </a:cubicBezTo>
                    <a:lnTo>
                      <a:pt x="20557" y="21600"/>
                    </a:lnTo>
                    <a:lnTo>
                      <a:pt x="0" y="14968"/>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348" name="Arc 16">
                <a:extLst>
                  <a:ext uri="{FF2B5EF4-FFF2-40B4-BE49-F238E27FC236}">
                    <a16:creationId xmlns:a16="http://schemas.microsoft.com/office/drawing/2014/main" id="{FA2C70C3-11BB-264F-8AF4-0AE7CEBFE059}"/>
                  </a:ext>
                </a:extLst>
              </p:cNvPr>
              <p:cNvSpPr>
                <a:spLocks/>
              </p:cNvSpPr>
              <p:nvPr/>
            </p:nvSpPr>
            <p:spPr bwMode="auto">
              <a:xfrm>
                <a:off x="923" y="1878"/>
                <a:ext cx="342" cy="102"/>
              </a:xfrm>
              <a:custGeom>
                <a:avLst/>
                <a:gdLst>
                  <a:gd name="T0" fmla="*/ 0 w 40698"/>
                  <a:gd name="T1" fmla="*/ 0 h 21600"/>
                  <a:gd name="T2" fmla="*/ 0 w 40698"/>
                  <a:gd name="T3" fmla="*/ 0 h 21600"/>
                  <a:gd name="T4" fmla="*/ 0 w 40698"/>
                  <a:gd name="T5" fmla="*/ 0 h 21600"/>
                  <a:gd name="T6" fmla="*/ 0 60000 65536"/>
                  <a:gd name="T7" fmla="*/ 0 60000 65536"/>
                  <a:gd name="T8" fmla="*/ 0 60000 65536"/>
                  <a:gd name="T9" fmla="*/ 0 w 40698"/>
                  <a:gd name="T10" fmla="*/ 0 h 21600"/>
                  <a:gd name="T11" fmla="*/ 40698 w 40698"/>
                  <a:gd name="T12" fmla="*/ 21600 h 21600"/>
                </a:gdLst>
                <a:ahLst/>
                <a:cxnLst>
                  <a:cxn ang="T6">
                    <a:pos x="T0" y="T1"/>
                  </a:cxn>
                  <a:cxn ang="T7">
                    <a:pos x="T2" y="T3"/>
                  </a:cxn>
                  <a:cxn ang="T8">
                    <a:pos x="T4" y="T5"/>
                  </a:cxn>
                </a:cxnLst>
                <a:rect l="T9" t="T10" r="T11" b="T12"/>
                <a:pathLst>
                  <a:path w="40698" h="21600" fill="none" extrusionOk="0">
                    <a:moveTo>
                      <a:pt x="-1" y="14916"/>
                    </a:moveTo>
                    <a:cubicBezTo>
                      <a:pt x="2894" y="6021"/>
                      <a:pt x="11185" y="-1"/>
                      <a:pt x="20540" y="0"/>
                    </a:cubicBezTo>
                    <a:cubicBezTo>
                      <a:pt x="29474" y="0"/>
                      <a:pt x="37487" y="5501"/>
                      <a:pt x="40697" y="13839"/>
                    </a:cubicBezTo>
                  </a:path>
                  <a:path w="40698" h="21600" stroke="0" extrusionOk="0">
                    <a:moveTo>
                      <a:pt x="-1" y="14916"/>
                    </a:moveTo>
                    <a:cubicBezTo>
                      <a:pt x="2894" y="6021"/>
                      <a:pt x="11185" y="-1"/>
                      <a:pt x="20540" y="0"/>
                    </a:cubicBezTo>
                    <a:cubicBezTo>
                      <a:pt x="29474" y="0"/>
                      <a:pt x="37487" y="5501"/>
                      <a:pt x="40697" y="13839"/>
                    </a:cubicBezTo>
                    <a:lnTo>
                      <a:pt x="20540" y="21600"/>
                    </a:lnTo>
                    <a:lnTo>
                      <a:pt x="-1" y="14916"/>
                    </a:lnTo>
                    <a:close/>
                  </a:path>
                </a:pathLst>
              </a:custGeom>
              <a:solidFill>
                <a:srgbClr val="E7EDED"/>
              </a:solidFill>
              <a:ln w="6350">
                <a:solidFill>
                  <a:srgbClr val="6C8F93"/>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349" name="Arc 17">
                <a:extLst>
                  <a:ext uri="{FF2B5EF4-FFF2-40B4-BE49-F238E27FC236}">
                    <a16:creationId xmlns:a16="http://schemas.microsoft.com/office/drawing/2014/main" id="{3DAE0E75-3E8E-A847-B224-A4F820261F71}"/>
                  </a:ext>
                </a:extLst>
              </p:cNvPr>
              <p:cNvSpPr>
                <a:spLocks/>
              </p:cNvSpPr>
              <p:nvPr/>
            </p:nvSpPr>
            <p:spPr bwMode="auto">
              <a:xfrm>
                <a:off x="713" y="1930"/>
                <a:ext cx="214" cy="126"/>
              </a:xfrm>
              <a:custGeom>
                <a:avLst/>
                <a:gdLst>
                  <a:gd name="T0" fmla="*/ 0 w 32990"/>
                  <a:gd name="T1" fmla="*/ 0 h 25945"/>
                  <a:gd name="T2" fmla="*/ 0 w 32990"/>
                  <a:gd name="T3" fmla="*/ 0 h 25945"/>
                  <a:gd name="T4" fmla="*/ 0 w 32990"/>
                  <a:gd name="T5" fmla="*/ 0 h 25945"/>
                  <a:gd name="T6" fmla="*/ 0 60000 65536"/>
                  <a:gd name="T7" fmla="*/ 0 60000 65536"/>
                  <a:gd name="T8" fmla="*/ 0 60000 65536"/>
                  <a:gd name="T9" fmla="*/ 0 w 32990"/>
                  <a:gd name="T10" fmla="*/ 0 h 25945"/>
                  <a:gd name="T11" fmla="*/ 32990 w 32990"/>
                  <a:gd name="T12" fmla="*/ 25945 h 25945"/>
                </a:gdLst>
                <a:ahLst/>
                <a:cxnLst>
                  <a:cxn ang="T6">
                    <a:pos x="T0" y="T1"/>
                  </a:cxn>
                  <a:cxn ang="T7">
                    <a:pos x="T2" y="T3"/>
                  </a:cxn>
                  <a:cxn ang="T8">
                    <a:pos x="T4" y="T5"/>
                  </a:cxn>
                </a:cxnLst>
                <a:rect l="T9" t="T10" r="T11" b="T12"/>
                <a:pathLst>
                  <a:path w="32990" h="25945" fill="none" extrusionOk="0">
                    <a:moveTo>
                      <a:pt x="441" y="25945"/>
                    </a:moveTo>
                    <a:cubicBezTo>
                      <a:pt x="147" y="24515"/>
                      <a:pt x="0" y="23059"/>
                      <a:pt x="0" y="21600"/>
                    </a:cubicBezTo>
                    <a:cubicBezTo>
                      <a:pt x="0" y="9670"/>
                      <a:pt x="9670" y="0"/>
                      <a:pt x="21600" y="0"/>
                    </a:cubicBezTo>
                    <a:cubicBezTo>
                      <a:pt x="25625" y="-1"/>
                      <a:pt x="29569" y="1124"/>
                      <a:pt x="32989" y="3247"/>
                    </a:cubicBezTo>
                  </a:path>
                  <a:path w="32990" h="25945" stroke="0" extrusionOk="0">
                    <a:moveTo>
                      <a:pt x="441" y="25945"/>
                    </a:moveTo>
                    <a:cubicBezTo>
                      <a:pt x="147" y="24515"/>
                      <a:pt x="0" y="23059"/>
                      <a:pt x="0" y="21600"/>
                    </a:cubicBezTo>
                    <a:cubicBezTo>
                      <a:pt x="0" y="9670"/>
                      <a:pt x="9670" y="0"/>
                      <a:pt x="21600" y="0"/>
                    </a:cubicBezTo>
                    <a:cubicBezTo>
                      <a:pt x="25625" y="-1"/>
                      <a:pt x="29569" y="1124"/>
                      <a:pt x="32989" y="3247"/>
                    </a:cubicBezTo>
                    <a:lnTo>
                      <a:pt x="21600" y="21600"/>
                    </a:lnTo>
                    <a:lnTo>
                      <a:pt x="441" y="25945"/>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350" name="Arc 18">
                <a:extLst>
                  <a:ext uri="{FF2B5EF4-FFF2-40B4-BE49-F238E27FC236}">
                    <a16:creationId xmlns:a16="http://schemas.microsoft.com/office/drawing/2014/main" id="{BC92AED0-5DF1-8D40-9E0E-001D228C9C06}"/>
                  </a:ext>
                </a:extLst>
              </p:cNvPr>
              <p:cNvSpPr>
                <a:spLocks/>
              </p:cNvSpPr>
              <p:nvPr/>
            </p:nvSpPr>
            <p:spPr bwMode="auto">
              <a:xfrm>
                <a:off x="715" y="1932"/>
                <a:ext cx="211" cy="123"/>
              </a:xfrm>
              <a:custGeom>
                <a:avLst/>
                <a:gdLst>
                  <a:gd name="T0" fmla="*/ 0 w 32950"/>
                  <a:gd name="T1" fmla="*/ 0 h 25966"/>
                  <a:gd name="T2" fmla="*/ 0 w 32950"/>
                  <a:gd name="T3" fmla="*/ 0 h 25966"/>
                  <a:gd name="T4" fmla="*/ 0 w 32950"/>
                  <a:gd name="T5" fmla="*/ 0 h 25966"/>
                  <a:gd name="T6" fmla="*/ 0 60000 65536"/>
                  <a:gd name="T7" fmla="*/ 0 60000 65536"/>
                  <a:gd name="T8" fmla="*/ 0 60000 65536"/>
                  <a:gd name="T9" fmla="*/ 0 w 32950"/>
                  <a:gd name="T10" fmla="*/ 0 h 25966"/>
                  <a:gd name="T11" fmla="*/ 32950 w 32950"/>
                  <a:gd name="T12" fmla="*/ 25966 h 25966"/>
                </a:gdLst>
                <a:ahLst/>
                <a:cxnLst>
                  <a:cxn ang="T6">
                    <a:pos x="T0" y="T1"/>
                  </a:cxn>
                  <a:cxn ang="T7">
                    <a:pos x="T2" y="T3"/>
                  </a:cxn>
                  <a:cxn ang="T8">
                    <a:pos x="T4" y="T5"/>
                  </a:cxn>
                </a:cxnLst>
                <a:rect l="T9" t="T10" r="T11" b="T12"/>
                <a:pathLst>
                  <a:path w="32950" h="25966" fill="none" extrusionOk="0">
                    <a:moveTo>
                      <a:pt x="445" y="25966"/>
                    </a:moveTo>
                    <a:cubicBezTo>
                      <a:pt x="149" y="24529"/>
                      <a:pt x="0" y="23066"/>
                      <a:pt x="0" y="21600"/>
                    </a:cubicBezTo>
                    <a:cubicBezTo>
                      <a:pt x="0" y="9670"/>
                      <a:pt x="9670" y="0"/>
                      <a:pt x="21600" y="0"/>
                    </a:cubicBezTo>
                    <a:cubicBezTo>
                      <a:pt x="25608" y="-1"/>
                      <a:pt x="29538" y="1115"/>
                      <a:pt x="32949" y="3222"/>
                    </a:cubicBezTo>
                  </a:path>
                  <a:path w="32950" h="25966" stroke="0" extrusionOk="0">
                    <a:moveTo>
                      <a:pt x="445" y="25966"/>
                    </a:moveTo>
                    <a:cubicBezTo>
                      <a:pt x="149" y="24529"/>
                      <a:pt x="0" y="23066"/>
                      <a:pt x="0" y="21600"/>
                    </a:cubicBezTo>
                    <a:cubicBezTo>
                      <a:pt x="0" y="9670"/>
                      <a:pt x="9670" y="0"/>
                      <a:pt x="21600" y="0"/>
                    </a:cubicBezTo>
                    <a:cubicBezTo>
                      <a:pt x="25608" y="-1"/>
                      <a:pt x="29538" y="1115"/>
                      <a:pt x="32949" y="3222"/>
                    </a:cubicBezTo>
                    <a:lnTo>
                      <a:pt x="21600" y="21600"/>
                    </a:lnTo>
                    <a:lnTo>
                      <a:pt x="445" y="25966"/>
                    </a:lnTo>
                    <a:close/>
                  </a:path>
                </a:pathLst>
              </a:custGeom>
              <a:solidFill>
                <a:srgbClr val="E7EDED"/>
              </a:solidFill>
              <a:ln w="6350">
                <a:solidFill>
                  <a:srgbClr val="6C8F93"/>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351" name="Arc 19">
                <a:extLst>
                  <a:ext uri="{FF2B5EF4-FFF2-40B4-BE49-F238E27FC236}">
                    <a16:creationId xmlns:a16="http://schemas.microsoft.com/office/drawing/2014/main" id="{1576F40D-291F-9748-A6C4-CE13650B7326}"/>
                  </a:ext>
                </a:extLst>
              </p:cNvPr>
              <p:cNvSpPr>
                <a:spLocks/>
              </p:cNvSpPr>
              <p:nvPr/>
            </p:nvSpPr>
            <p:spPr bwMode="auto">
              <a:xfrm>
                <a:off x="682" y="2217"/>
                <a:ext cx="216" cy="99"/>
              </a:xfrm>
              <a:custGeom>
                <a:avLst/>
                <a:gdLst>
                  <a:gd name="T0" fmla="*/ 0 w 32074"/>
                  <a:gd name="T1" fmla="*/ 0 h 22517"/>
                  <a:gd name="T2" fmla="*/ 0 w 32074"/>
                  <a:gd name="T3" fmla="*/ 0 h 22517"/>
                  <a:gd name="T4" fmla="*/ 0 w 32074"/>
                  <a:gd name="T5" fmla="*/ 0 h 22517"/>
                  <a:gd name="T6" fmla="*/ 0 60000 65536"/>
                  <a:gd name="T7" fmla="*/ 0 60000 65536"/>
                  <a:gd name="T8" fmla="*/ 0 60000 65536"/>
                  <a:gd name="T9" fmla="*/ 0 w 32074"/>
                  <a:gd name="T10" fmla="*/ 0 h 22517"/>
                  <a:gd name="T11" fmla="*/ 32074 w 32074"/>
                  <a:gd name="T12" fmla="*/ 22517 h 22517"/>
                </a:gdLst>
                <a:ahLst/>
                <a:cxnLst>
                  <a:cxn ang="T6">
                    <a:pos x="T0" y="T1"/>
                  </a:cxn>
                  <a:cxn ang="T7">
                    <a:pos x="T2" y="T3"/>
                  </a:cxn>
                  <a:cxn ang="T8">
                    <a:pos x="T4" y="T5"/>
                  </a:cxn>
                </a:cxnLst>
                <a:rect l="T9" t="T10" r="T11" b="T12"/>
                <a:pathLst>
                  <a:path w="32074" h="22517" fill="none" extrusionOk="0">
                    <a:moveTo>
                      <a:pt x="32073" y="19807"/>
                    </a:moveTo>
                    <a:cubicBezTo>
                      <a:pt x="28868" y="21584"/>
                      <a:pt x="25264" y="22516"/>
                      <a:pt x="21600" y="22517"/>
                    </a:cubicBezTo>
                    <a:cubicBezTo>
                      <a:pt x="9670" y="22517"/>
                      <a:pt x="0" y="12846"/>
                      <a:pt x="0" y="917"/>
                    </a:cubicBezTo>
                    <a:cubicBezTo>
                      <a:pt x="-1" y="611"/>
                      <a:pt x="6" y="305"/>
                      <a:pt x="19" y="0"/>
                    </a:cubicBezTo>
                  </a:path>
                  <a:path w="32074" h="22517" stroke="0" extrusionOk="0">
                    <a:moveTo>
                      <a:pt x="32073" y="19807"/>
                    </a:moveTo>
                    <a:cubicBezTo>
                      <a:pt x="28868" y="21584"/>
                      <a:pt x="25264" y="22516"/>
                      <a:pt x="21600" y="22517"/>
                    </a:cubicBezTo>
                    <a:cubicBezTo>
                      <a:pt x="9670" y="22517"/>
                      <a:pt x="0" y="12846"/>
                      <a:pt x="0" y="917"/>
                    </a:cubicBezTo>
                    <a:cubicBezTo>
                      <a:pt x="-1" y="611"/>
                      <a:pt x="6" y="305"/>
                      <a:pt x="19" y="0"/>
                    </a:cubicBezTo>
                    <a:lnTo>
                      <a:pt x="21600" y="917"/>
                    </a:lnTo>
                    <a:lnTo>
                      <a:pt x="32073" y="19807"/>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352" name="Arc 20">
                <a:extLst>
                  <a:ext uri="{FF2B5EF4-FFF2-40B4-BE49-F238E27FC236}">
                    <a16:creationId xmlns:a16="http://schemas.microsoft.com/office/drawing/2014/main" id="{D0D0D7DB-633B-9448-A1F3-0D4AFE887A51}"/>
                  </a:ext>
                </a:extLst>
              </p:cNvPr>
              <p:cNvSpPr>
                <a:spLocks/>
              </p:cNvSpPr>
              <p:nvPr/>
            </p:nvSpPr>
            <p:spPr bwMode="auto">
              <a:xfrm>
                <a:off x="684" y="2217"/>
                <a:ext cx="213" cy="96"/>
              </a:xfrm>
              <a:custGeom>
                <a:avLst/>
                <a:gdLst>
                  <a:gd name="T0" fmla="*/ 0 w 32013"/>
                  <a:gd name="T1" fmla="*/ 0 h 22524"/>
                  <a:gd name="T2" fmla="*/ 0 w 32013"/>
                  <a:gd name="T3" fmla="*/ 0 h 22524"/>
                  <a:gd name="T4" fmla="*/ 0 w 32013"/>
                  <a:gd name="T5" fmla="*/ 0 h 22524"/>
                  <a:gd name="T6" fmla="*/ 0 60000 65536"/>
                  <a:gd name="T7" fmla="*/ 0 60000 65536"/>
                  <a:gd name="T8" fmla="*/ 0 60000 65536"/>
                  <a:gd name="T9" fmla="*/ 0 w 32013"/>
                  <a:gd name="T10" fmla="*/ 0 h 22524"/>
                  <a:gd name="T11" fmla="*/ 32013 w 32013"/>
                  <a:gd name="T12" fmla="*/ 22524 h 22524"/>
                </a:gdLst>
                <a:ahLst/>
                <a:cxnLst>
                  <a:cxn ang="T6">
                    <a:pos x="T0" y="T1"/>
                  </a:cxn>
                  <a:cxn ang="T7">
                    <a:pos x="T2" y="T3"/>
                  </a:cxn>
                  <a:cxn ang="T8">
                    <a:pos x="T4" y="T5"/>
                  </a:cxn>
                </a:cxnLst>
                <a:rect l="T9" t="T10" r="T11" b="T12"/>
                <a:pathLst>
                  <a:path w="32013" h="22524" fill="none" extrusionOk="0">
                    <a:moveTo>
                      <a:pt x="32013" y="19848"/>
                    </a:moveTo>
                    <a:cubicBezTo>
                      <a:pt x="28823" y="21603"/>
                      <a:pt x="25241" y="22523"/>
                      <a:pt x="21600" y="22524"/>
                    </a:cubicBezTo>
                    <a:cubicBezTo>
                      <a:pt x="9670" y="22524"/>
                      <a:pt x="0" y="12853"/>
                      <a:pt x="0" y="924"/>
                    </a:cubicBezTo>
                    <a:cubicBezTo>
                      <a:pt x="-1" y="615"/>
                      <a:pt x="6" y="307"/>
                      <a:pt x="19" y="-1"/>
                    </a:cubicBezTo>
                  </a:path>
                  <a:path w="32013" h="22524" stroke="0" extrusionOk="0">
                    <a:moveTo>
                      <a:pt x="32013" y="19848"/>
                    </a:moveTo>
                    <a:cubicBezTo>
                      <a:pt x="28823" y="21603"/>
                      <a:pt x="25241" y="22523"/>
                      <a:pt x="21600" y="22524"/>
                    </a:cubicBezTo>
                    <a:cubicBezTo>
                      <a:pt x="9670" y="22524"/>
                      <a:pt x="0" y="12853"/>
                      <a:pt x="0" y="924"/>
                    </a:cubicBezTo>
                    <a:cubicBezTo>
                      <a:pt x="-1" y="615"/>
                      <a:pt x="6" y="307"/>
                      <a:pt x="19" y="-1"/>
                    </a:cubicBezTo>
                    <a:lnTo>
                      <a:pt x="21600" y="924"/>
                    </a:lnTo>
                    <a:lnTo>
                      <a:pt x="32013" y="19848"/>
                    </a:lnTo>
                    <a:close/>
                  </a:path>
                </a:pathLst>
              </a:custGeom>
              <a:solidFill>
                <a:srgbClr val="E7EDED"/>
              </a:solidFill>
              <a:ln w="6350">
                <a:solidFill>
                  <a:srgbClr val="6C8F93"/>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353" name="Arc 21">
                <a:extLst>
                  <a:ext uri="{FF2B5EF4-FFF2-40B4-BE49-F238E27FC236}">
                    <a16:creationId xmlns:a16="http://schemas.microsoft.com/office/drawing/2014/main" id="{E6A7A7AE-FCF8-944B-A443-F04BFEA63D78}"/>
                  </a:ext>
                </a:extLst>
              </p:cNvPr>
              <p:cNvSpPr>
                <a:spLocks/>
              </p:cNvSpPr>
              <p:nvPr/>
            </p:nvSpPr>
            <p:spPr bwMode="auto">
              <a:xfrm>
                <a:off x="1262" y="1936"/>
                <a:ext cx="164" cy="120"/>
              </a:xfrm>
              <a:custGeom>
                <a:avLst/>
                <a:gdLst>
                  <a:gd name="T0" fmla="*/ 0 w 26077"/>
                  <a:gd name="T1" fmla="*/ 0 h 32051"/>
                  <a:gd name="T2" fmla="*/ 0 w 26077"/>
                  <a:gd name="T3" fmla="*/ 0 h 32051"/>
                  <a:gd name="T4" fmla="*/ 0 w 26077"/>
                  <a:gd name="T5" fmla="*/ 0 h 32051"/>
                  <a:gd name="T6" fmla="*/ 0 60000 65536"/>
                  <a:gd name="T7" fmla="*/ 0 60000 65536"/>
                  <a:gd name="T8" fmla="*/ 0 60000 65536"/>
                  <a:gd name="T9" fmla="*/ 0 w 26077"/>
                  <a:gd name="T10" fmla="*/ 0 h 32051"/>
                  <a:gd name="T11" fmla="*/ 26077 w 26077"/>
                  <a:gd name="T12" fmla="*/ 32051 h 32051"/>
                </a:gdLst>
                <a:ahLst/>
                <a:cxnLst>
                  <a:cxn ang="T6">
                    <a:pos x="T0" y="T1"/>
                  </a:cxn>
                  <a:cxn ang="T7">
                    <a:pos x="T2" y="T3"/>
                  </a:cxn>
                  <a:cxn ang="T8">
                    <a:pos x="T4" y="T5"/>
                  </a:cxn>
                </a:cxnLst>
                <a:rect l="T9" t="T10" r="T11" b="T12"/>
                <a:pathLst>
                  <a:path w="26077" h="32051" fill="none" extrusionOk="0">
                    <a:moveTo>
                      <a:pt x="0" y="469"/>
                    </a:moveTo>
                    <a:cubicBezTo>
                      <a:pt x="1471" y="157"/>
                      <a:pt x="2972" y="-1"/>
                      <a:pt x="4477" y="0"/>
                    </a:cubicBezTo>
                    <a:cubicBezTo>
                      <a:pt x="16406" y="0"/>
                      <a:pt x="26077" y="9670"/>
                      <a:pt x="26077" y="21600"/>
                    </a:cubicBezTo>
                    <a:cubicBezTo>
                      <a:pt x="26077" y="25255"/>
                      <a:pt x="25149" y="28851"/>
                      <a:pt x="23380" y="32051"/>
                    </a:cubicBezTo>
                  </a:path>
                  <a:path w="26077" h="32051" stroke="0" extrusionOk="0">
                    <a:moveTo>
                      <a:pt x="0" y="469"/>
                    </a:moveTo>
                    <a:cubicBezTo>
                      <a:pt x="1471" y="157"/>
                      <a:pt x="2972" y="-1"/>
                      <a:pt x="4477" y="0"/>
                    </a:cubicBezTo>
                    <a:cubicBezTo>
                      <a:pt x="16406" y="0"/>
                      <a:pt x="26077" y="9670"/>
                      <a:pt x="26077" y="21600"/>
                    </a:cubicBezTo>
                    <a:cubicBezTo>
                      <a:pt x="26077" y="25255"/>
                      <a:pt x="25149" y="28851"/>
                      <a:pt x="23380" y="32051"/>
                    </a:cubicBezTo>
                    <a:lnTo>
                      <a:pt x="4477" y="21600"/>
                    </a:lnTo>
                    <a:lnTo>
                      <a:pt x="0" y="46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354" name="Arc 22">
                <a:extLst>
                  <a:ext uri="{FF2B5EF4-FFF2-40B4-BE49-F238E27FC236}">
                    <a16:creationId xmlns:a16="http://schemas.microsoft.com/office/drawing/2014/main" id="{93BEA9BD-8C82-5748-A314-74AA761E257C}"/>
                  </a:ext>
                </a:extLst>
              </p:cNvPr>
              <p:cNvSpPr>
                <a:spLocks/>
              </p:cNvSpPr>
              <p:nvPr/>
            </p:nvSpPr>
            <p:spPr bwMode="auto">
              <a:xfrm>
                <a:off x="1263" y="1938"/>
                <a:ext cx="161" cy="118"/>
              </a:xfrm>
              <a:custGeom>
                <a:avLst/>
                <a:gdLst>
                  <a:gd name="T0" fmla="*/ 0 w 26034"/>
                  <a:gd name="T1" fmla="*/ 0 h 32133"/>
                  <a:gd name="T2" fmla="*/ 0 w 26034"/>
                  <a:gd name="T3" fmla="*/ 0 h 32133"/>
                  <a:gd name="T4" fmla="*/ 0 w 26034"/>
                  <a:gd name="T5" fmla="*/ 0 h 32133"/>
                  <a:gd name="T6" fmla="*/ 0 60000 65536"/>
                  <a:gd name="T7" fmla="*/ 0 60000 65536"/>
                  <a:gd name="T8" fmla="*/ 0 60000 65536"/>
                  <a:gd name="T9" fmla="*/ 0 w 26034"/>
                  <a:gd name="T10" fmla="*/ 0 h 32133"/>
                  <a:gd name="T11" fmla="*/ 26034 w 26034"/>
                  <a:gd name="T12" fmla="*/ 32133 h 32133"/>
                </a:gdLst>
                <a:ahLst/>
                <a:cxnLst>
                  <a:cxn ang="T6">
                    <a:pos x="T0" y="T1"/>
                  </a:cxn>
                  <a:cxn ang="T7">
                    <a:pos x="T2" y="T3"/>
                  </a:cxn>
                  <a:cxn ang="T8">
                    <a:pos x="T4" y="T5"/>
                  </a:cxn>
                </a:cxnLst>
                <a:rect l="T9" t="T10" r="T11" b="T12"/>
                <a:pathLst>
                  <a:path w="26034" h="32133" fill="none" extrusionOk="0">
                    <a:moveTo>
                      <a:pt x="-1" y="459"/>
                    </a:moveTo>
                    <a:cubicBezTo>
                      <a:pt x="1458" y="154"/>
                      <a:pt x="2944" y="-1"/>
                      <a:pt x="4434" y="0"/>
                    </a:cubicBezTo>
                    <a:cubicBezTo>
                      <a:pt x="16363" y="0"/>
                      <a:pt x="26034" y="9670"/>
                      <a:pt x="26034" y="21600"/>
                    </a:cubicBezTo>
                    <a:cubicBezTo>
                      <a:pt x="26034" y="25287"/>
                      <a:pt x="25089" y="28913"/>
                      <a:pt x="23291" y="32132"/>
                    </a:cubicBezTo>
                  </a:path>
                  <a:path w="26034" h="32133" stroke="0" extrusionOk="0">
                    <a:moveTo>
                      <a:pt x="-1" y="459"/>
                    </a:moveTo>
                    <a:cubicBezTo>
                      <a:pt x="1458" y="154"/>
                      <a:pt x="2944" y="-1"/>
                      <a:pt x="4434" y="0"/>
                    </a:cubicBezTo>
                    <a:cubicBezTo>
                      <a:pt x="16363" y="0"/>
                      <a:pt x="26034" y="9670"/>
                      <a:pt x="26034" y="21600"/>
                    </a:cubicBezTo>
                    <a:cubicBezTo>
                      <a:pt x="26034" y="25287"/>
                      <a:pt x="25089" y="28913"/>
                      <a:pt x="23291" y="32132"/>
                    </a:cubicBezTo>
                    <a:lnTo>
                      <a:pt x="4434" y="21600"/>
                    </a:lnTo>
                    <a:lnTo>
                      <a:pt x="-1" y="459"/>
                    </a:lnTo>
                    <a:close/>
                  </a:path>
                </a:pathLst>
              </a:custGeom>
              <a:solidFill>
                <a:srgbClr val="E7EDED"/>
              </a:solidFill>
              <a:ln w="6350">
                <a:solidFill>
                  <a:srgbClr val="6C8F93"/>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355" name="Arc 23">
                <a:extLst>
                  <a:ext uri="{FF2B5EF4-FFF2-40B4-BE49-F238E27FC236}">
                    <a16:creationId xmlns:a16="http://schemas.microsoft.com/office/drawing/2014/main" id="{12E960E2-47E8-B641-B70E-1AD133EE682C}"/>
                  </a:ext>
                </a:extLst>
              </p:cNvPr>
              <p:cNvSpPr>
                <a:spLocks/>
              </p:cNvSpPr>
              <p:nvPr/>
            </p:nvSpPr>
            <p:spPr bwMode="auto">
              <a:xfrm>
                <a:off x="1308" y="2056"/>
                <a:ext cx="156" cy="119"/>
              </a:xfrm>
              <a:custGeom>
                <a:avLst/>
                <a:gdLst>
                  <a:gd name="T0" fmla="*/ 0 w 21600"/>
                  <a:gd name="T1" fmla="*/ 0 h 29154"/>
                  <a:gd name="T2" fmla="*/ 0 w 21600"/>
                  <a:gd name="T3" fmla="*/ 0 h 29154"/>
                  <a:gd name="T4" fmla="*/ 0 w 21600"/>
                  <a:gd name="T5" fmla="*/ 0 h 29154"/>
                  <a:gd name="T6" fmla="*/ 0 60000 65536"/>
                  <a:gd name="T7" fmla="*/ 0 60000 65536"/>
                  <a:gd name="T8" fmla="*/ 0 60000 65536"/>
                  <a:gd name="T9" fmla="*/ 0 w 21600"/>
                  <a:gd name="T10" fmla="*/ 0 h 29154"/>
                  <a:gd name="T11" fmla="*/ 21600 w 21600"/>
                  <a:gd name="T12" fmla="*/ 29154 h 29154"/>
                </a:gdLst>
                <a:ahLst/>
                <a:cxnLst>
                  <a:cxn ang="T6">
                    <a:pos x="T0" y="T1"/>
                  </a:cxn>
                  <a:cxn ang="T7">
                    <a:pos x="T2" y="T3"/>
                  </a:cxn>
                  <a:cxn ang="T8">
                    <a:pos x="T4" y="T5"/>
                  </a:cxn>
                </a:cxnLst>
                <a:rect l="T9" t="T10" r="T11" b="T12"/>
                <a:pathLst>
                  <a:path w="21600" h="29154" fill="none" extrusionOk="0">
                    <a:moveTo>
                      <a:pt x="13494" y="-1"/>
                    </a:moveTo>
                    <a:cubicBezTo>
                      <a:pt x="18617" y="4098"/>
                      <a:pt x="21600" y="10304"/>
                      <a:pt x="21600" y="16866"/>
                    </a:cubicBezTo>
                    <a:cubicBezTo>
                      <a:pt x="21600" y="21256"/>
                      <a:pt x="20261" y="25543"/>
                      <a:pt x="17764" y="29154"/>
                    </a:cubicBezTo>
                  </a:path>
                  <a:path w="21600" h="29154" stroke="0" extrusionOk="0">
                    <a:moveTo>
                      <a:pt x="13494" y="-1"/>
                    </a:moveTo>
                    <a:cubicBezTo>
                      <a:pt x="18617" y="4098"/>
                      <a:pt x="21600" y="10304"/>
                      <a:pt x="21600" y="16866"/>
                    </a:cubicBezTo>
                    <a:cubicBezTo>
                      <a:pt x="21600" y="21256"/>
                      <a:pt x="20261" y="25543"/>
                      <a:pt x="17764" y="29154"/>
                    </a:cubicBezTo>
                    <a:lnTo>
                      <a:pt x="0" y="16866"/>
                    </a:lnTo>
                    <a:lnTo>
                      <a:pt x="13494"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356" name="Arc 24">
                <a:extLst>
                  <a:ext uri="{FF2B5EF4-FFF2-40B4-BE49-F238E27FC236}">
                    <a16:creationId xmlns:a16="http://schemas.microsoft.com/office/drawing/2014/main" id="{8D93D857-1560-4D4B-935C-776B4B55E5B4}"/>
                  </a:ext>
                </a:extLst>
              </p:cNvPr>
              <p:cNvSpPr>
                <a:spLocks/>
              </p:cNvSpPr>
              <p:nvPr/>
            </p:nvSpPr>
            <p:spPr bwMode="auto">
              <a:xfrm>
                <a:off x="1308" y="2057"/>
                <a:ext cx="154" cy="117"/>
              </a:xfrm>
              <a:custGeom>
                <a:avLst/>
                <a:gdLst>
                  <a:gd name="T0" fmla="*/ 0 w 21600"/>
                  <a:gd name="T1" fmla="*/ 0 h 29302"/>
                  <a:gd name="T2" fmla="*/ 0 w 21600"/>
                  <a:gd name="T3" fmla="*/ 0 h 29302"/>
                  <a:gd name="T4" fmla="*/ 0 w 21600"/>
                  <a:gd name="T5" fmla="*/ 0 h 29302"/>
                  <a:gd name="T6" fmla="*/ 0 60000 65536"/>
                  <a:gd name="T7" fmla="*/ 0 60000 65536"/>
                  <a:gd name="T8" fmla="*/ 0 60000 65536"/>
                  <a:gd name="T9" fmla="*/ 0 w 21600"/>
                  <a:gd name="T10" fmla="*/ 0 h 29302"/>
                  <a:gd name="T11" fmla="*/ 21600 w 21600"/>
                  <a:gd name="T12" fmla="*/ 29302 h 29302"/>
                </a:gdLst>
                <a:ahLst/>
                <a:cxnLst>
                  <a:cxn ang="T6">
                    <a:pos x="T0" y="T1"/>
                  </a:cxn>
                  <a:cxn ang="T7">
                    <a:pos x="T2" y="T3"/>
                  </a:cxn>
                  <a:cxn ang="T8">
                    <a:pos x="T4" y="T5"/>
                  </a:cxn>
                </a:cxnLst>
                <a:rect l="T9" t="T10" r="T11" b="T12"/>
                <a:pathLst>
                  <a:path w="21600" h="29302" fill="none" extrusionOk="0">
                    <a:moveTo>
                      <a:pt x="13412" y="0"/>
                    </a:moveTo>
                    <a:cubicBezTo>
                      <a:pt x="18584" y="4097"/>
                      <a:pt x="21600" y="10333"/>
                      <a:pt x="21600" y="16931"/>
                    </a:cubicBezTo>
                    <a:cubicBezTo>
                      <a:pt x="21600" y="21356"/>
                      <a:pt x="20240" y="25674"/>
                      <a:pt x="17706" y="29301"/>
                    </a:cubicBezTo>
                  </a:path>
                  <a:path w="21600" h="29302" stroke="0" extrusionOk="0">
                    <a:moveTo>
                      <a:pt x="13412" y="0"/>
                    </a:moveTo>
                    <a:cubicBezTo>
                      <a:pt x="18584" y="4097"/>
                      <a:pt x="21600" y="10333"/>
                      <a:pt x="21600" y="16931"/>
                    </a:cubicBezTo>
                    <a:cubicBezTo>
                      <a:pt x="21600" y="21356"/>
                      <a:pt x="20240" y="25674"/>
                      <a:pt x="17706" y="29301"/>
                    </a:cubicBezTo>
                    <a:lnTo>
                      <a:pt x="0" y="16931"/>
                    </a:lnTo>
                    <a:lnTo>
                      <a:pt x="13412" y="0"/>
                    </a:lnTo>
                    <a:close/>
                  </a:path>
                </a:pathLst>
              </a:custGeom>
              <a:solidFill>
                <a:srgbClr val="E7EDED"/>
              </a:solidFill>
              <a:ln w="6350">
                <a:solidFill>
                  <a:srgbClr val="6C8F93"/>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357" name="Arc 25">
                <a:extLst>
                  <a:ext uri="{FF2B5EF4-FFF2-40B4-BE49-F238E27FC236}">
                    <a16:creationId xmlns:a16="http://schemas.microsoft.com/office/drawing/2014/main" id="{C859224C-0DDB-3E4C-B835-99127A2AAE3D}"/>
                  </a:ext>
                </a:extLst>
              </p:cNvPr>
              <p:cNvSpPr>
                <a:spLocks/>
              </p:cNvSpPr>
              <p:nvPr/>
            </p:nvSpPr>
            <p:spPr bwMode="auto">
              <a:xfrm>
                <a:off x="1257" y="2176"/>
                <a:ext cx="183" cy="172"/>
              </a:xfrm>
              <a:custGeom>
                <a:avLst/>
                <a:gdLst>
                  <a:gd name="T0" fmla="*/ 0 w 28724"/>
                  <a:gd name="T1" fmla="*/ 0 h 27592"/>
                  <a:gd name="T2" fmla="*/ 0 w 28724"/>
                  <a:gd name="T3" fmla="*/ 0 h 27592"/>
                  <a:gd name="T4" fmla="*/ 0 w 28724"/>
                  <a:gd name="T5" fmla="*/ 0 h 27592"/>
                  <a:gd name="T6" fmla="*/ 0 60000 65536"/>
                  <a:gd name="T7" fmla="*/ 0 60000 65536"/>
                  <a:gd name="T8" fmla="*/ 0 60000 65536"/>
                  <a:gd name="T9" fmla="*/ 0 w 28724"/>
                  <a:gd name="T10" fmla="*/ 0 h 27592"/>
                  <a:gd name="T11" fmla="*/ 28724 w 28724"/>
                  <a:gd name="T12" fmla="*/ 27592 h 27592"/>
                </a:gdLst>
                <a:ahLst/>
                <a:cxnLst>
                  <a:cxn ang="T6">
                    <a:pos x="T0" y="T1"/>
                  </a:cxn>
                  <a:cxn ang="T7">
                    <a:pos x="T2" y="T3"/>
                  </a:cxn>
                  <a:cxn ang="T8">
                    <a:pos x="T4" y="T5"/>
                  </a:cxn>
                </a:cxnLst>
                <a:rect l="T9" t="T10" r="T11" b="T12"/>
                <a:pathLst>
                  <a:path w="28724" h="27592" fill="none" extrusionOk="0">
                    <a:moveTo>
                      <a:pt x="27876" y="-1"/>
                    </a:moveTo>
                    <a:cubicBezTo>
                      <a:pt x="28438" y="1947"/>
                      <a:pt x="28724" y="3964"/>
                      <a:pt x="28724" y="5992"/>
                    </a:cubicBezTo>
                    <a:cubicBezTo>
                      <a:pt x="28724" y="17921"/>
                      <a:pt x="19053" y="27592"/>
                      <a:pt x="7124" y="27592"/>
                    </a:cubicBezTo>
                    <a:cubicBezTo>
                      <a:pt x="4698" y="27592"/>
                      <a:pt x="2289" y="27183"/>
                      <a:pt x="-1" y="26383"/>
                    </a:cubicBezTo>
                  </a:path>
                  <a:path w="28724" h="27592" stroke="0" extrusionOk="0">
                    <a:moveTo>
                      <a:pt x="27876" y="-1"/>
                    </a:moveTo>
                    <a:cubicBezTo>
                      <a:pt x="28438" y="1947"/>
                      <a:pt x="28724" y="3964"/>
                      <a:pt x="28724" y="5992"/>
                    </a:cubicBezTo>
                    <a:cubicBezTo>
                      <a:pt x="28724" y="17921"/>
                      <a:pt x="19053" y="27592"/>
                      <a:pt x="7124" y="27592"/>
                    </a:cubicBezTo>
                    <a:cubicBezTo>
                      <a:pt x="4698" y="27592"/>
                      <a:pt x="2289" y="27183"/>
                      <a:pt x="-1" y="26383"/>
                    </a:cubicBezTo>
                    <a:lnTo>
                      <a:pt x="7124" y="5992"/>
                    </a:lnTo>
                    <a:lnTo>
                      <a:pt x="27876"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358" name="Arc 26">
                <a:extLst>
                  <a:ext uri="{FF2B5EF4-FFF2-40B4-BE49-F238E27FC236}">
                    <a16:creationId xmlns:a16="http://schemas.microsoft.com/office/drawing/2014/main" id="{FD19100B-7A3D-244A-BAEB-661DF10E5253}"/>
                  </a:ext>
                </a:extLst>
              </p:cNvPr>
              <p:cNvSpPr>
                <a:spLocks/>
              </p:cNvSpPr>
              <p:nvPr/>
            </p:nvSpPr>
            <p:spPr bwMode="auto">
              <a:xfrm>
                <a:off x="1257" y="2176"/>
                <a:ext cx="180" cy="169"/>
              </a:xfrm>
              <a:custGeom>
                <a:avLst/>
                <a:gdLst>
                  <a:gd name="T0" fmla="*/ 0 w 28722"/>
                  <a:gd name="T1" fmla="*/ 0 h 27594"/>
                  <a:gd name="T2" fmla="*/ 0 w 28722"/>
                  <a:gd name="T3" fmla="*/ 0 h 27594"/>
                  <a:gd name="T4" fmla="*/ 0 w 28722"/>
                  <a:gd name="T5" fmla="*/ 0 h 27594"/>
                  <a:gd name="T6" fmla="*/ 0 60000 65536"/>
                  <a:gd name="T7" fmla="*/ 0 60000 65536"/>
                  <a:gd name="T8" fmla="*/ 0 60000 65536"/>
                  <a:gd name="T9" fmla="*/ 0 w 28722"/>
                  <a:gd name="T10" fmla="*/ 0 h 27594"/>
                  <a:gd name="T11" fmla="*/ 28722 w 28722"/>
                  <a:gd name="T12" fmla="*/ 27594 h 27594"/>
                </a:gdLst>
                <a:ahLst/>
                <a:cxnLst>
                  <a:cxn ang="T6">
                    <a:pos x="T0" y="T1"/>
                  </a:cxn>
                  <a:cxn ang="T7">
                    <a:pos x="T2" y="T3"/>
                  </a:cxn>
                  <a:cxn ang="T8">
                    <a:pos x="T4" y="T5"/>
                  </a:cxn>
                </a:cxnLst>
                <a:rect l="T9" t="T10" r="T11" b="T12"/>
                <a:pathLst>
                  <a:path w="28722" h="27594" fill="none" extrusionOk="0">
                    <a:moveTo>
                      <a:pt x="27873" y="0"/>
                    </a:moveTo>
                    <a:cubicBezTo>
                      <a:pt x="28436" y="1948"/>
                      <a:pt x="28722" y="3966"/>
                      <a:pt x="28722" y="5994"/>
                    </a:cubicBezTo>
                    <a:cubicBezTo>
                      <a:pt x="28722" y="17923"/>
                      <a:pt x="19051" y="27594"/>
                      <a:pt x="7122" y="27594"/>
                    </a:cubicBezTo>
                    <a:cubicBezTo>
                      <a:pt x="4697" y="27594"/>
                      <a:pt x="2289" y="27185"/>
                      <a:pt x="-1" y="26386"/>
                    </a:cubicBezTo>
                  </a:path>
                  <a:path w="28722" h="27594" stroke="0" extrusionOk="0">
                    <a:moveTo>
                      <a:pt x="27873" y="0"/>
                    </a:moveTo>
                    <a:cubicBezTo>
                      <a:pt x="28436" y="1948"/>
                      <a:pt x="28722" y="3966"/>
                      <a:pt x="28722" y="5994"/>
                    </a:cubicBezTo>
                    <a:cubicBezTo>
                      <a:pt x="28722" y="17923"/>
                      <a:pt x="19051" y="27594"/>
                      <a:pt x="7122" y="27594"/>
                    </a:cubicBezTo>
                    <a:cubicBezTo>
                      <a:pt x="4697" y="27594"/>
                      <a:pt x="2289" y="27185"/>
                      <a:pt x="-1" y="26386"/>
                    </a:cubicBezTo>
                    <a:lnTo>
                      <a:pt x="7122" y="5994"/>
                    </a:lnTo>
                    <a:lnTo>
                      <a:pt x="27873" y="0"/>
                    </a:lnTo>
                    <a:close/>
                  </a:path>
                </a:pathLst>
              </a:custGeom>
              <a:solidFill>
                <a:srgbClr val="E7EDED"/>
              </a:solidFill>
              <a:ln w="6350">
                <a:solidFill>
                  <a:srgbClr val="6C8F93"/>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359" name="Arc 27">
                <a:extLst>
                  <a:ext uri="{FF2B5EF4-FFF2-40B4-BE49-F238E27FC236}">
                    <a16:creationId xmlns:a16="http://schemas.microsoft.com/office/drawing/2014/main" id="{557C7F12-622D-A84A-96E2-D85719EBFDA7}"/>
                  </a:ext>
                </a:extLst>
              </p:cNvPr>
              <p:cNvSpPr>
                <a:spLocks/>
              </p:cNvSpPr>
              <p:nvPr/>
            </p:nvSpPr>
            <p:spPr bwMode="auto">
              <a:xfrm>
                <a:off x="628" y="2055"/>
                <a:ext cx="99" cy="165"/>
              </a:xfrm>
              <a:custGeom>
                <a:avLst/>
                <a:gdLst>
                  <a:gd name="T0" fmla="*/ 0 w 21600"/>
                  <a:gd name="T1" fmla="*/ 0 h 41258"/>
                  <a:gd name="T2" fmla="*/ 0 w 21600"/>
                  <a:gd name="T3" fmla="*/ 0 h 41258"/>
                  <a:gd name="T4" fmla="*/ 0 w 21600"/>
                  <a:gd name="T5" fmla="*/ 0 h 41258"/>
                  <a:gd name="T6" fmla="*/ 0 60000 65536"/>
                  <a:gd name="T7" fmla="*/ 0 60000 65536"/>
                  <a:gd name="T8" fmla="*/ 0 60000 65536"/>
                  <a:gd name="T9" fmla="*/ 0 w 21600"/>
                  <a:gd name="T10" fmla="*/ 0 h 41258"/>
                  <a:gd name="T11" fmla="*/ 21600 w 21600"/>
                  <a:gd name="T12" fmla="*/ 41258 h 41258"/>
                </a:gdLst>
                <a:ahLst/>
                <a:cxnLst>
                  <a:cxn ang="T6">
                    <a:pos x="T0" y="T1"/>
                  </a:cxn>
                  <a:cxn ang="T7">
                    <a:pos x="T2" y="T3"/>
                  </a:cxn>
                  <a:cxn ang="T8">
                    <a:pos x="T4" y="T5"/>
                  </a:cxn>
                </a:cxnLst>
                <a:rect l="T9" t="T10" r="T11" b="T12"/>
                <a:pathLst>
                  <a:path w="21600" h="41258" fill="none" extrusionOk="0">
                    <a:moveTo>
                      <a:pt x="12768" y="41257"/>
                    </a:moveTo>
                    <a:cubicBezTo>
                      <a:pt x="4999" y="37777"/>
                      <a:pt x="0" y="30058"/>
                      <a:pt x="0" y="21546"/>
                    </a:cubicBezTo>
                    <a:cubicBezTo>
                      <a:pt x="-1" y="10211"/>
                      <a:pt x="8761" y="804"/>
                      <a:pt x="20068" y="0"/>
                    </a:cubicBezTo>
                  </a:path>
                  <a:path w="21600" h="41258" stroke="0" extrusionOk="0">
                    <a:moveTo>
                      <a:pt x="12768" y="41257"/>
                    </a:moveTo>
                    <a:cubicBezTo>
                      <a:pt x="4999" y="37777"/>
                      <a:pt x="0" y="30058"/>
                      <a:pt x="0" y="21546"/>
                    </a:cubicBezTo>
                    <a:cubicBezTo>
                      <a:pt x="-1" y="10211"/>
                      <a:pt x="8761" y="804"/>
                      <a:pt x="20068" y="0"/>
                    </a:cubicBezTo>
                    <a:lnTo>
                      <a:pt x="21600" y="21546"/>
                    </a:lnTo>
                    <a:lnTo>
                      <a:pt x="12768" y="41257"/>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360" name="Arc 28">
                <a:extLst>
                  <a:ext uri="{FF2B5EF4-FFF2-40B4-BE49-F238E27FC236}">
                    <a16:creationId xmlns:a16="http://schemas.microsoft.com/office/drawing/2014/main" id="{4F076924-32D7-2444-85EA-3DACD2030A48}"/>
                  </a:ext>
                </a:extLst>
              </p:cNvPr>
              <p:cNvSpPr>
                <a:spLocks/>
              </p:cNvSpPr>
              <p:nvPr/>
            </p:nvSpPr>
            <p:spPr bwMode="auto">
              <a:xfrm>
                <a:off x="630" y="2057"/>
                <a:ext cx="97" cy="161"/>
              </a:xfrm>
              <a:custGeom>
                <a:avLst/>
                <a:gdLst>
                  <a:gd name="T0" fmla="*/ 0 w 21600"/>
                  <a:gd name="T1" fmla="*/ 0 h 41268"/>
                  <a:gd name="T2" fmla="*/ 0 w 21600"/>
                  <a:gd name="T3" fmla="*/ 0 h 41268"/>
                  <a:gd name="T4" fmla="*/ 0 w 21600"/>
                  <a:gd name="T5" fmla="*/ 0 h 41268"/>
                  <a:gd name="T6" fmla="*/ 0 60000 65536"/>
                  <a:gd name="T7" fmla="*/ 0 60000 65536"/>
                  <a:gd name="T8" fmla="*/ 0 60000 65536"/>
                  <a:gd name="T9" fmla="*/ 0 w 21600"/>
                  <a:gd name="T10" fmla="*/ 0 h 41268"/>
                  <a:gd name="T11" fmla="*/ 21600 w 21600"/>
                  <a:gd name="T12" fmla="*/ 41268 h 41268"/>
                </a:gdLst>
                <a:ahLst/>
                <a:cxnLst>
                  <a:cxn ang="T6">
                    <a:pos x="T0" y="T1"/>
                  </a:cxn>
                  <a:cxn ang="T7">
                    <a:pos x="T2" y="T3"/>
                  </a:cxn>
                  <a:cxn ang="T8">
                    <a:pos x="T4" y="T5"/>
                  </a:cxn>
                </a:cxnLst>
                <a:rect l="T9" t="T10" r="T11" b="T12"/>
                <a:pathLst>
                  <a:path w="21600" h="41268" fill="none" extrusionOk="0">
                    <a:moveTo>
                      <a:pt x="12790" y="41267"/>
                    </a:moveTo>
                    <a:cubicBezTo>
                      <a:pt x="5009" y="37792"/>
                      <a:pt x="0" y="30067"/>
                      <a:pt x="0" y="21546"/>
                    </a:cubicBezTo>
                    <a:cubicBezTo>
                      <a:pt x="-1" y="10209"/>
                      <a:pt x="8763" y="802"/>
                      <a:pt x="20072" y="0"/>
                    </a:cubicBezTo>
                  </a:path>
                  <a:path w="21600" h="41268" stroke="0" extrusionOk="0">
                    <a:moveTo>
                      <a:pt x="12790" y="41267"/>
                    </a:moveTo>
                    <a:cubicBezTo>
                      <a:pt x="5009" y="37792"/>
                      <a:pt x="0" y="30067"/>
                      <a:pt x="0" y="21546"/>
                    </a:cubicBezTo>
                    <a:cubicBezTo>
                      <a:pt x="-1" y="10209"/>
                      <a:pt x="8763" y="802"/>
                      <a:pt x="20072" y="0"/>
                    </a:cubicBezTo>
                    <a:lnTo>
                      <a:pt x="21600" y="21546"/>
                    </a:lnTo>
                    <a:lnTo>
                      <a:pt x="12790" y="41267"/>
                    </a:lnTo>
                    <a:close/>
                  </a:path>
                </a:pathLst>
              </a:custGeom>
              <a:solidFill>
                <a:srgbClr val="E7EDED"/>
              </a:solidFill>
              <a:ln w="6350">
                <a:solidFill>
                  <a:srgbClr val="6C8F93"/>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361" name="Arc 29">
                <a:extLst>
                  <a:ext uri="{FF2B5EF4-FFF2-40B4-BE49-F238E27FC236}">
                    <a16:creationId xmlns:a16="http://schemas.microsoft.com/office/drawing/2014/main" id="{FB112FA4-F6E7-3A4D-9F59-1210FE2B31CA}"/>
                  </a:ext>
                </a:extLst>
              </p:cNvPr>
              <p:cNvSpPr>
                <a:spLocks/>
              </p:cNvSpPr>
              <p:nvPr/>
            </p:nvSpPr>
            <p:spPr bwMode="auto">
              <a:xfrm>
                <a:off x="890" y="2279"/>
                <a:ext cx="375" cy="100"/>
              </a:xfrm>
              <a:custGeom>
                <a:avLst/>
                <a:gdLst>
                  <a:gd name="T0" fmla="*/ 0 w 39085"/>
                  <a:gd name="T1" fmla="*/ 0 h 21600"/>
                  <a:gd name="T2" fmla="*/ 0 w 39085"/>
                  <a:gd name="T3" fmla="*/ 0 h 21600"/>
                  <a:gd name="T4" fmla="*/ 0 w 39085"/>
                  <a:gd name="T5" fmla="*/ 0 h 21600"/>
                  <a:gd name="T6" fmla="*/ 0 60000 65536"/>
                  <a:gd name="T7" fmla="*/ 0 60000 65536"/>
                  <a:gd name="T8" fmla="*/ 0 60000 65536"/>
                  <a:gd name="T9" fmla="*/ 0 w 39085"/>
                  <a:gd name="T10" fmla="*/ 0 h 21600"/>
                  <a:gd name="T11" fmla="*/ 39085 w 39085"/>
                  <a:gd name="T12" fmla="*/ 21600 h 21600"/>
                </a:gdLst>
                <a:ahLst/>
                <a:cxnLst>
                  <a:cxn ang="T6">
                    <a:pos x="T0" y="T1"/>
                  </a:cxn>
                  <a:cxn ang="T7">
                    <a:pos x="T2" y="T3"/>
                  </a:cxn>
                  <a:cxn ang="T8">
                    <a:pos x="T4" y="T5"/>
                  </a:cxn>
                </a:cxnLst>
                <a:rect l="T9" t="T10" r="T11" b="T12"/>
                <a:pathLst>
                  <a:path w="39085" h="21600" fill="none" extrusionOk="0">
                    <a:moveTo>
                      <a:pt x="39085" y="12120"/>
                    </a:moveTo>
                    <a:cubicBezTo>
                      <a:pt x="35065" y="18049"/>
                      <a:pt x="28368" y="21599"/>
                      <a:pt x="21206" y="21600"/>
                    </a:cubicBezTo>
                    <a:cubicBezTo>
                      <a:pt x="10860" y="21600"/>
                      <a:pt x="1967" y="14264"/>
                      <a:pt x="0" y="4107"/>
                    </a:cubicBezTo>
                  </a:path>
                  <a:path w="39085" h="21600" stroke="0" extrusionOk="0">
                    <a:moveTo>
                      <a:pt x="39085" y="12120"/>
                    </a:moveTo>
                    <a:cubicBezTo>
                      <a:pt x="35065" y="18049"/>
                      <a:pt x="28368" y="21599"/>
                      <a:pt x="21206" y="21600"/>
                    </a:cubicBezTo>
                    <a:cubicBezTo>
                      <a:pt x="10860" y="21600"/>
                      <a:pt x="1967" y="14264"/>
                      <a:pt x="0" y="4107"/>
                    </a:cubicBezTo>
                    <a:lnTo>
                      <a:pt x="21206" y="0"/>
                    </a:lnTo>
                    <a:lnTo>
                      <a:pt x="39085" y="12120"/>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362" name="Arc 30">
                <a:extLst>
                  <a:ext uri="{FF2B5EF4-FFF2-40B4-BE49-F238E27FC236}">
                    <a16:creationId xmlns:a16="http://schemas.microsoft.com/office/drawing/2014/main" id="{E48B46C6-3C76-1543-ABE5-3DBD61741309}"/>
                  </a:ext>
                </a:extLst>
              </p:cNvPr>
              <p:cNvSpPr>
                <a:spLocks/>
              </p:cNvSpPr>
              <p:nvPr/>
            </p:nvSpPr>
            <p:spPr bwMode="auto">
              <a:xfrm>
                <a:off x="892" y="2279"/>
                <a:ext cx="370" cy="98"/>
              </a:xfrm>
              <a:custGeom>
                <a:avLst/>
                <a:gdLst>
                  <a:gd name="T0" fmla="*/ 0 w 39018"/>
                  <a:gd name="T1" fmla="*/ 0 h 21600"/>
                  <a:gd name="T2" fmla="*/ 0 w 39018"/>
                  <a:gd name="T3" fmla="*/ 0 h 21600"/>
                  <a:gd name="T4" fmla="*/ 0 w 39018"/>
                  <a:gd name="T5" fmla="*/ 0 h 21600"/>
                  <a:gd name="T6" fmla="*/ 0 60000 65536"/>
                  <a:gd name="T7" fmla="*/ 0 60000 65536"/>
                  <a:gd name="T8" fmla="*/ 0 60000 65536"/>
                  <a:gd name="T9" fmla="*/ 0 w 39018"/>
                  <a:gd name="T10" fmla="*/ 0 h 21600"/>
                  <a:gd name="T11" fmla="*/ 39018 w 39018"/>
                  <a:gd name="T12" fmla="*/ 21600 h 21600"/>
                </a:gdLst>
                <a:ahLst/>
                <a:cxnLst>
                  <a:cxn ang="T6">
                    <a:pos x="T0" y="T1"/>
                  </a:cxn>
                  <a:cxn ang="T7">
                    <a:pos x="T2" y="T3"/>
                  </a:cxn>
                  <a:cxn ang="T8">
                    <a:pos x="T4" y="T5"/>
                  </a:cxn>
                </a:cxnLst>
                <a:rect l="T9" t="T10" r="T11" b="T12"/>
                <a:pathLst>
                  <a:path w="39018" h="21600" fill="none" extrusionOk="0">
                    <a:moveTo>
                      <a:pt x="39017" y="12206"/>
                    </a:moveTo>
                    <a:cubicBezTo>
                      <a:pt x="34990" y="18085"/>
                      <a:pt x="28323" y="21599"/>
                      <a:pt x="21198" y="21600"/>
                    </a:cubicBezTo>
                    <a:cubicBezTo>
                      <a:pt x="10868" y="21600"/>
                      <a:pt x="1984" y="14286"/>
                      <a:pt x="0" y="4149"/>
                    </a:cubicBezTo>
                  </a:path>
                  <a:path w="39018" h="21600" stroke="0" extrusionOk="0">
                    <a:moveTo>
                      <a:pt x="39017" y="12206"/>
                    </a:moveTo>
                    <a:cubicBezTo>
                      <a:pt x="34990" y="18085"/>
                      <a:pt x="28323" y="21599"/>
                      <a:pt x="21198" y="21600"/>
                    </a:cubicBezTo>
                    <a:cubicBezTo>
                      <a:pt x="10868" y="21600"/>
                      <a:pt x="1984" y="14286"/>
                      <a:pt x="0" y="4149"/>
                    </a:cubicBezTo>
                    <a:lnTo>
                      <a:pt x="21198" y="0"/>
                    </a:lnTo>
                    <a:lnTo>
                      <a:pt x="39017" y="12206"/>
                    </a:lnTo>
                    <a:close/>
                  </a:path>
                </a:pathLst>
              </a:custGeom>
              <a:solidFill>
                <a:srgbClr val="E7EDED"/>
              </a:solidFill>
              <a:ln w="6350">
                <a:solidFill>
                  <a:srgbClr val="6C8F93"/>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grpSp>
      </p:grpSp>
      <p:graphicFrame>
        <p:nvGraphicFramePr>
          <p:cNvPr id="372" name="Object 498">
            <a:extLst>
              <a:ext uri="{FF2B5EF4-FFF2-40B4-BE49-F238E27FC236}">
                <a16:creationId xmlns:a16="http://schemas.microsoft.com/office/drawing/2014/main" id="{EFC098DB-0F2C-394A-802C-747C3D6631A1}"/>
              </a:ext>
            </a:extLst>
          </p:cNvPr>
          <p:cNvGraphicFramePr>
            <a:graphicFrameLocks noChangeAspect="1"/>
          </p:cNvGraphicFramePr>
          <p:nvPr>
            <p:extLst>
              <p:ext uri="{D42A27DB-BD31-4B8C-83A1-F6EECF244321}">
                <p14:modId xmlns:p14="http://schemas.microsoft.com/office/powerpoint/2010/main" val="3210262500"/>
              </p:ext>
            </p:extLst>
          </p:nvPr>
        </p:nvGraphicFramePr>
        <p:xfrm>
          <a:off x="1174348" y="3540635"/>
          <a:ext cx="2224088" cy="1566863"/>
        </p:xfrm>
        <a:graphic>
          <a:graphicData uri="http://schemas.openxmlformats.org/presentationml/2006/ole">
            <mc:AlternateContent xmlns:mc="http://schemas.openxmlformats.org/markup-compatibility/2006">
              <mc:Choice xmlns:v="urn:schemas-microsoft-com:vml" Requires="v">
                <p:oleObj spid="_x0000_s15543" name="Photo Editor Photo" r:id="rId3" imgW="5668166" imgH="3990476" progId="MSPhotoEd.3">
                  <p:embed/>
                </p:oleObj>
              </mc:Choice>
              <mc:Fallback>
                <p:oleObj name="Photo Editor Photo" r:id="rId3" imgW="5668166" imgH="3990476" progId="MSPhotoEd.3">
                  <p:embed/>
                  <p:pic>
                    <p:nvPicPr>
                      <p:cNvPr id="80899" name="Object 49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74348" y="3540635"/>
                        <a:ext cx="2224088" cy="1566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graphicFrame>
        <p:nvGraphicFramePr>
          <p:cNvPr id="373" name="Object 497">
            <a:extLst>
              <a:ext uri="{FF2B5EF4-FFF2-40B4-BE49-F238E27FC236}">
                <a16:creationId xmlns:a16="http://schemas.microsoft.com/office/drawing/2014/main" id="{FF42E97F-ABEA-AA49-90A0-2613DF123ACB}"/>
              </a:ext>
            </a:extLst>
          </p:cNvPr>
          <p:cNvGraphicFramePr>
            <a:graphicFrameLocks noChangeAspect="1"/>
          </p:cNvGraphicFramePr>
          <p:nvPr>
            <p:extLst>
              <p:ext uri="{D42A27DB-BD31-4B8C-83A1-F6EECF244321}">
                <p14:modId xmlns:p14="http://schemas.microsoft.com/office/powerpoint/2010/main" val="362338424"/>
              </p:ext>
            </p:extLst>
          </p:nvPr>
        </p:nvGraphicFramePr>
        <p:xfrm>
          <a:off x="1548998" y="1788035"/>
          <a:ext cx="1804988" cy="1338263"/>
        </p:xfrm>
        <a:graphic>
          <a:graphicData uri="http://schemas.openxmlformats.org/presentationml/2006/ole">
            <mc:AlternateContent xmlns:mc="http://schemas.openxmlformats.org/markup-compatibility/2006">
              <mc:Choice xmlns:v="urn:schemas-microsoft-com:vml" Requires="v">
                <p:oleObj spid="_x0000_s15544" name="Photo Editor Photo" r:id="rId5" imgW="3761905" imgH="2790476" progId="MSPhotoEd.3">
                  <p:embed/>
                </p:oleObj>
              </mc:Choice>
              <mc:Fallback>
                <p:oleObj name="Photo Editor Photo" r:id="rId5" imgW="3761905" imgH="2790476" progId="MSPhotoEd.3">
                  <p:embed/>
                  <p:pic>
                    <p:nvPicPr>
                      <p:cNvPr id="80900" name="Object 49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48998" y="1788035"/>
                        <a:ext cx="1804988" cy="1338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grpSp>
        <p:nvGrpSpPr>
          <p:cNvPr id="374" name="Group 3">
            <a:extLst>
              <a:ext uri="{FF2B5EF4-FFF2-40B4-BE49-F238E27FC236}">
                <a16:creationId xmlns:a16="http://schemas.microsoft.com/office/drawing/2014/main" id="{38734BCC-18B5-AD45-98FA-FFEC47FB1E4C}"/>
              </a:ext>
            </a:extLst>
          </p:cNvPr>
          <p:cNvGrpSpPr>
            <a:grpSpLocks/>
          </p:cNvGrpSpPr>
          <p:nvPr/>
        </p:nvGrpSpPr>
        <p:grpSpPr bwMode="auto">
          <a:xfrm>
            <a:off x="9137248" y="2178560"/>
            <a:ext cx="1181100" cy="806450"/>
            <a:chOff x="1372" y="240"/>
            <a:chExt cx="836" cy="549"/>
          </a:xfrm>
        </p:grpSpPr>
        <p:grpSp>
          <p:nvGrpSpPr>
            <p:cNvPr id="375" name="Group 4">
              <a:extLst>
                <a:ext uri="{FF2B5EF4-FFF2-40B4-BE49-F238E27FC236}">
                  <a16:creationId xmlns:a16="http://schemas.microsoft.com/office/drawing/2014/main" id="{B708ED1F-AD7A-104A-8385-C8D013DC4C66}"/>
                </a:ext>
              </a:extLst>
            </p:cNvPr>
            <p:cNvGrpSpPr>
              <a:grpSpLocks/>
            </p:cNvGrpSpPr>
            <p:nvPr/>
          </p:nvGrpSpPr>
          <p:grpSpPr bwMode="auto">
            <a:xfrm>
              <a:off x="1372" y="240"/>
              <a:ext cx="833" cy="499"/>
              <a:chOff x="628" y="1878"/>
              <a:chExt cx="833" cy="499"/>
            </a:xfrm>
          </p:grpSpPr>
          <p:sp>
            <p:nvSpPr>
              <p:cNvPr id="541" name="Oval 5">
                <a:extLst>
                  <a:ext uri="{FF2B5EF4-FFF2-40B4-BE49-F238E27FC236}">
                    <a16:creationId xmlns:a16="http://schemas.microsoft.com/office/drawing/2014/main" id="{09762D96-51F8-C84C-970C-946B35E3C95F}"/>
                  </a:ext>
                </a:extLst>
              </p:cNvPr>
              <p:cNvSpPr>
                <a:spLocks noChangeArrowheads="1"/>
              </p:cNvSpPr>
              <p:nvPr/>
            </p:nvSpPr>
            <p:spPr bwMode="auto">
              <a:xfrm>
                <a:off x="912" y="1878"/>
                <a:ext cx="363" cy="206"/>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542" name="Oval 6">
                <a:extLst>
                  <a:ext uri="{FF2B5EF4-FFF2-40B4-BE49-F238E27FC236}">
                    <a16:creationId xmlns:a16="http://schemas.microsoft.com/office/drawing/2014/main" id="{2D88BBC2-651E-6043-A150-15367A912500}"/>
                  </a:ext>
                </a:extLst>
              </p:cNvPr>
              <p:cNvSpPr>
                <a:spLocks noChangeArrowheads="1"/>
              </p:cNvSpPr>
              <p:nvPr/>
            </p:nvSpPr>
            <p:spPr bwMode="auto">
              <a:xfrm>
                <a:off x="713" y="1932"/>
                <a:ext cx="278" cy="207"/>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543" name="Oval 7">
                <a:extLst>
                  <a:ext uri="{FF2B5EF4-FFF2-40B4-BE49-F238E27FC236}">
                    <a16:creationId xmlns:a16="http://schemas.microsoft.com/office/drawing/2014/main" id="{BE6B87A4-2BDA-8F4F-AF19-627425EB3385}"/>
                  </a:ext>
                </a:extLst>
              </p:cNvPr>
              <p:cNvSpPr>
                <a:spLocks noChangeArrowheads="1"/>
              </p:cNvSpPr>
              <p:nvPr/>
            </p:nvSpPr>
            <p:spPr bwMode="auto">
              <a:xfrm>
                <a:off x="628" y="2056"/>
                <a:ext cx="188" cy="169"/>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544" name="Oval 8">
                <a:extLst>
                  <a:ext uri="{FF2B5EF4-FFF2-40B4-BE49-F238E27FC236}">
                    <a16:creationId xmlns:a16="http://schemas.microsoft.com/office/drawing/2014/main" id="{CEDF9C6E-F76A-C14F-AF91-1D51DE25E37C}"/>
                  </a:ext>
                </a:extLst>
              </p:cNvPr>
              <p:cNvSpPr>
                <a:spLocks noChangeArrowheads="1"/>
              </p:cNvSpPr>
              <p:nvPr/>
            </p:nvSpPr>
            <p:spPr bwMode="auto">
              <a:xfrm>
                <a:off x="685" y="2131"/>
                <a:ext cx="282" cy="182"/>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545" name="Oval 9">
                <a:extLst>
                  <a:ext uri="{FF2B5EF4-FFF2-40B4-BE49-F238E27FC236}">
                    <a16:creationId xmlns:a16="http://schemas.microsoft.com/office/drawing/2014/main" id="{2C32B9C5-8922-4D4E-B8DB-B1040E2BCB88}"/>
                  </a:ext>
                </a:extLst>
              </p:cNvPr>
              <p:cNvSpPr>
                <a:spLocks noChangeArrowheads="1"/>
              </p:cNvSpPr>
              <p:nvPr/>
            </p:nvSpPr>
            <p:spPr bwMode="auto">
              <a:xfrm>
                <a:off x="884" y="2161"/>
                <a:ext cx="422" cy="216"/>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546" name="Oval 10">
                <a:extLst>
                  <a:ext uri="{FF2B5EF4-FFF2-40B4-BE49-F238E27FC236}">
                    <a16:creationId xmlns:a16="http://schemas.microsoft.com/office/drawing/2014/main" id="{FE97C132-8472-D74D-916E-3AE9C7DC4C3A}"/>
                  </a:ext>
                </a:extLst>
              </p:cNvPr>
              <p:cNvSpPr>
                <a:spLocks noChangeArrowheads="1"/>
              </p:cNvSpPr>
              <p:nvPr/>
            </p:nvSpPr>
            <p:spPr bwMode="auto">
              <a:xfrm>
                <a:off x="1152" y="1938"/>
                <a:ext cx="271" cy="162"/>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547" name="Oval 11">
                <a:extLst>
                  <a:ext uri="{FF2B5EF4-FFF2-40B4-BE49-F238E27FC236}">
                    <a16:creationId xmlns:a16="http://schemas.microsoft.com/office/drawing/2014/main" id="{A76AAE4E-6FC0-FD4E-BDCF-492E351BA98D}"/>
                  </a:ext>
                </a:extLst>
              </p:cNvPr>
              <p:cNvSpPr>
                <a:spLocks noChangeArrowheads="1"/>
              </p:cNvSpPr>
              <p:nvPr/>
            </p:nvSpPr>
            <p:spPr bwMode="auto">
              <a:xfrm>
                <a:off x="1193" y="2042"/>
                <a:ext cx="268" cy="163"/>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548" name="Oval 12">
                <a:extLst>
                  <a:ext uri="{FF2B5EF4-FFF2-40B4-BE49-F238E27FC236}">
                    <a16:creationId xmlns:a16="http://schemas.microsoft.com/office/drawing/2014/main" id="{CF7A540D-26E6-F545-9062-6401BEAE66A1}"/>
                  </a:ext>
                </a:extLst>
              </p:cNvPr>
              <p:cNvSpPr>
                <a:spLocks noChangeArrowheads="1"/>
              </p:cNvSpPr>
              <p:nvPr/>
            </p:nvSpPr>
            <p:spPr bwMode="auto">
              <a:xfrm>
                <a:off x="1169" y="2076"/>
                <a:ext cx="266" cy="267"/>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549" name="Oval 13">
                <a:extLst>
                  <a:ext uri="{FF2B5EF4-FFF2-40B4-BE49-F238E27FC236}">
                    <a16:creationId xmlns:a16="http://schemas.microsoft.com/office/drawing/2014/main" id="{A92304E1-7CC7-E34A-8E05-7F66DE5A28A8}"/>
                  </a:ext>
                </a:extLst>
              </p:cNvPr>
              <p:cNvSpPr>
                <a:spLocks noChangeArrowheads="1"/>
              </p:cNvSpPr>
              <p:nvPr/>
            </p:nvSpPr>
            <p:spPr bwMode="auto">
              <a:xfrm>
                <a:off x="779" y="1996"/>
                <a:ext cx="541" cy="267"/>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grpSp>
        <p:grpSp>
          <p:nvGrpSpPr>
            <p:cNvPr id="376" name="Group 14">
              <a:extLst>
                <a:ext uri="{FF2B5EF4-FFF2-40B4-BE49-F238E27FC236}">
                  <a16:creationId xmlns:a16="http://schemas.microsoft.com/office/drawing/2014/main" id="{2066E5B0-6040-364E-B09F-108AD8094877}"/>
                </a:ext>
              </a:extLst>
            </p:cNvPr>
            <p:cNvGrpSpPr>
              <a:grpSpLocks/>
            </p:cNvGrpSpPr>
            <p:nvPr/>
          </p:nvGrpSpPr>
          <p:grpSpPr bwMode="auto">
            <a:xfrm>
              <a:off x="1372" y="286"/>
              <a:ext cx="836" cy="503"/>
              <a:chOff x="628" y="1876"/>
              <a:chExt cx="836" cy="503"/>
            </a:xfrm>
          </p:grpSpPr>
          <p:sp>
            <p:nvSpPr>
              <p:cNvPr id="525" name="Arc 15">
                <a:extLst>
                  <a:ext uri="{FF2B5EF4-FFF2-40B4-BE49-F238E27FC236}">
                    <a16:creationId xmlns:a16="http://schemas.microsoft.com/office/drawing/2014/main" id="{EA683C43-20D0-D94A-ACD6-7E77361B3630}"/>
                  </a:ext>
                </a:extLst>
              </p:cNvPr>
              <p:cNvSpPr>
                <a:spLocks/>
              </p:cNvSpPr>
              <p:nvPr/>
            </p:nvSpPr>
            <p:spPr bwMode="auto">
              <a:xfrm>
                <a:off x="921" y="1876"/>
                <a:ext cx="346" cy="104"/>
              </a:xfrm>
              <a:custGeom>
                <a:avLst/>
                <a:gdLst>
                  <a:gd name="T0" fmla="*/ 0 w 40736"/>
                  <a:gd name="T1" fmla="*/ 0 h 21600"/>
                  <a:gd name="T2" fmla="*/ 0 w 40736"/>
                  <a:gd name="T3" fmla="*/ 0 h 21600"/>
                  <a:gd name="T4" fmla="*/ 0 w 40736"/>
                  <a:gd name="T5" fmla="*/ 0 h 21600"/>
                  <a:gd name="T6" fmla="*/ 0 60000 65536"/>
                  <a:gd name="T7" fmla="*/ 0 60000 65536"/>
                  <a:gd name="T8" fmla="*/ 0 60000 65536"/>
                  <a:gd name="T9" fmla="*/ 0 w 40736"/>
                  <a:gd name="T10" fmla="*/ 0 h 21600"/>
                  <a:gd name="T11" fmla="*/ 40736 w 40736"/>
                  <a:gd name="T12" fmla="*/ 21600 h 21600"/>
                </a:gdLst>
                <a:ahLst/>
                <a:cxnLst>
                  <a:cxn ang="T6">
                    <a:pos x="T0" y="T1"/>
                  </a:cxn>
                  <a:cxn ang="T7">
                    <a:pos x="T2" y="T3"/>
                  </a:cxn>
                  <a:cxn ang="T8">
                    <a:pos x="T4" y="T5"/>
                  </a:cxn>
                </a:cxnLst>
                <a:rect l="T9" t="T10" r="T11" b="T12"/>
                <a:pathLst>
                  <a:path w="40736" h="21600" fill="none" extrusionOk="0">
                    <a:moveTo>
                      <a:pt x="0" y="14968"/>
                    </a:moveTo>
                    <a:cubicBezTo>
                      <a:pt x="2878" y="6046"/>
                      <a:pt x="11182" y="-1"/>
                      <a:pt x="20557" y="0"/>
                    </a:cubicBezTo>
                    <a:cubicBezTo>
                      <a:pt x="29513" y="0"/>
                      <a:pt x="37541" y="5528"/>
                      <a:pt x="40736" y="13895"/>
                    </a:cubicBezTo>
                  </a:path>
                  <a:path w="40736" h="21600" stroke="0" extrusionOk="0">
                    <a:moveTo>
                      <a:pt x="0" y="14968"/>
                    </a:moveTo>
                    <a:cubicBezTo>
                      <a:pt x="2878" y="6046"/>
                      <a:pt x="11182" y="-1"/>
                      <a:pt x="20557" y="0"/>
                    </a:cubicBezTo>
                    <a:cubicBezTo>
                      <a:pt x="29513" y="0"/>
                      <a:pt x="37541" y="5528"/>
                      <a:pt x="40736" y="13895"/>
                    </a:cubicBezTo>
                    <a:lnTo>
                      <a:pt x="20557" y="21600"/>
                    </a:lnTo>
                    <a:lnTo>
                      <a:pt x="0" y="14968"/>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526" name="Arc 16">
                <a:extLst>
                  <a:ext uri="{FF2B5EF4-FFF2-40B4-BE49-F238E27FC236}">
                    <a16:creationId xmlns:a16="http://schemas.microsoft.com/office/drawing/2014/main" id="{8B313777-DBF9-E741-AD9C-402CB4C286AC}"/>
                  </a:ext>
                </a:extLst>
              </p:cNvPr>
              <p:cNvSpPr>
                <a:spLocks/>
              </p:cNvSpPr>
              <p:nvPr/>
            </p:nvSpPr>
            <p:spPr bwMode="auto">
              <a:xfrm>
                <a:off x="923" y="1878"/>
                <a:ext cx="342" cy="102"/>
              </a:xfrm>
              <a:custGeom>
                <a:avLst/>
                <a:gdLst>
                  <a:gd name="T0" fmla="*/ 0 w 40698"/>
                  <a:gd name="T1" fmla="*/ 0 h 21600"/>
                  <a:gd name="T2" fmla="*/ 0 w 40698"/>
                  <a:gd name="T3" fmla="*/ 0 h 21600"/>
                  <a:gd name="T4" fmla="*/ 0 w 40698"/>
                  <a:gd name="T5" fmla="*/ 0 h 21600"/>
                  <a:gd name="T6" fmla="*/ 0 60000 65536"/>
                  <a:gd name="T7" fmla="*/ 0 60000 65536"/>
                  <a:gd name="T8" fmla="*/ 0 60000 65536"/>
                  <a:gd name="T9" fmla="*/ 0 w 40698"/>
                  <a:gd name="T10" fmla="*/ 0 h 21600"/>
                  <a:gd name="T11" fmla="*/ 40698 w 40698"/>
                  <a:gd name="T12" fmla="*/ 21600 h 21600"/>
                </a:gdLst>
                <a:ahLst/>
                <a:cxnLst>
                  <a:cxn ang="T6">
                    <a:pos x="T0" y="T1"/>
                  </a:cxn>
                  <a:cxn ang="T7">
                    <a:pos x="T2" y="T3"/>
                  </a:cxn>
                  <a:cxn ang="T8">
                    <a:pos x="T4" y="T5"/>
                  </a:cxn>
                </a:cxnLst>
                <a:rect l="T9" t="T10" r="T11" b="T12"/>
                <a:pathLst>
                  <a:path w="40698" h="21600" fill="none" extrusionOk="0">
                    <a:moveTo>
                      <a:pt x="-1" y="14916"/>
                    </a:moveTo>
                    <a:cubicBezTo>
                      <a:pt x="2894" y="6021"/>
                      <a:pt x="11185" y="-1"/>
                      <a:pt x="20540" y="0"/>
                    </a:cubicBezTo>
                    <a:cubicBezTo>
                      <a:pt x="29474" y="0"/>
                      <a:pt x="37487" y="5501"/>
                      <a:pt x="40697" y="13839"/>
                    </a:cubicBezTo>
                  </a:path>
                  <a:path w="40698" h="21600" stroke="0" extrusionOk="0">
                    <a:moveTo>
                      <a:pt x="-1" y="14916"/>
                    </a:moveTo>
                    <a:cubicBezTo>
                      <a:pt x="2894" y="6021"/>
                      <a:pt x="11185" y="-1"/>
                      <a:pt x="20540" y="0"/>
                    </a:cubicBezTo>
                    <a:cubicBezTo>
                      <a:pt x="29474" y="0"/>
                      <a:pt x="37487" y="5501"/>
                      <a:pt x="40697" y="13839"/>
                    </a:cubicBezTo>
                    <a:lnTo>
                      <a:pt x="20540" y="21600"/>
                    </a:lnTo>
                    <a:lnTo>
                      <a:pt x="-1" y="14916"/>
                    </a:lnTo>
                    <a:close/>
                  </a:path>
                </a:pathLst>
              </a:custGeom>
              <a:solidFill>
                <a:srgbClr val="E7EDED"/>
              </a:solidFill>
              <a:ln w="6350">
                <a:solidFill>
                  <a:srgbClr val="6C8F93"/>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527" name="Arc 17">
                <a:extLst>
                  <a:ext uri="{FF2B5EF4-FFF2-40B4-BE49-F238E27FC236}">
                    <a16:creationId xmlns:a16="http://schemas.microsoft.com/office/drawing/2014/main" id="{38CDD912-7FB9-C345-AEB8-04D82EA11B4B}"/>
                  </a:ext>
                </a:extLst>
              </p:cNvPr>
              <p:cNvSpPr>
                <a:spLocks/>
              </p:cNvSpPr>
              <p:nvPr/>
            </p:nvSpPr>
            <p:spPr bwMode="auto">
              <a:xfrm>
                <a:off x="713" y="1930"/>
                <a:ext cx="214" cy="126"/>
              </a:xfrm>
              <a:custGeom>
                <a:avLst/>
                <a:gdLst>
                  <a:gd name="T0" fmla="*/ 0 w 32990"/>
                  <a:gd name="T1" fmla="*/ 0 h 25945"/>
                  <a:gd name="T2" fmla="*/ 0 w 32990"/>
                  <a:gd name="T3" fmla="*/ 0 h 25945"/>
                  <a:gd name="T4" fmla="*/ 0 w 32990"/>
                  <a:gd name="T5" fmla="*/ 0 h 25945"/>
                  <a:gd name="T6" fmla="*/ 0 60000 65536"/>
                  <a:gd name="T7" fmla="*/ 0 60000 65536"/>
                  <a:gd name="T8" fmla="*/ 0 60000 65536"/>
                  <a:gd name="T9" fmla="*/ 0 w 32990"/>
                  <a:gd name="T10" fmla="*/ 0 h 25945"/>
                  <a:gd name="T11" fmla="*/ 32990 w 32990"/>
                  <a:gd name="T12" fmla="*/ 25945 h 25945"/>
                </a:gdLst>
                <a:ahLst/>
                <a:cxnLst>
                  <a:cxn ang="T6">
                    <a:pos x="T0" y="T1"/>
                  </a:cxn>
                  <a:cxn ang="T7">
                    <a:pos x="T2" y="T3"/>
                  </a:cxn>
                  <a:cxn ang="T8">
                    <a:pos x="T4" y="T5"/>
                  </a:cxn>
                </a:cxnLst>
                <a:rect l="T9" t="T10" r="T11" b="T12"/>
                <a:pathLst>
                  <a:path w="32990" h="25945" fill="none" extrusionOk="0">
                    <a:moveTo>
                      <a:pt x="441" y="25945"/>
                    </a:moveTo>
                    <a:cubicBezTo>
                      <a:pt x="147" y="24515"/>
                      <a:pt x="0" y="23059"/>
                      <a:pt x="0" y="21600"/>
                    </a:cubicBezTo>
                    <a:cubicBezTo>
                      <a:pt x="0" y="9670"/>
                      <a:pt x="9670" y="0"/>
                      <a:pt x="21600" y="0"/>
                    </a:cubicBezTo>
                    <a:cubicBezTo>
                      <a:pt x="25625" y="-1"/>
                      <a:pt x="29569" y="1124"/>
                      <a:pt x="32989" y="3247"/>
                    </a:cubicBezTo>
                  </a:path>
                  <a:path w="32990" h="25945" stroke="0" extrusionOk="0">
                    <a:moveTo>
                      <a:pt x="441" y="25945"/>
                    </a:moveTo>
                    <a:cubicBezTo>
                      <a:pt x="147" y="24515"/>
                      <a:pt x="0" y="23059"/>
                      <a:pt x="0" y="21600"/>
                    </a:cubicBezTo>
                    <a:cubicBezTo>
                      <a:pt x="0" y="9670"/>
                      <a:pt x="9670" y="0"/>
                      <a:pt x="21600" y="0"/>
                    </a:cubicBezTo>
                    <a:cubicBezTo>
                      <a:pt x="25625" y="-1"/>
                      <a:pt x="29569" y="1124"/>
                      <a:pt x="32989" y="3247"/>
                    </a:cubicBezTo>
                    <a:lnTo>
                      <a:pt x="21600" y="21600"/>
                    </a:lnTo>
                    <a:lnTo>
                      <a:pt x="441" y="25945"/>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528" name="Arc 18">
                <a:extLst>
                  <a:ext uri="{FF2B5EF4-FFF2-40B4-BE49-F238E27FC236}">
                    <a16:creationId xmlns:a16="http://schemas.microsoft.com/office/drawing/2014/main" id="{D0083948-6C85-F940-B012-C5D30AF53620}"/>
                  </a:ext>
                </a:extLst>
              </p:cNvPr>
              <p:cNvSpPr>
                <a:spLocks/>
              </p:cNvSpPr>
              <p:nvPr/>
            </p:nvSpPr>
            <p:spPr bwMode="auto">
              <a:xfrm>
                <a:off x="715" y="1932"/>
                <a:ext cx="211" cy="123"/>
              </a:xfrm>
              <a:custGeom>
                <a:avLst/>
                <a:gdLst>
                  <a:gd name="T0" fmla="*/ 0 w 32950"/>
                  <a:gd name="T1" fmla="*/ 0 h 25966"/>
                  <a:gd name="T2" fmla="*/ 0 w 32950"/>
                  <a:gd name="T3" fmla="*/ 0 h 25966"/>
                  <a:gd name="T4" fmla="*/ 0 w 32950"/>
                  <a:gd name="T5" fmla="*/ 0 h 25966"/>
                  <a:gd name="T6" fmla="*/ 0 60000 65536"/>
                  <a:gd name="T7" fmla="*/ 0 60000 65536"/>
                  <a:gd name="T8" fmla="*/ 0 60000 65536"/>
                  <a:gd name="T9" fmla="*/ 0 w 32950"/>
                  <a:gd name="T10" fmla="*/ 0 h 25966"/>
                  <a:gd name="T11" fmla="*/ 32950 w 32950"/>
                  <a:gd name="T12" fmla="*/ 25966 h 25966"/>
                </a:gdLst>
                <a:ahLst/>
                <a:cxnLst>
                  <a:cxn ang="T6">
                    <a:pos x="T0" y="T1"/>
                  </a:cxn>
                  <a:cxn ang="T7">
                    <a:pos x="T2" y="T3"/>
                  </a:cxn>
                  <a:cxn ang="T8">
                    <a:pos x="T4" y="T5"/>
                  </a:cxn>
                </a:cxnLst>
                <a:rect l="T9" t="T10" r="T11" b="T12"/>
                <a:pathLst>
                  <a:path w="32950" h="25966" fill="none" extrusionOk="0">
                    <a:moveTo>
                      <a:pt x="445" y="25966"/>
                    </a:moveTo>
                    <a:cubicBezTo>
                      <a:pt x="149" y="24529"/>
                      <a:pt x="0" y="23066"/>
                      <a:pt x="0" y="21600"/>
                    </a:cubicBezTo>
                    <a:cubicBezTo>
                      <a:pt x="0" y="9670"/>
                      <a:pt x="9670" y="0"/>
                      <a:pt x="21600" y="0"/>
                    </a:cubicBezTo>
                    <a:cubicBezTo>
                      <a:pt x="25608" y="-1"/>
                      <a:pt x="29538" y="1115"/>
                      <a:pt x="32949" y="3222"/>
                    </a:cubicBezTo>
                  </a:path>
                  <a:path w="32950" h="25966" stroke="0" extrusionOk="0">
                    <a:moveTo>
                      <a:pt x="445" y="25966"/>
                    </a:moveTo>
                    <a:cubicBezTo>
                      <a:pt x="149" y="24529"/>
                      <a:pt x="0" y="23066"/>
                      <a:pt x="0" y="21600"/>
                    </a:cubicBezTo>
                    <a:cubicBezTo>
                      <a:pt x="0" y="9670"/>
                      <a:pt x="9670" y="0"/>
                      <a:pt x="21600" y="0"/>
                    </a:cubicBezTo>
                    <a:cubicBezTo>
                      <a:pt x="25608" y="-1"/>
                      <a:pt x="29538" y="1115"/>
                      <a:pt x="32949" y="3222"/>
                    </a:cubicBezTo>
                    <a:lnTo>
                      <a:pt x="21600" y="21600"/>
                    </a:lnTo>
                    <a:lnTo>
                      <a:pt x="445" y="25966"/>
                    </a:lnTo>
                    <a:close/>
                  </a:path>
                </a:pathLst>
              </a:custGeom>
              <a:solidFill>
                <a:srgbClr val="E7EDED"/>
              </a:solidFill>
              <a:ln w="6350">
                <a:solidFill>
                  <a:srgbClr val="6C8F93"/>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529" name="Arc 19">
                <a:extLst>
                  <a:ext uri="{FF2B5EF4-FFF2-40B4-BE49-F238E27FC236}">
                    <a16:creationId xmlns:a16="http://schemas.microsoft.com/office/drawing/2014/main" id="{7E548F26-78C4-9F4C-A682-2A219BFBC8D4}"/>
                  </a:ext>
                </a:extLst>
              </p:cNvPr>
              <p:cNvSpPr>
                <a:spLocks/>
              </p:cNvSpPr>
              <p:nvPr/>
            </p:nvSpPr>
            <p:spPr bwMode="auto">
              <a:xfrm>
                <a:off x="682" y="2217"/>
                <a:ext cx="216" cy="99"/>
              </a:xfrm>
              <a:custGeom>
                <a:avLst/>
                <a:gdLst>
                  <a:gd name="T0" fmla="*/ 0 w 32074"/>
                  <a:gd name="T1" fmla="*/ 0 h 22517"/>
                  <a:gd name="T2" fmla="*/ 0 w 32074"/>
                  <a:gd name="T3" fmla="*/ 0 h 22517"/>
                  <a:gd name="T4" fmla="*/ 0 w 32074"/>
                  <a:gd name="T5" fmla="*/ 0 h 22517"/>
                  <a:gd name="T6" fmla="*/ 0 60000 65536"/>
                  <a:gd name="T7" fmla="*/ 0 60000 65536"/>
                  <a:gd name="T8" fmla="*/ 0 60000 65536"/>
                  <a:gd name="T9" fmla="*/ 0 w 32074"/>
                  <a:gd name="T10" fmla="*/ 0 h 22517"/>
                  <a:gd name="T11" fmla="*/ 32074 w 32074"/>
                  <a:gd name="T12" fmla="*/ 22517 h 22517"/>
                </a:gdLst>
                <a:ahLst/>
                <a:cxnLst>
                  <a:cxn ang="T6">
                    <a:pos x="T0" y="T1"/>
                  </a:cxn>
                  <a:cxn ang="T7">
                    <a:pos x="T2" y="T3"/>
                  </a:cxn>
                  <a:cxn ang="T8">
                    <a:pos x="T4" y="T5"/>
                  </a:cxn>
                </a:cxnLst>
                <a:rect l="T9" t="T10" r="T11" b="T12"/>
                <a:pathLst>
                  <a:path w="32074" h="22517" fill="none" extrusionOk="0">
                    <a:moveTo>
                      <a:pt x="32073" y="19807"/>
                    </a:moveTo>
                    <a:cubicBezTo>
                      <a:pt x="28868" y="21584"/>
                      <a:pt x="25264" y="22516"/>
                      <a:pt x="21600" y="22517"/>
                    </a:cubicBezTo>
                    <a:cubicBezTo>
                      <a:pt x="9670" y="22517"/>
                      <a:pt x="0" y="12846"/>
                      <a:pt x="0" y="917"/>
                    </a:cubicBezTo>
                    <a:cubicBezTo>
                      <a:pt x="-1" y="611"/>
                      <a:pt x="6" y="305"/>
                      <a:pt x="19" y="0"/>
                    </a:cubicBezTo>
                  </a:path>
                  <a:path w="32074" h="22517" stroke="0" extrusionOk="0">
                    <a:moveTo>
                      <a:pt x="32073" y="19807"/>
                    </a:moveTo>
                    <a:cubicBezTo>
                      <a:pt x="28868" y="21584"/>
                      <a:pt x="25264" y="22516"/>
                      <a:pt x="21600" y="22517"/>
                    </a:cubicBezTo>
                    <a:cubicBezTo>
                      <a:pt x="9670" y="22517"/>
                      <a:pt x="0" y="12846"/>
                      <a:pt x="0" y="917"/>
                    </a:cubicBezTo>
                    <a:cubicBezTo>
                      <a:pt x="-1" y="611"/>
                      <a:pt x="6" y="305"/>
                      <a:pt x="19" y="0"/>
                    </a:cubicBezTo>
                    <a:lnTo>
                      <a:pt x="21600" y="917"/>
                    </a:lnTo>
                    <a:lnTo>
                      <a:pt x="32073" y="19807"/>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530" name="Arc 20">
                <a:extLst>
                  <a:ext uri="{FF2B5EF4-FFF2-40B4-BE49-F238E27FC236}">
                    <a16:creationId xmlns:a16="http://schemas.microsoft.com/office/drawing/2014/main" id="{293C2702-4DE2-D447-AF1F-8100B6A9AAB6}"/>
                  </a:ext>
                </a:extLst>
              </p:cNvPr>
              <p:cNvSpPr>
                <a:spLocks/>
              </p:cNvSpPr>
              <p:nvPr/>
            </p:nvSpPr>
            <p:spPr bwMode="auto">
              <a:xfrm>
                <a:off x="684" y="2217"/>
                <a:ext cx="213" cy="96"/>
              </a:xfrm>
              <a:custGeom>
                <a:avLst/>
                <a:gdLst>
                  <a:gd name="T0" fmla="*/ 0 w 32013"/>
                  <a:gd name="T1" fmla="*/ 0 h 22524"/>
                  <a:gd name="T2" fmla="*/ 0 w 32013"/>
                  <a:gd name="T3" fmla="*/ 0 h 22524"/>
                  <a:gd name="T4" fmla="*/ 0 w 32013"/>
                  <a:gd name="T5" fmla="*/ 0 h 22524"/>
                  <a:gd name="T6" fmla="*/ 0 60000 65536"/>
                  <a:gd name="T7" fmla="*/ 0 60000 65536"/>
                  <a:gd name="T8" fmla="*/ 0 60000 65536"/>
                  <a:gd name="T9" fmla="*/ 0 w 32013"/>
                  <a:gd name="T10" fmla="*/ 0 h 22524"/>
                  <a:gd name="T11" fmla="*/ 32013 w 32013"/>
                  <a:gd name="T12" fmla="*/ 22524 h 22524"/>
                </a:gdLst>
                <a:ahLst/>
                <a:cxnLst>
                  <a:cxn ang="T6">
                    <a:pos x="T0" y="T1"/>
                  </a:cxn>
                  <a:cxn ang="T7">
                    <a:pos x="T2" y="T3"/>
                  </a:cxn>
                  <a:cxn ang="T8">
                    <a:pos x="T4" y="T5"/>
                  </a:cxn>
                </a:cxnLst>
                <a:rect l="T9" t="T10" r="T11" b="T12"/>
                <a:pathLst>
                  <a:path w="32013" h="22524" fill="none" extrusionOk="0">
                    <a:moveTo>
                      <a:pt x="32013" y="19848"/>
                    </a:moveTo>
                    <a:cubicBezTo>
                      <a:pt x="28823" y="21603"/>
                      <a:pt x="25241" y="22523"/>
                      <a:pt x="21600" y="22524"/>
                    </a:cubicBezTo>
                    <a:cubicBezTo>
                      <a:pt x="9670" y="22524"/>
                      <a:pt x="0" y="12853"/>
                      <a:pt x="0" y="924"/>
                    </a:cubicBezTo>
                    <a:cubicBezTo>
                      <a:pt x="-1" y="615"/>
                      <a:pt x="6" y="307"/>
                      <a:pt x="19" y="-1"/>
                    </a:cubicBezTo>
                  </a:path>
                  <a:path w="32013" h="22524" stroke="0" extrusionOk="0">
                    <a:moveTo>
                      <a:pt x="32013" y="19848"/>
                    </a:moveTo>
                    <a:cubicBezTo>
                      <a:pt x="28823" y="21603"/>
                      <a:pt x="25241" y="22523"/>
                      <a:pt x="21600" y="22524"/>
                    </a:cubicBezTo>
                    <a:cubicBezTo>
                      <a:pt x="9670" y="22524"/>
                      <a:pt x="0" y="12853"/>
                      <a:pt x="0" y="924"/>
                    </a:cubicBezTo>
                    <a:cubicBezTo>
                      <a:pt x="-1" y="615"/>
                      <a:pt x="6" y="307"/>
                      <a:pt x="19" y="-1"/>
                    </a:cubicBezTo>
                    <a:lnTo>
                      <a:pt x="21600" y="924"/>
                    </a:lnTo>
                    <a:lnTo>
                      <a:pt x="32013" y="19848"/>
                    </a:lnTo>
                    <a:close/>
                  </a:path>
                </a:pathLst>
              </a:custGeom>
              <a:solidFill>
                <a:srgbClr val="E7EDED"/>
              </a:solidFill>
              <a:ln w="6350">
                <a:solidFill>
                  <a:srgbClr val="6C8F93"/>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531" name="Arc 21">
                <a:extLst>
                  <a:ext uri="{FF2B5EF4-FFF2-40B4-BE49-F238E27FC236}">
                    <a16:creationId xmlns:a16="http://schemas.microsoft.com/office/drawing/2014/main" id="{6A4B6F24-C1A1-3641-8794-7E4DE46B9DF4}"/>
                  </a:ext>
                </a:extLst>
              </p:cNvPr>
              <p:cNvSpPr>
                <a:spLocks/>
              </p:cNvSpPr>
              <p:nvPr/>
            </p:nvSpPr>
            <p:spPr bwMode="auto">
              <a:xfrm>
                <a:off x="1262" y="1936"/>
                <a:ext cx="164" cy="120"/>
              </a:xfrm>
              <a:custGeom>
                <a:avLst/>
                <a:gdLst>
                  <a:gd name="T0" fmla="*/ 0 w 26077"/>
                  <a:gd name="T1" fmla="*/ 0 h 32051"/>
                  <a:gd name="T2" fmla="*/ 0 w 26077"/>
                  <a:gd name="T3" fmla="*/ 0 h 32051"/>
                  <a:gd name="T4" fmla="*/ 0 w 26077"/>
                  <a:gd name="T5" fmla="*/ 0 h 32051"/>
                  <a:gd name="T6" fmla="*/ 0 60000 65536"/>
                  <a:gd name="T7" fmla="*/ 0 60000 65536"/>
                  <a:gd name="T8" fmla="*/ 0 60000 65536"/>
                  <a:gd name="T9" fmla="*/ 0 w 26077"/>
                  <a:gd name="T10" fmla="*/ 0 h 32051"/>
                  <a:gd name="T11" fmla="*/ 26077 w 26077"/>
                  <a:gd name="T12" fmla="*/ 32051 h 32051"/>
                </a:gdLst>
                <a:ahLst/>
                <a:cxnLst>
                  <a:cxn ang="T6">
                    <a:pos x="T0" y="T1"/>
                  </a:cxn>
                  <a:cxn ang="T7">
                    <a:pos x="T2" y="T3"/>
                  </a:cxn>
                  <a:cxn ang="T8">
                    <a:pos x="T4" y="T5"/>
                  </a:cxn>
                </a:cxnLst>
                <a:rect l="T9" t="T10" r="T11" b="T12"/>
                <a:pathLst>
                  <a:path w="26077" h="32051" fill="none" extrusionOk="0">
                    <a:moveTo>
                      <a:pt x="0" y="469"/>
                    </a:moveTo>
                    <a:cubicBezTo>
                      <a:pt x="1471" y="157"/>
                      <a:pt x="2972" y="-1"/>
                      <a:pt x="4477" y="0"/>
                    </a:cubicBezTo>
                    <a:cubicBezTo>
                      <a:pt x="16406" y="0"/>
                      <a:pt x="26077" y="9670"/>
                      <a:pt x="26077" y="21600"/>
                    </a:cubicBezTo>
                    <a:cubicBezTo>
                      <a:pt x="26077" y="25255"/>
                      <a:pt x="25149" y="28851"/>
                      <a:pt x="23380" y="32051"/>
                    </a:cubicBezTo>
                  </a:path>
                  <a:path w="26077" h="32051" stroke="0" extrusionOk="0">
                    <a:moveTo>
                      <a:pt x="0" y="469"/>
                    </a:moveTo>
                    <a:cubicBezTo>
                      <a:pt x="1471" y="157"/>
                      <a:pt x="2972" y="-1"/>
                      <a:pt x="4477" y="0"/>
                    </a:cubicBezTo>
                    <a:cubicBezTo>
                      <a:pt x="16406" y="0"/>
                      <a:pt x="26077" y="9670"/>
                      <a:pt x="26077" y="21600"/>
                    </a:cubicBezTo>
                    <a:cubicBezTo>
                      <a:pt x="26077" y="25255"/>
                      <a:pt x="25149" y="28851"/>
                      <a:pt x="23380" y="32051"/>
                    </a:cubicBezTo>
                    <a:lnTo>
                      <a:pt x="4477" y="21600"/>
                    </a:lnTo>
                    <a:lnTo>
                      <a:pt x="0" y="46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532" name="Arc 22">
                <a:extLst>
                  <a:ext uri="{FF2B5EF4-FFF2-40B4-BE49-F238E27FC236}">
                    <a16:creationId xmlns:a16="http://schemas.microsoft.com/office/drawing/2014/main" id="{0E5B394F-DE06-CB4A-B273-0DFEDCAEE877}"/>
                  </a:ext>
                </a:extLst>
              </p:cNvPr>
              <p:cNvSpPr>
                <a:spLocks/>
              </p:cNvSpPr>
              <p:nvPr/>
            </p:nvSpPr>
            <p:spPr bwMode="auto">
              <a:xfrm>
                <a:off x="1263" y="1938"/>
                <a:ext cx="161" cy="118"/>
              </a:xfrm>
              <a:custGeom>
                <a:avLst/>
                <a:gdLst>
                  <a:gd name="T0" fmla="*/ 0 w 26034"/>
                  <a:gd name="T1" fmla="*/ 0 h 32133"/>
                  <a:gd name="T2" fmla="*/ 0 w 26034"/>
                  <a:gd name="T3" fmla="*/ 0 h 32133"/>
                  <a:gd name="T4" fmla="*/ 0 w 26034"/>
                  <a:gd name="T5" fmla="*/ 0 h 32133"/>
                  <a:gd name="T6" fmla="*/ 0 60000 65536"/>
                  <a:gd name="T7" fmla="*/ 0 60000 65536"/>
                  <a:gd name="T8" fmla="*/ 0 60000 65536"/>
                  <a:gd name="T9" fmla="*/ 0 w 26034"/>
                  <a:gd name="T10" fmla="*/ 0 h 32133"/>
                  <a:gd name="T11" fmla="*/ 26034 w 26034"/>
                  <a:gd name="T12" fmla="*/ 32133 h 32133"/>
                </a:gdLst>
                <a:ahLst/>
                <a:cxnLst>
                  <a:cxn ang="T6">
                    <a:pos x="T0" y="T1"/>
                  </a:cxn>
                  <a:cxn ang="T7">
                    <a:pos x="T2" y="T3"/>
                  </a:cxn>
                  <a:cxn ang="T8">
                    <a:pos x="T4" y="T5"/>
                  </a:cxn>
                </a:cxnLst>
                <a:rect l="T9" t="T10" r="T11" b="T12"/>
                <a:pathLst>
                  <a:path w="26034" h="32133" fill="none" extrusionOk="0">
                    <a:moveTo>
                      <a:pt x="-1" y="459"/>
                    </a:moveTo>
                    <a:cubicBezTo>
                      <a:pt x="1458" y="154"/>
                      <a:pt x="2944" y="-1"/>
                      <a:pt x="4434" y="0"/>
                    </a:cubicBezTo>
                    <a:cubicBezTo>
                      <a:pt x="16363" y="0"/>
                      <a:pt x="26034" y="9670"/>
                      <a:pt x="26034" y="21600"/>
                    </a:cubicBezTo>
                    <a:cubicBezTo>
                      <a:pt x="26034" y="25287"/>
                      <a:pt x="25089" y="28913"/>
                      <a:pt x="23291" y="32132"/>
                    </a:cubicBezTo>
                  </a:path>
                  <a:path w="26034" h="32133" stroke="0" extrusionOk="0">
                    <a:moveTo>
                      <a:pt x="-1" y="459"/>
                    </a:moveTo>
                    <a:cubicBezTo>
                      <a:pt x="1458" y="154"/>
                      <a:pt x="2944" y="-1"/>
                      <a:pt x="4434" y="0"/>
                    </a:cubicBezTo>
                    <a:cubicBezTo>
                      <a:pt x="16363" y="0"/>
                      <a:pt x="26034" y="9670"/>
                      <a:pt x="26034" y="21600"/>
                    </a:cubicBezTo>
                    <a:cubicBezTo>
                      <a:pt x="26034" y="25287"/>
                      <a:pt x="25089" y="28913"/>
                      <a:pt x="23291" y="32132"/>
                    </a:cubicBezTo>
                    <a:lnTo>
                      <a:pt x="4434" y="21600"/>
                    </a:lnTo>
                    <a:lnTo>
                      <a:pt x="-1" y="459"/>
                    </a:lnTo>
                    <a:close/>
                  </a:path>
                </a:pathLst>
              </a:custGeom>
              <a:solidFill>
                <a:srgbClr val="E7EDED"/>
              </a:solidFill>
              <a:ln w="6350">
                <a:solidFill>
                  <a:srgbClr val="6C8F93"/>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533" name="Arc 23">
                <a:extLst>
                  <a:ext uri="{FF2B5EF4-FFF2-40B4-BE49-F238E27FC236}">
                    <a16:creationId xmlns:a16="http://schemas.microsoft.com/office/drawing/2014/main" id="{BB21B988-A715-5A4F-85C0-AC48A781605B}"/>
                  </a:ext>
                </a:extLst>
              </p:cNvPr>
              <p:cNvSpPr>
                <a:spLocks/>
              </p:cNvSpPr>
              <p:nvPr/>
            </p:nvSpPr>
            <p:spPr bwMode="auto">
              <a:xfrm>
                <a:off x="1308" y="2056"/>
                <a:ext cx="156" cy="119"/>
              </a:xfrm>
              <a:custGeom>
                <a:avLst/>
                <a:gdLst>
                  <a:gd name="T0" fmla="*/ 0 w 21600"/>
                  <a:gd name="T1" fmla="*/ 0 h 29154"/>
                  <a:gd name="T2" fmla="*/ 0 w 21600"/>
                  <a:gd name="T3" fmla="*/ 0 h 29154"/>
                  <a:gd name="T4" fmla="*/ 0 w 21600"/>
                  <a:gd name="T5" fmla="*/ 0 h 29154"/>
                  <a:gd name="T6" fmla="*/ 0 60000 65536"/>
                  <a:gd name="T7" fmla="*/ 0 60000 65536"/>
                  <a:gd name="T8" fmla="*/ 0 60000 65536"/>
                  <a:gd name="T9" fmla="*/ 0 w 21600"/>
                  <a:gd name="T10" fmla="*/ 0 h 29154"/>
                  <a:gd name="T11" fmla="*/ 21600 w 21600"/>
                  <a:gd name="T12" fmla="*/ 29154 h 29154"/>
                </a:gdLst>
                <a:ahLst/>
                <a:cxnLst>
                  <a:cxn ang="T6">
                    <a:pos x="T0" y="T1"/>
                  </a:cxn>
                  <a:cxn ang="T7">
                    <a:pos x="T2" y="T3"/>
                  </a:cxn>
                  <a:cxn ang="T8">
                    <a:pos x="T4" y="T5"/>
                  </a:cxn>
                </a:cxnLst>
                <a:rect l="T9" t="T10" r="T11" b="T12"/>
                <a:pathLst>
                  <a:path w="21600" h="29154" fill="none" extrusionOk="0">
                    <a:moveTo>
                      <a:pt x="13494" y="-1"/>
                    </a:moveTo>
                    <a:cubicBezTo>
                      <a:pt x="18617" y="4098"/>
                      <a:pt x="21600" y="10304"/>
                      <a:pt x="21600" y="16866"/>
                    </a:cubicBezTo>
                    <a:cubicBezTo>
                      <a:pt x="21600" y="21256"/>
                      <a:pt x="20261" y="25543"/>
                      <a:pt x="17764" y="29154"/>
                    </a:cubicBezTo>
                  </a:path>
                  <a:path w="21600" h="29154" stroke="0" extrusionOk="0">
                    <a:moveTo>
                      <a:pt x="13494" y="-1"/>
                    </a:moveTo>
                    <a:cubicBezTo>
                      <a:pt x="18617" y="4098"/>
                      <a:pt x="21600" y="10304"/>
                      <a:pt x="21600" y="16866"/>
                    </a:cubicBezTo>
                    <a:cubicBezTo>
                      <a:pt x="21600" y="21256"/>
                      <a:pt x="20261" y="25543"/>
                      <a:pt x="17764" y="29154"/>
                    </a:cubicBezTo>
                    <a:lnTo>
                      <a:pt x="0" y="16866"/>
                    </a:lnTo>
                    <a:lnTo>
                      <a:pt x="13494"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534" name="Arc 24">
                <a:extLst>
                  <a:ext uri="{FF2B5EF4-FFF2-40B4-BE49-F238E27FC236}">
                    <a16:creationId xmlns:a16="http://schemas.microsoft.com/office/drawing/2014/main" id="{BA9D657C-0D94-6B44-82AE-807B3483F750}"/>
                  </a:ext>
                </a:extLst>
              </p:cNvPr>
              <p:cNvSpPr>
                <a:spLocks/>
              </p:cNvSpPr>
              <p:nvPr/>
            </p:nvSpPr>
            <p:spPr bwMode="auto">
              <a:xfrm>
                <a:off x="1308" y="2057"/>
                <a:ext cx="154" cy="117"/>
              </a:xfrm>
              <a:custGeom>
                <a:avLst/>
                <a:gdLst>
                  <a:gd name="T0" fmla="*/ 0 w 21600"/>
                  <a:gd name="T1" fmla="*/ 0 h 29302"/>
                  <a:gd name="T2" fmla="*/ 0 w 21600"/>
                  <a:gd name="T3" fmla="*/ 0 h 29302"/>
                  <a:gd name="T4" fmla="*/ 0 w 21600"/>
                  <a:gd name="T5" fmla="*/ 0 h 29302"/>
                  <a:gd name="T6" fmla="*/ 0 60000 65536"/>
                  <a:gd name="T7" fmla="*/ 0 60000 65536"/>
                  <a:gd name="T8" fmla="*/ 0 60000 65536"/>
                  <a:gd name="T9" fmla="*/ 0 w 21600"/>
                  <a:gd name="T10" fmla="*/ 0 h 29302"/>
                  <a:gd name="T11" fmla="*/ 21600 w 21600"/>
                  <a:gd name="T12" fmla="*/ 29302 h 29302"/>
                </a:gdLst>
                <a:ahLst/>
                <a:cxnLst>
                  <a:cxn ang="T6">
                    <a:pos x="T0" y="T1"/>
                  </a:cxn>
                  <a:cxn ang="T7">
                    <a:pos x="T2" y="T3"/>
                  </a:cxn>
                  <a:cxn ang="T8">
                    <a:pos x="T4" y="T5"/>
                  </a:cxn>
                </a:cxnLst>
                <a:rect l="T9" t="T10" r="T11" b="T12"/>
                <a:pathLst>
                  <a:path w="21600" h="29302" fill="none" extrusionOk="0">
                    <a:moveTo>
                      <a:pt x="13412" y="0"/>
                    </a:moveTo>
                    <a:cubicBezTo>
                      <a:pt x="18584" y="4097"/>
                      <a:pt x="21600" y="10333"/>
                      <a:pt x="21600" y="16931"/>
                    </a:cubicBezTo>
                    <a:cubicBezTo>
                      <a:pt x="21600" y="21356"/>
                      <a:pt x="20240" y="25674"/>
                      <a:pt x="17706" y="29301"/>
                    </a:cubicBezTo>
                  </a:path>
                  <a:path w="21600" h="29302" stroke="0" extrusionOk="0">
                    <a:moveTo>
                      <a:pt x="13412" y="0"/>
                    </a:moveTo>
                    <a:cubicBezTo>
                      <a:pt x="18584" y="4097"/>
                      <a:pt x="21600" y="10333"/>
                      <a:pt x="21600" y="16931"/>
                    </a:cubicBezTo>
                    <a:cubicBezTo>
                      <a:pt x="21600" y="21356"/>
                      <a:pt x="20240" y="25674"/>
                      <a:pt x="17706" y="29301"/>
                    </a:cubicBezTo>
                    <a:lnTo>
                      <a:pt x="0" y="16931"/>
                    </a:lnTo>
                    <a:lnTo>
                      <a:pt x="13412" y="0"/>
                    </a:lnTo>
                    <a:close/>
                  </a:path>
                </a:pathLst>
              </a:custGeom>
              <a:solidFill>
                <a:srgbClr val="E7EDED"/>
              </a:solidFill>
              <a:ln w="6350">
                <a:solidFill>
                  <a:srgbClr val="6C8F93"/>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535" name="Arc 25">
                <a:extLst>
                  <a:ext uri="{FF2B5EF4-FFF2-40B4-BE49-F238E27FC236}">
                    <a16:creationId xmlns:a16="http://schemas.microsoft.com/office/drawing/2014/main" id="{491C5A60-4413-C745-A5A5-36973BE8123B}"/>
                  </a:ext>
                </a:extLst>
              </p:cNvPr>
              <p:cNvSpPr>
                <a:spLocks/>
              </p:cNvSpPr>
              <p:nvPr/>
            </p:nvSpPr>
            <p:spPr bwMode="auto">
              <a:xfrm>
                <a:off x="1257" y="2176"/>
                <a:ext cx="183" cy="172"/>
              </a:xfrm>
              <a:custGeom>
                <a:avLst/>
                <a:gdLst>
                  <a:gd name="T0" fmla="*/ 0 w 28724"/>
                  <a:gd name="T1" fmla="*/ 0 h 27592"/>
                  <a:gd name="T2" fmla="*/ 0 w 28724"/>
                  <a:gd name="T3" fmla="*/ 0 h 27592"/>
                  <a:gd name="T4" fmla="*/ 0 w 28724"/>
                  <a:gd name="T5" fmla="*/ 0 h 27592"/>
                  <a:gd name="T6" fmla="*/ 0 60000 65536"/>
                  <a:gd name="T7" fmla="*/ 0 60000 65536"/>
                  <a:gd name="T8" fmla="*/ 0 60000 65536"/>
                  <a:gd name="T9" fmla="*/ 0 w 28724"/>
                  <a:gd name="T10" fmla="*/ 0 h 27592"/>
                  <a:gd name="T11" fmla="*/ 28724 w 28724"/>
                  <a:gd name="T12" fmla="*/ 27592 h 27592"/>
                </a:gdLst>
                <a:ahLst/>
                <a:cxnLst>
                  <a:cxn ang="T6">
                    <a:pos x="T0" y="T1"/>
                  </a:cxn>
                  <a:cxn ang="T7">
                    <a:pos x="T2" y="T3"/>
                  </a:cxn>
                  <a:cxn ang="T8">
                    <a:pos x="T4" y="T5"/>
                  </a:cxn>
                </a:cxnLst>
                <a:rect l="T9" t="T10" r="T11" b="T12"/>
                <a:pathLst>
                  <a:path w="28724" h="27592" fill="none" extrusionOk="0">
                    <a:moveTo>
                      <a:pt x="27876" y="-1"/>
                    </a:moveTo>
                    <a:cubicBezTo>
                      <a:pt x="28438" y="1947"/>
                      <a:pt x="28724" y="3964"/>
                      <a:pt x="28724" y="5992"/>
                    </a:cubicBezTo>
                    <a:cubicBezTo>
                      <a:pt x="28724" y="17921"/>
                      <a:pt x="19053" y="27592"/>
                      <a:pt x="7124" y="27592"/>
                    </a:cubicBezTo>
                    <a:cubicBezTo>
                      <a:pt x="4698" y="27592"/>
                      <a:pt x="2289" y="27183"/>
                      <a:pt x="-1" y="26383"/>
                    </a:cubicBezTo>
                  </a:path>
                  <a:path w="28724" h="27592" stroke="0" extrusionOk="0">
                    <a:moveTo>
                      <a:pt x="27876" y="-1"/>
                    </a:moveTo>
                    <a:cubicBezTo>
                      <a:pt x="28438" y="1947"/>
                      <a:pt x="28724" y="3964"/>
                      <a:pt x="28724" y="5992"/>
                    </a:cubicBezTo>
                    <a:cubicBezTo>
                      <a:pt x="28724" y="17921"/>
                      <a:pt x="19053" y="27592"/>
                      <a:pt x="7124" y="27592"/>
                    </a:cubicBezTo>
                    <a:cubicBezTo>
                      <a:pt x="4698" y="27592"/>
                      <a:pt x="2289" y="27183"/>
                      <a:pt x="-1" y="26383"/>
                    </a:cubicBezTo>
                    <a:lnTo>
                      <a:pt x="7124" y="5992"/>
                    </a:lnTo>
                    <a:lnTo>
                      <a:pt x="27876"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536" name="Arc 26">
                <a:extLst>
                  <a:ext uri="{FF2B5EF4-FFF2-40B4-BE49-F238E27FC236}">
                    <a16:creationId xmlns:a16="http://schemas.microsoft.com/office/drawing/2014/main" id="{83AB053C-638D-0341-85D5-7072CAB556D2}"/>
                  </a:ext>
                </a:extLst>
              </p:cNvPr>
              <p:cNvSpPr>
                <a:spLocks/>
              </p:cNvSpPr>
              <p:nvPr/>
            </p:nvSpPr>
            <p:spPr bwMode="auto">
              <a:xfrm>
                <a:off x="1257" y="2176"/>
                <a:ext cx="180" cy="169"/>
              </a:xfrm>
              <a:custGeom>
                <a:avLst/>
                <a:gdLst>
                  <a:gd name="T0" fmla="*/ 0 w 28722"/>
                  <a:gd name="T1" fmla="*/ 0 h 27594"/>
                  <a:gd name="T2" fmla="*/ 0 w 28722"/>
                  <a:gd name="T3" fmla="*/ 0 h 27594"/>
                  <a:gd name="T4" fmla="*/ 0 w 28722"/>
                  <a:gd name="T5" fmla="*/ 0 h 27594"/>
                  <a:gd name="T6" fmla="*/ 0 60000 65536"/>
                  <a:gd name="T7" fmla="*/ 0 60000 65536"/>
                  <a:gd name="T8" fmla="*/ 0 60000 65536"/>
                  <a:gd name="T9" fmla="*/ 0 w 28722"/>
                  <a:gd name="T10" fmla="*/ 0 h 27594"/>
                  <a:gd name="T11" fmla="*/ 28722 w 28722"/>
                  <a:gd name="T12" fmla="*/ 27594 h 27594"/>
                </a:gdLst>
                <a:ahLst/>
                <a:cxnLst>
                  <a:cxn ang="T6">
                    <a:pos x="T0" y="T1"/>
                  </a:cxn>
                  <a:cxn ang="T7">
                    <a:pos x="T2" y="T3"/>
                  </a:cxn>
                  <a:cxn ang="T8">
                    <a:pos x="T4" y="T5"/>
                  </a:cxn>
                </a:cxnLst>
                <a:rect l="T9" t="T10" r="T11" b="T12"/>
                <a:pathLst>
                  <a:path w="28722" h="27594" fill="none" extrusionOk="0">
                    <a:moveTo>
                      <a:pt x="27873" y="0"/>
                    </a:moveTo>
                    <a:cubicBezTo>
                      <a:pt x="28436" y="1948"/>
                      <a:pt x="28722" y="3966"/>
                      <a:pt x="28722" y="5994"/>
                    </a:cubicBezTo>
                    <a:cubicBezTo>
                      <a:pt x="28722" y="17923"/>
                      <a:pt x="19051" y="27594"/>
                      <a:pt x="7122" y="27594"/>
                    </a:cubicBezTo>
                    <a:cubicBezTo>
                      <a:pt x="4697" y="27594"/>
                      <a:pt x="2289" y="27185"/>
                      <a:pt x="-1" y="26386"/>
                    </a:cubicBezTo>
                  </a:path>
                  <a:path w="28722" h="27594" stroke="0" extrusionOk="0">
                    <a:moveTo>
                      <a:pt x="27873" y="0"/>
                    </a:moveTo>
                    <a:cubicBezTo>
                      <a:pt x="28436" y="1948"/>
                      <a:pt x="28722" y="3966"/>
                      <a:pt x="28722" y="5994"/>
                    </a:cubicBezTo>
                    <a:cubicBezTo>
                      <a:pt x="28722" y="17923"/>
                      <a:pt x="19051" y="27594"/>
                      <a:pt x="7122" y="27594"/>
                    </a:cubicBezTo>
                    <a:cubicBezTo>
                      <a:pt x="4697" y="27594"/>
                      <a:pt x="2289" y="27185"/>
                      <a:pt x="-1" y="26386"/>
                    </a:cubicBezTo>
                    <a:lnTo>
                      <a:pt x="7122" y="5994"/>
                    </a:lnTo>
                    <a:lnTo>
                      <a:pt x="27873" y="0"/>
                    </a:lnTo>
                    <a:close/>
                  </a:path>
                </a:pathLst>
              </a:custGeom>
              <a:solidFill>
                <a:srgbClr val="E7EDED"/>
              </a:solidFill>
              <a:ln w="6350">
                <a:solidFill>
                  <a:srgbClr val="6C8F93"/>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537" name="Arc 27">
                <a:extLst>
                  <a:ext uri="{FF2B5EF4-FFF2-40B4-BE49-F238E27FC236}">
                    <a16:creationId xmlns:a16="http://schemas.microsoft.com/office/drawing/2014/main" id="{7D8FBBF3-A5C8-0D4E-9E32-30E1900ACB81}"/>
                  </a:ext>
                </a:extLst>
              </p:cNvPr>
              <p:cNvSpPr>
                <a:spLocks/>
              </p:cNvSpPr>
              <p:nvPr/>
            </p:nvSpPr>
            <p:spPr bwMode="auto">
              <a:xfrm>
                <a:off x="628" y="2055"/>
                <a:ext cx="99" cy="165"/>
              </a:xfrm>
              <a:custGeom>
                <a:avLst/>
                <a:gdLst>
                  <a:gd name="T0" fmla="*/ 0 w 21600"/>
                  <a:gd name="T1" fmla="*/ 0 h 41258"/>
                  <a:gd name="T2" fmla="*/ 0 w 21600"/>
                  <a:gd name="T3" fmla="*/ 0 h 41258"/>
                  <a:gd name="T4" fmla="*/ 0 w 21600"/>
                  <a:gd name="T5" fmla="*/ 0 h 41258"/>
                  <a:gd name="T6" fmla="*/ 0 60000 65536"/>
                  <a:gd name="T7" fmla="*/ 0 60000 65536"/>
                  <a:gd name="T8" fmla="*/ 0 60000 65536"/>
                  <a:gd name="T9" fmla="*/ 0 w 21600"/>
                  <a:gd name="T10" fmla="*/ 0 h 41258"/>
                  <a:gd name="T11" fmla="*/ 21600 w 21600"/>
                  <a:gd name="T12" fmla="*/ 41258 h 41258"/>
                </a:gdLst>
                <a:ahLst/>
                <a:cxnLst>
                  <a:cxn ang="T6">
                    <a:pos x="T0" y="T1"/>
                  </a:cxn>
                  <a:cxn ang="T7">
                    <a:pos x="T2" y="T3"/>
                  </a:cxn>
                  <a:cxn ang="T8">
                    <a:pos x="T4" y="T5"/>
                  </a:cxn>
                </a:cxnLst>
                <a:rect l="T9" t="T10" r="T11" b="T12"/>
                <a:pathLst>
                  <a:path w="21600" h="41258" fill="none" extrusionOk="0">
                    <a:moveTo>
                      <a:pt x="12768" y="41257"/>
                    </a:moveTo>
                    <a:cubicBezTo>
                      <a:pt x="4999" y="37777"/>
                      <a:pt x="0" y="30058"/>
                      <a:pt x="0" y="21546"/>
                    </a:cubicBezTo>
                    <a:cubicBezTo>
                      <a:pt x="-1" y="10211"/>
                      <a:pt x="8761" y="804"/>
                      <a:pt x="20068" y="0"/>
                    </a:cubicBezTo>
                  </a:path>
                  <a:path w="21600" h="41258" stroke="0" extrusionOk="0">
                    <a:moveTo>
                      <a:pt x="12768" y="41257"/>
                    </a:moveTo>
                    <a:cubicBezTo>
                      <a:pt x="4999" y="37777"/>
                      <a:pt x="0" y="30058"/>
                      <a:pt x="0" y="21546"/>
                    </a:cubicBezTo>
                    <a:cubicBezTo>
                      <a:pt x="-1" y="10211"/>
                      <a:pt x="8761" y="804"/>
                      <a:pt x="20068" y="0"/>
                    </a:cubicBezTo>
                    <a:lnTo>
                      <a:pt x="21600" y="21546"/>
                    </a:lnTo>
                    <a:lnTo>
                      <a:pt x="12768" y="41257"/>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538" name="Arc 28">
                <a:extLst>
                  <a:ext uri="{FF2B5EF4-FFF2-40B4-BE49-F238E27FC236}">
                    <a16:creationId xmlns:a16="http://schemas.microsoft.com/office/drawing/2014/main" id="{2BFBD9DA-68A6-0842-A2AA-57B38C7331A8}"/>
                  </a:ext>
                </a:extLst>
              </p:cNvPr>
              <p:cNvSpPr>
                <a:spLocks/>
              </p:cNvSpPr>
              <p:nvPr/>
            </p:nvSpPr>
            <p:spPr bwMode="auto">
              <a:xfrm>
                <a:off x="630" y="2057"/>
                <a:ext cx="97" cy="161"/>
              </a:xfrm>
              <a:custGeom>
                <a:avLst/>
                <a:gdLst>
                  <a:gd name="T0" fmla="*/ 0 w 21600"/>
                  <a:gd name="T1" fmla="*/ 0 h 41268"/>
                  <a:gd name="T2" fmla="*/ 0 w 21600"/>
                  <a:gd name="T3" fmla="*/ 0 h 41268"/>
                  <a:gd name="T4" fmla="*/ 0 w 21600"/>
                  <a:gd name="T5" fmla="*/ 0 h 41268"/>
                  <a:gd name="T6" fmla="*/ 0 60000 65536"/>
                  <a:gd name="T7" fmla="*/ 0 60000 65536"/>
                  <a:gd name="T8" fmla="*/ 0 60000 65536"/>
                  <a:gd name="T9" fmla="*/ 0 w 21600"/>
                  <a:gd name="T10" fmla="*/ 0 h 41268"/>
                  <a:gd name="T11" fmla="*/ 21600 w 21600"/>
                  <a:gd name="T12" fmla="*/ 41268 h 41268"/>
                </a:gdLst>
                <a:ahLst/>
                <a:cxnLst>
                  <a:cxn ang="T6">
                    <a:pos x="T0" y="T1"/>
                  </a:cxn>
                  <a:cxn ang="T7">
                    <a:pos x="T2" y="T3"/>
                  </a:cxn>
                  <a:cxn ang="T8">
                    <a:pos x="T4" y="T5"/>
                  </a:cxn>
                </a:cxnLst>
                <a:rect l="T9" t="T10" r="T11" b="T12"/>
                <a:pathLst>
                  <a:path w="21600" h="41268" fill="none" extrusionOk="0">
                    <a:moveTo>
                      <a:pt x="12790" y="41267"/>
                    </a:moveTo>
                    <a:cubicBezTo>
                      <a:pt x="5009" y="37792"/>
                      <a:pt x="0" y="30067"/>
                      <a:pt x="0" y="21546"/>
                    </a:cubicBezTo>
                    <a:cubicBezTo>
                      <a:pt x="-1" y="10209"/>
                      <a:pt x="8763" y="802"/>
                      <a:pt x="20072" y="0"/>
                    </a:cubicBezTo>
                  </a:path>
                  <a:path w="21600" h="41268" stroke="0" extrusionOk="0">
                    <a:moveTo>
                      <a:pt x="12790" y="41267"/>
                    </a:moveTo>
                    <a:cubicBezTo>
                      <a:pt x="5009" y="37792"/>
                      <a:pt x="0" y="30067"/>
                      <a:pt x="0" y="21546"/>
                    </a:cubicBezTo>
                    <a:cubicBezTo>
                      <a:pt x="-1" y="10209"/>
                      <a:pt x="8763" y="802"/>
                      <a:pt x="20072" y="0"/>
                    </a:cubicBezTo>
                    <a:lnTo>
                      <a:pt x="21600" y="21546"/>
                    </a:lnTo>
                    <a:lnTo>
                      <a:pt x="12790" y="41267"/>
                    </a:lnTo>
                    <a:close/>
                  </a:path>
                </a:pathLst>
              </a:custGeom>
              <a:solidFill>
                <a:srgbClr val="E7EDED"/>
              </a:solidFill>
              <a:ln w="6350">
                <a:solidFill>
                  <a:srgbClr val="6C8F93"/>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539" name="Arc 29">
                <a:extLst>
                  <a:ext uri="{FF2B5EF4-FFF2-40B4-BE49-F238E27FC236}">
                    <a16:creationId xmlns:a16="http://schemas.microsoft.com/office/drawing/2014/main" id="{2F0E0905-0A0B-3643-88A6-687CBC49DF99}"/>
                  </a:ext>
                </a:extLst>
              </p:cNvPr>
              <p:cNvSpPr>
                <a:spLocks/>
              </p:cNvSpPr>
              <p:nvPr/>
            </p:nvSpPr>
            <p:spPr bwMode="auto">
              <a:xfrm>
                <a:off x="890" y="2279"/>
                <a:ext cx="375" cy="100"/>
              </a:xfrm>
              <a:custGeom>
                <a:avLst/>
                <a:gdLst>
                  <a:gd name="T0" fmla="*/ 0 w 39085"/>
                  <a:gd name="T1" fmla="*/ 0 h 21600"/>
                  <a:gd name="T2" fmla="*/ 0 w 39085"/>
                  <a:gd name="T3" fmla="*/ 0 h 21600"/>
                  <a:gd name="T4" fmla="*/ 0 w 39085"/>
                  <a:gd name="T5" fmla="*/ 0 h 21600"/>
                  <a:gd name="T6" fmla="*/ 0 60000 65536"/>
                  <a:gd name="T7" fmla="*/ 0 60000 65536"/>
                  <a:gd name="T8" fmla="*/ 0 60000 65536"/>
                  <a:gd name="T9" fmla="*/ 0 w 39085"/>
                  <a:gd name="T10" fmla="*/ 0 h 21600"/>
                  <a:gd name="T11" fmla="*/ 39085 w 39085"/>
                  <a:gd name="T12" fmla="*/ 21600 h 21600"/>
                </a:gdLst>
                <a:ahLst/>
                <a:cxnLst>
                  <a:cxn ang="T6">
                    <a:pos x="T0" y="T1"/>
                  </a:cxn>
                  <a:cxn ang="T7">
                    <a:pos x="T2" y="T3"/>
                  </a:cxn>
                  <a:cxn ang="T8">
                    <a:pos x="T4" y="T5"/>
                  </a:cxn>
                </a:cxnLst>
                <a:rect l="T9" t="T10" r="T11" b="T12"/>
                <a:pathLst>
                  <a:path w="39085" h="21600" fill="none" extrusionOk="0">
                    <a:moveTo>
                      <a:pt x="39085" y="12120"/>
                    </a:moveTo>
                    <a:cubicBezTo>
                      <a:pt x="35065" y="18049"/>
                      <a:pt x="28368" y="21599"/>
                      <a:pt x="21206" y="21600"/>
                    </a:cubicBezTo>
                    <a:cubicBezTo>
                      <a:pt x="10860" y="21600"/>
                      <a:pt x="1967" y="14264"/>
                      <a:pt x="0" y="4107"/>
                    </a:cubicBezTo>
                  </a:path>
                  <a:path w="39085" h="21600" stroke="0" extrusionOk="0">
                    <a:moveTo>
                      <a:pt x="39085" y="12120"/>
                    </a:moveTo>
                    <a:cubicBezTo>
                      <a:pt x="35065" y="18049"/>
                      <a:pt x="28368" y="21599"/>
                      <a:pt x="21206" y="21600"/>
                    </a:cubicBezTo>
                    <a:cubicBezTo>
                      <a:pt x="10860" y="21600"/>
                      <a:pt x="1967" y="14264"/>
                      <a:pt x="0" y="4107"/>
                    </a:cubicBezTo>
                    <a:lnTo>
                      <a:pt x="21206" y="0"/>
                    </a:lnTo>
                    <a:lnTo>
                      <a:pt x="39085" y="12120"/>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540" name="Arc 30">
                <a:extLst>
                  <a:ext uri="{FF2B5EF4-FFF2-40B4-BE49-F238E27FC236}">
                    <a16:creationId xmlns:a16="http://schemas.microsoft.com/office/drawing/2014/main" id="{C962E3CE-2FD4-B24E-B21B-496F31DDC8C7}"/>
                  </a:ext>
                </a:extLst>
              </p:cNvPr>
              <p:cNvSpPr>
                <a:spLocks/>
              </p:cNvSpPr>
              <p:nvPr/>
            </p:nvSpPr>
            <p:spPr bwMode="auto">
              <a:xfrm>
                <a:off x="892" y="2279"/>
                <a:ext cx="370" cy="98"/>
              </a:xfrm>
              <a:custGeom>
                <a:avLst/>
                <a:gdLst>
                  <a:gd name="T0" fmla="*/ 0 w 39018"/>
                  <a:gd name="T1" fmla="*/ 0 h 21600"/>
                  <a:gd name="T2" fmla="*/ 0 w 39018"/>
                  <a:gd name="T3" fmla="*/ 0 h 21600"/>
                  <a:gd name="T4" fmla="*/ 0 w 39018"/>
                  <a:gd name="T5" fmla="*/ 0 h 21600"/>
                  <a:gd name="T6" fmla="*/ 0 60000 65536"/>
                  <a:gd name="T7" fmla="*/ 0 60000 65536"/>
                  <a:gd name="T8" fmla="*/ 0 60000 65536"/>
                  <a:gd name="T9" fmla="*/ 0 w 39018"/>
                  <a:gd name="T10" fmla="*/ 0 h 21600"/>
                  <a:gd name="T11" fmla="*/ 39018 w 39018"/>
                  <a:gd name="T12" fmla="*/ 21600 h 21600"/>
                </a:gdLst>
                <a:ahLst/>
                <a:cxnLst>
                  <a:cxn ang="T6">
                    <a:pos x="T0" y="T1"/>
                  </a:cxn>
                  <a:cxn ang="T7">
                    <a:pos x="T2" y="T3"/>
                  </a:cxn>
                  <a:cxn ang="T8">
                    <a:pos x="T4" y="T5"/>
                  </a:cxn>
                </a:cxnLst>
                <a:rect l="T9" t="T10" r="T11" b="T12"/>
                <a:pathLst>
                  <a:path w="39018" h="21600" fill="none" extrusionOk="0">
                    <a:moveTo>
                      <a:pt x="39017" y="12206"/>
                    </a:moveTo>
                    <a:cubicBezTo>
                      <a:pt x="34990" y="18085"/>
                      <a:pt x="28323" y="21599"/>
                      <a:pt x="21198" y="21600"/>
                    </a:cubicBezTo>
                    <a:cubicBezTo>
                      <a:pt x="10868" y="21600"/>
                      <a:pt x="1984" y="14286"/>
                      <a:pt x="0" y="4149"/>
                    </a:cubicBezTo>
                  </a:path>
                  <a:path w="39018" h="21600" stroke="0" extrusionOk="0">
                    <a:moveTo>
                      <a:pt x="39017" y="12206"/>
                    </a:moveTo>
                    <a:cubicBezTo>
                      <a:pt x="34990" y="18085"/>
                      <a:pt x="28323" y="21599"/>
                      <a:pt x="21198" y="21600"/>
                    </a:cubicBezTo>
                    <a:cubicBezTo>
                      <a:pt x="10868" y="21600"/>
                      <a:pt x="1984" y="14286"/>
                      <a:pt x="0" y="4149"/>
                    </a:cubicBezTo>
                    <a:lnTo>
                      <a:pt x="21198" y="0"/>
                    </a:lnTo>
                    <a:lnTo>
                      <a:pt x="39017" y="12206"/>
                    </a:lnTo>
                    <a:close/>
                  </a:path>
                </a:pathLst>
              </a:custGeom>
              <a:solidFill>
                <a:srgbClr val="E7EDED"/>
              </a:solidFill>
              <a:ln w="6350">
                <a:solidFill>
                  <a:srgbClr val="6C8F93"/>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grpSp>
        <p:sp>
          <p:nvSpPr>
            <p:cNvPr id="377" name="Freeform 31">
              <a:extLst>
                <a:ext uri="{FF2B5EF4-FFF2-40B4-BE49-F238E27FC236}">
                  <a16:creationId xmlns:a16="http://schemas.microsoft.com/office/drawing/2014/main" id="{1824E211-85A7-EC44-B5D2-5407E7C93A24}"/>
                </a:ext>
              </a:extLst>
            </p:cNvPr>
            <p:cNvSpPr>
              <a:spLocks/>
            </p:cNvSpPr>
            <p:nvPr/>
          </p:nvSpPr>
          <p:spPr bwMode="auto">
            <a:xfrm>
              <a:off x="1628" y="398"/>
              <a:ext cx="365" cy="183"/>
            </a:xfrm>
            <a:custGeom>
              <a:avLst/>
              <a:gdLst>
                <a:gd name="T0" fmla="*/ 0 w 1460"/>
                <a:gd name="T1" fmla="*/ 0 h 730"/>
                <a:gd name="T2" fmla="*/ 0 w 1460"/>
                <a:gd name="T3" fmla="*/ 0 h 730"/>
                <a:gd name="T4" fmla="*/ 0 w 1460"/>
                <a:gd name="T5" fmla="*/ 0 h 730"/>
                <a:gd name="T6" fmla="*/ 0 w 1460"/>
                <a:gd name="T7" fmla="*/ 0 h 730"/>
                <a:gd name="T8" fmla="*/ 0 60000 65536"/>
                <a:gd name="T9" fmla="*/ 0 60000 65536"/>
                <a:gd name="T10" fmla="*/ 0 60000 65536"/>
                <a:gd name="T11" fmla="*/ 0 60000 65536"/>
                <a:gd name="T12" fmla="*/ 0 w 1460"/>
                <a:gd name="T13" fmla="*/ 0 h 730"/>
                <a:gd name="T14" fmla="*/ 1460 w 1460"/>
                <a:gd name="T15" fmla="*/ 730 h 730"/>
              </a:gdLst>
              <a:ahLst/>
              <a:cxnLst>
                <a:cxn ang="T8">
                  <a:pos x="T0" y="T1"/>
                </a:cxn>
                <a:cxn ang="T9">
                  <a:pos x="T2" y="T3"/>
                </a:cxn>
                <a:cxn ang="T10">
                  <a:pos x="T4" y="T5"/>
                </a:cxn>
                <a:cxn ang="T11">
                  <a:pos x="T6" y="T7"/>
                </a:cxn>
              </a:cxnLst>
              <a:rect l="T12" t="T13" r="T14" b="T15"/>
              <a:pathLst>
                <a:path w="1460" h="730">
                  <a:moveTo>
                    <a:pt x="177" y="0"/>
                  </a:moveTo>
                  <a:lnTo>
                    <a:pt x="1460" y="0"/>
                  </a:lnTo>
                  <a:lnTo>
                    <a:pt x="726" y="730"/>
                  </a:lnTo>
                  <a:lnTo>
                    <a:pt x="0" y="8"/>
                  </a:lnTo>
                </a:path>
              </a:pathLst>
            </a:custGeom>
            <a:noFill/>
            <a:ln w="9525">
              <a:solidFill>
                <a:srgbClr val="CF0E3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grpSp>
          <p:nvGrpSpPr>
            <p:cNvPr id="378" name="Group 32">
              <a:extLst>
                <a:ext uri="{FF2B5EF4-FFF2-40B4-BE49-F238E27FC236}">
                  <a16:creationId xmlns:a16="http://schemas.microsoft.com/office/drawing/2014/main" id="{64E98020-9EFA-804A-A8CD-3E3CAD8F42E9}"/>
                </a:ext>
              </a:extLst>
            </p:cNvPr>
            <p:cNvGrpSpPr>
              <a:grpSpLocks/>
            </p:cNvGrpSpPr>
            <p:nvPr/>
          </p:nvGrpSpPr>
          <p:grpSpPr bwMode="auto">
            <a:xfrm>
              <a:off x="1927" y="332"/>
              <a:ext cx="171" cy="169"/>
              <a:chOff x="1179" y="1966"/>
              <a:chExt cx="171" cy="169"/>
            </a:xfrm>
          </p:grpSpPr>
          <p:sp>
            <p:nvSpPr>
              <p:cNvPr id="505" name="Freeform 33">
                <a:extLst>
                  <a:ext uri="{FF2B5EF4-FFF2-40B4-BE49-F238E27FC236}">
                    <a16:creationId xmlns:a16="http://schemas.microsoft.com/office/drawing/2014/main" id="{EE2B9852-584B-DA40-BB1A-33AB6C4B3B70}"/>
                  </a:ext>
                </a:extLst>
              </p:cNvPr>
              <p:cNvSpPr>
                <a:spLocks/>
              </p:cNvSpPr>
              <p:nvPr/>
            </p:nvSpPr>
            <p:spPr bwMode="auto">
              <a:xfrm>
                <a:off x="1203" y="2068"/>
                <a:ext cx="145" cy="18"/>
              </a:xfrm>
              <a:custGeom>
                <a:avLst/>
                <a:gdLst>
                  <a:gd name="T0" fmla="*/ 0 w 581"/>
                  <a:gd name="T1" fmla="*/ 0 h 72"/>
                  <a:gd name="T2" fmla="*/ 0 w 581"/>
                  <a:gd name="T3" fmla="*/ 0 h 72"/>
                  <a:gd name="T4" fmla="*/ 0 w 581"/>
                  <a:gd name="T5" fmla="*/ 0 h 72"/>
                  <a:gd name="T6" fmla="*/ 0 w 581"/>
                  <a:gd name="T7" fmla="*/ 0 h 72"/>
                  <a:gd name="T8" fmla="*/ 0 w 581"/>
                  <a:gd name="T9" fmla="*/ 0 h 72"/>
                  <a:gd name="T10" fmla="*/ 0 60000 65536"/>
                  <a:gd name="T11" fmla="*/ 0 60000 65536"/>
                  <a:gd name="T12" fmla="*/ 0 60000 65536"/>
                  <a:gd name="T13" fmla="*/ 0 60000 65536"/>
                  <a:gd name="T14" fmla="*/ 0 60000 65536"/>
                  <a:gd name="T15" fmla="*/ 0 w 581"/>
                  <a:gd name="T16" fmla="*/ 0 h 72"/>
                  <a:gd name="T17" fmla="*/ 581 w 581"/>
                  <a:gd name="T18" fmla="*/ 72 h 72"/>
                </a:gdLst>
                <a:ahLst/>
                <a:cxnLst>
                  <a:cxn ang="T10">
                    <a:pos x="T0" y="T1"/>
                  </a:cxn>
                  <a:cxn ang="T11">
                    <a:pos x="T2" y="T3"/>
                  </a:cxn>
                  <a:cxn ang="T12">
                    <a:pos x="T4" y="T5"/>
                  </a:cxn>
                  <a:cxn ang="T13">
                    <a:pos x="T6" y="T7"/>
                  </a:cxn>
                  <a:cxn ang="T14">
                    <a:pos x="T8" y="T9"/>
                  </a:cxn>
                </a:cxnLst>
                <a:rect l="T15" t="T16" r="T17" b="T18"/>
                <a:pathLst>
                  <a:path w="581" h="72">
                    <a:moveTo>
                      <a:pt x="0" y="72"/>
                    </a:moveTo>
                    <a:lnTo>
                      <a:pt x="73" y="0"/>
                    </a:lnTo>
                    <a:lnTo>
                      <a:pt x="581" y="0"/>
                    </a:lnTo>
                    <a:lnTo>
                      <a:pt x="517" y="72"/>
                    </a:lnTo>
                    <a:lnTo>
                      <a:pt x="0" y="72"/>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506" name="Freeform 34">
                <a:extLst>
                  <a:ext uri="{FF2B5EF4-FFF2-40B4-BE49-F238E27FC236}">
                    <a16:creationId xmlns:a16="http://schemas.microsoft.com/office/drawing/2014/main" id="{08C3E21D-ED55-5842-8FBE-8E735A76DD38}"/>
                  </a:ext>
                </a:extLst>
              </p:cNvPr>
              <p:cNvSpPr>
                <a:spLocks/>
              </p:cNvSpPr>
              <p:nvPr/>
            </p:nvSpPr>
            <p:spPr bwMode="auto">
              <a:xfrm>
                <a:off x="1205" y="2070"/>
                <a:ext cx="145" cy="18"/>
              </a:xfrm>
              <a:custGeom>
                <a:avLst/>
                <a:gdLst>
                  <a:gd name="T0" fmla="*/ 0 w 581"/>
                  <a:gd name="T1" fmla="*/ 0 h 72"/>
                  <a:gd name="T2" fmla="*/ 0 w 581"/>
                  <a:gd name="T3" fmla="*/ 0 h 72"/>
                  <a:gd name="T4" fmla="*/ 0 w 581"/>
                  <a:gd name="T5" fmla="*/ 0 h 72"/>
                  <a:gd name="T6" fmla="*/ 0 w 581"/>
                  <a:gd name="T7" fmla="*/ 0 h 72"/>
                  <a:gd name="T8" fmla="*/ 0 w 581"/>
                  <a:gd name="T9" fmla="*/ 0 h 72"/>
                  <a:gd name="T10" fmla="*/ 0 60000 65536"/>
                  <a:gd name="T11" fmla="*/ 0 60000 65536"/>
                  <a:gd name="T12" fmla="*/ 0 60000 65536"/>
                  <a:gd name="T13" fmla="*/ 0 60000 65536"/>
                  <a:gd name="T14" fmla="*/ 0 60000 65536"/>
                  <a:gd name="T15" fmla="*/ 0 w 581"/>
                  <a:gd name="T16" fmla="*/ 0 h 72"/>
                  <a:gd name="T17" fmla="*/ 581 w 581"/>
                  <a:gd name="T18" fmla="*/ 72 h 72"/>
                </a:gdLst>
                <a:ahLst/>
                <a:cxnLst>
                  <a:cxn ang="T10">
                    <a:pos x="T0" y="T1"/>
                  </a:cxn>
                  <a:cxn ang="T11">
                    <a:pos x="T2" y="T3"/>
                  </a:cxn>
                  <a:cxn ang="T12">
                    <a:pos x="T4" y="T5"/>
                  </a:cxn>
                  <a:cxn ang="T13">
                    <a:pos x="T6" y="T7"/>
                  </a:cxn>
                  <a:cxn ang="T14">
                    <a:pos x="T8" y="T9"/>
                  </a:cxn>
                </a:cxnLst>
                <a:rect l="T15" t="T16" r="T17" b="T18"/>
                <a:pathLst>
                  <a:path w="581" h="72">
                    <a:moveTo>
                      <a:pt x="0" y="72"/>
                    </a:moveTo>
                    <a:lnTo>
                      <a:pt x="73" y="0"/>
                    </a:lnTo>
                    <a:lnTo>
                      <a:pt x="581" y="0"/>
                    </a:lnTo>
                    <a:lnTo>
                      <a:pt x="517" y="72"/>
                    </a:lnTo>
                    <a:lnTo>
                      <a:pt x="0" y="72"/>
                    </a:lnTo>
                    <a:close/>
                  </a:path>
                </a:pathLst>
              </a:custGeom>
              <a:solidFill>
                <a:srgbClr val="C9C9B6"/>
              </a:solidFill>
              <a:ln w="3175">
                <a:solidFill>
                  <a:srgbClr val="494936"/>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507" name="Rectangle 35">
                <a:extLst>
                  <a:ext uri="{FF2B5EF4-FFF2-40B4-BE49-F238E27FC236}">
                    <a16:creationId xmlns:a16="http://schemas.microsoft.com/office/drawing/2014/main" id="{CEE4FCD9-9218-F446-8EC2-BDD19BD07A8B}"/>
                  </a:ext>
                </a:extLst>
              </p:cNvPr>
              <p:cNvSpPr>
                <a:spLocks noChangeArrowheads="1"/>
              </p:cNvSpPr>
              <p:nvPr/>
            </p:nvSpPr>
            <p:spPr bwMode="auto">
              <a:xfrm>
                <a:off x="1203" y="2086"/>
                <a:ext cx="129" cy="22"/>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508" name="Rectangle 36">
                <a:extLst>
                  <a:ext uri="{FF2B5EF4-FFF2-40B4-BE49-F238E27FC236}">
                    <a16:creationId xmlns:a16="http://schemas.microsoft.com/office/drawing/2014/main" id="{ACDD7B9F-2BCB-D842-B23A-90889C08503E}"/>
                  </a:ext>
                </a:extLst>
              </p:cNvPr>
              <p:cNvSpPr>
                <a:spLocks noChangeArrowheads="1"/>
              </p:cNvSpPr>
              <p:nvPr/>
            </p:nvSpPr>
            <p:spPr bwMode="auto">
              <a:xfrm>
                <a:off x="1204" y="2087"/>
                <a:ext cx="127" cy="20"/>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509" name="Freeform 37">
                <a:extLst>
                  <a:ext uri="{FF2B5EF4-FFF2-40B4-BE49-F238E27FC236}">
                    <a16:creationId xmlns:a16="http://schemas.microsoft.com/office/drawing/2014/main" id="{EAF1C4CE-269C-A24A-8F3A-5A9426E83AB7}"/>
                  </a:ext>
                </a:extLst>
              </p:cNvPr>
              <p:cNvSpPr>
                <a:spLocks/>
              </p:cNvSpPr>
              <p:nvPr/>
            </p:nvSpPr>
            <p:spPr bwMode="auto">
              <a:xfrm>
                <a:off x="1332" y="2068"/>
                <a:ext cx="16" cy="40"/>
              </a:xfrm>
              <a:custGeom>
                <a:avLst/>
                <a:gdLst>
                  <a:gd name="T0" fmla="*/ 0 w 64"/>
                  <a:gd name="T1" fmla="*/ 0 h 160"/>
                  <a:gd name="T2" fmla="*/ 0 w 64"/>
                  <a:gd name="T3" fmla="*/ 0 h 160"/>
                  <a:gd name="T4" fmla="*/ 0 w 64"/>
                  <a:gd name="T5" fmla="*/ 0 h 160"/>
                  <a:gd name="T6" fmla="*/ 0 w 64"/>
                  <a:gd name="T7" fmla="*/ 0 h 160"/>
                  <a:gd name="T8" fmla="*/ 0 w 64"/>
                  <a:gd name="T9" fmla="*/ 0 h 160"/>
                  <a:gd name="T10" fmla="*/ 0 60000 65536"/>
                  <a:gd name="T11" fmla="*/ 0 60000 65536"/>
                  <a:gd name="T12" fmla="*/ 0 60000 65536"/>
                  <a:gd name="T13" fmla="*/ 0 60000 65536"/>
                  <a:gd name="T14" fmla="*/ 0 60000 65536"/>
                  <a:gd name="T15" fmla="*/ 0 w 64"/>
                  <a:gd name="T16" fmla="*/ 0 h 160"/>
                  <a:gd name="T17" fmla="*/ 64 w 64"/>
                  <a:gd name="T18" fmla="*/ 160 h 160"/>
                </a:gdLst>
                <a:ahLst/>
                <a:cxnLst>
                  <a:cxn ang="T10">
                    <a:pos x="T0" y="T1"/>
                  </a:cxn>
                  <a:cxn ang="T11">
                    <a:pos x="T2" y="T3"/>
                  </a:cxn>
                  <a:cxn ang="T12">
                    <a:pos x="T4" y="T5"/>
                  </a:cxn>
                  <a:cxn ang="T13">
                    <a:pos x="T6" y="T7"/>
                  </a:cxn>
                  <a:cxn ang="T14">
                    <a:pos x="T8" y="T9"/>
                  </a:cxn>
                </a:cxnLst>
                <a:rect l="T15" t="T16" r="T17" b="T18"/>
                <a:pathLst>
                  <a:path w="64" h="160">
                    <a:moveTo>
                      <a:pt x="0" y="160"/>
                    </a:moveTo>
                    <a:lnTo>
                      <a:pt x="64" y="96"/>
                    </a:lnTo>
                    <a:lnTo>
                      <a:pt x="64" y="0"/>
                    </a:lnTo>
                    <a:lnTo>
                      <a:pt x="0" y="72"/>
                    </a:lnTo>
                    <a:lnTo>
                      <a:pt x="0" y="160"/>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510" name="Freeform 38">
                <a:extLst>
                  <a:ext uri="{FF2B5EF4-FFF2-40B4-BE49-F238E27FC236}">
                    <a16:creationId xmlns:a16="http://schemas.microsoft.com/office/drawing/2014/main" id="{ABB38AAE-FCD8-4143-AF0E-7A7ED4E52B0F}"/>
                  </a:ext>
                </a:extLst>
              </p:cNvPr>
              <p:cNvSpPr>
                <a:spLocks/>
              </p:cNvSpPr>
              <p:nvPr/>
            </p:nvSpPr>
            <p:spPr bwMode="auto">
              <a:xfrm>
                <a:off x="1332" y="2068"/>
                <a:ext cx="16" cy="40"/>
              </a:xfrm>
              <a:custGeom>
                <a:avLst/>
                <a:gdLst>
                  <a:gd name="T0" fmla="*/ 0 w 64"/>
                  <a:gd name="T1" fmla="*/ 0 h 160"/>
                  <a:gd name="T2" fmla="*/ 0 w 64"/>
                  <a:gd name="T3" fmla="*/ 0 h 160"/>
                  <a:gd name="T4" fmla="*/ 0 w 64"/>
                  <a:gd name="T5" fmla="*/ 0 h 160"/>
                  <a:gd name="T6" fmla="*/ 0 w 64"/>
                  <a:gd name="T7" fmla="*/ 0 h 160"/>
                  <a:gd name="T8" fmla="*/ 0 w 64"/>
                  <a:gd name="T9" fmla="*/ 0 h 160"/>
                  <a:gd name="T10" fmla="*/ 0 60000 65536"/>
                  <a:gd name="T11" fmla="*/ 0 60000 65536"/>
                  <a:gd name="T12" fmla="*/ 0 60000 65536"/>
                  <a:gd name="T13" fmla="*/ 0 60000 65536"/>
                  <a:gd name="T14" fmla="*/ 0 60000 65536"/>
                  <a:gd name="T15" fmla="*/ 0 w 64"/>
                  <a:gd name="T16" fmla="*/ 0 h 160"/>
                  <a:gd name="T17" fmla="*/ 64 w 64"/>
                  <a:gd name="T18" fmla="*/ 160 h 160"/>
                </a:gdLst>
                <a:ahLst/>
                <a:cxnLst>
                  <a:cxn ang="T10">
                    <a:pos x="T0" y="T1"/>
                  </a:cxn>
                  <a:cxn ang="T11">
                    <a:pos x="T2" y="T3"/>
                  </a:cxn>
                  <a:cxn ang="T12">
                    <a:pos x="T4" y="T5"/>
                  </a:cxn>
                  <a:cxn ang="T13">
                    <a:pos x="T6" y="T7"/>
                  </a:cxn>
                  <a:cxn ang="T14">
                    <a:pos x="T8" y="T9"/>
                  </a:cxn>
                </a:cxnLst>
                <a:rect l="T15" t="T16" r="T17" b="T18"/>
                <a:pathLst>
                  <a:path w="64" h="160">
                    <a:moveTo>
                      <a:pt x="0" y="160"/>
                    </a:moveTo>
                    <a:lnTo>
                      <a:pt x="64" y="96"/>
                    </a:lnTo>
                    <a:lnTo>
                      <a:pt x="64" y="0"/>
                    </a:lnTo>
                    <a:lnTo>
                      <a:pt x="0" y="72"/>
                    </a:lnTo>
                    <a:lnTo>
                      <a:pt x="0" y="160"/>
                    </a:lnTo>
                    <a:close/>
                  </a:path>
                </a:pathLst>
              </a:custGeom>
              <a:solidFill>
                <a:srgbClr val="7A7A5A"/>
              </a:solidFill>
              <a:ln w="3175">
                <a:solidFill>
                  <a:srgbClr val="494936"/>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511" name="Freeform 39">
                <a:extLst>
                  <a:ext uri="{FF2B5EF4-FFF2-40B4-BE49-F238E27FC236}">
                    <a16:creationId xmlns:a16="http://schemas.microsoft.com/office/drawing/2014/main" id="{87776CEC-AB74-7E4D-BF34-DA1419E1E87D}"/>
                  </a:ext>
                </a:extLst>
              </p:cNvPr>
              <p:cNvSpPr>
                <a:spLocks/>
              </p:cNvSpPr>
              <p:nvPr/>
            </p:nvSpPr>
            <p:spPr bwMode="auto">
              <a:xfrm>
                <a:off x="1207" y="2068"/>
                <a:ext cx="139" cy="14"/>
              </a:xfrm>
              <a:custGeom>
                <a:avLst/>
                <a:gdLst>
                  <a:gd name="T0" fmla="*/ 0 w 557"/>
                  <a:gd name="T1" fmla="*/ 0 h 56"/>
                  <a:gd name="T2" fmla="*/ 0 w 557"/>
                  <a:gd name="T3" fmla="*/ 0 h 56"/>
                  <a:gd name="T4" fmla="*/ 0 w 557"/>
                  <a:gd name="T5" fmla="*/ 0 h 56"/>
                  <a:gd name="T6" fmla="*/ 0 w 557"/>
                  <a:gd name="T7" fmla="*/ 0 h 56"/>
                  <a:gd name="T8" fmla="*/ 0 w 557"/>
                  <a:gd name="T9" fmla="*/ 0 h 56"/>
                  <a:gd name="T10" fmla="*/ 0 60000 65536"/>
                  <a:gd name="T11" fmla="*/ 0 60000 65536"/>
                  <a:gd name="T12" fmla="*/ 0 60000 65536"/>
                  <a:gd name="T13" fmla="*/ 0 60000 65536"/>
                  <a:gd name="T14" fmla="*/ 0 60000 65536"/>
                  <a:gd name="T15" fmla="*/ 0 w 557"/>
                  <a:gd name="T16" fmla="*/ 0 h 56"/>
                  <a:gd name="T17" fmla="*/ 557 w 557"/>
                  <a:gd name="T18" fmla="*/ 56 h 56"/>
                </a:gdLst>
                <a:ahLst/>
                <a:cxnLst>
                  <a:cxn ang="T10">
                    <a:pos x="T0" y="T1"/>
                  </a:cxn>
                  <a:cxn ang="T11">
                    <a:pos x="T2" y="T3"/>
                  </a:cxn>
                  <a:cxn ang="T12">
                    <a:pos x="T4" y="T5"/>
                  </a:cxn>
                  <a:cxn ang="T13">
                    <a:pos x="T6" y="T7"/>
                  </a:cxn>
                  <a:cxn ang="T14">
                    <a:pos x="T8" y="T9"/>
                  </a:cxn>
                </a:cxnLst>
                <a:rect l="T15" t="T16" r="T17" b="T18"/>
                <a:pathLst>
                  <a:path w="557" h="56">
                    <a:moveTo>
                      <a:pt x="0" y="56"/>
                    </a:moveTo>
                    <a:lnTo>
                      <a:pt x="57" y="0"/>
                    </a:lnTo>
                    <a:lnTo>
                      <a:pt x="557" y="0"/>
                    </a:lnTo>
                    <a:lnTo>
                      <a:pt x="509" y="56"/>
                    </a:lnTo>
                    <a:lnTo>
                      <a:pt x="0" y="5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512" name="Freeform 40">
                <a:extLst>
                  <a:ext uri="{FF2B5EF4-FFF2-40B4-BE49-F238E27FC236}">
                    <a16:creationId xmlns:a16="http://schemas.microsoft.com/office/drawing/2014/main" id="{2225131C-E0A4-364F-8184-86DAFB56BA62}"/>
                  </a:ext>
                </a:extLst>
              </p:cNvPr>
              <p:cNvSpPr>
                <a:spLocks/>
              </p:cNvSpPr>
              <p:nvPr/>
            </p:nvSpPr>
            <p:spPr bwMode="auto">
              <a:xfrm>
                <a:off x="1207" y="2068"/>
                <a:ext cx="139" cy="14"/>
              </a:xfrm>
              <a:custGeom>
                <a:avLst/>
                <a:gdLst>
                  <a:gd name="T0" fmla="*/ 0 w 557"/>
                  <a:gd name="T1" fmla="*/ 0 h 56"/>
                  <a:gd name="T2" fmla="*/ 0 w 557"/>
                  <a:gd name="T3" fmla="*/ 0 h 56"/>
                  <a:gd name="T4" fmla="*/ 0 w 557"/>
                  <a:gd name="T5" fmla="*/ 0 h 56"/>
                  <a:gd name="T6" fmla="*/ 0 w 557"/>
                  <a:gd name="T7" fmla="*/ 0 h 56"/>
                  <a:gd name="T8" fmla="*/ 0 w 557"/>
                  <a:gd name="T9" fmla="*/ 0 h 56"/>
                  <a:gd name="T10" fmla="*/ 0 60000 65536"/>
                  <a:gd name="T11" fmla="*/ 0 60000 65536"/>
                  <a:gd name="T12" fmla="*/ 0 60000 65536"/>
                  <a:gd name="T13" fmla="*/ 0 60000 65536"/>
                  <a:gd name="T14" fmla="*/ 0 60000 65536"/>
                  <a:gd name="T15" fmla="*/ 0 w 557"/>
                  <a:gd name="T16" fmla="*/ 0 h 56"/>
                  <a:gd name="T17" fmla="*/ 557 w 557"/>
                  <a:gd name="T18" fmla="*/ 56 h 56"/>
                </a:gdLst>
                <a:ahLst/>
                <a:cxnLst>
                  <a:cxn ang="T10">
                    <a:pos x="T0" y="T1"/>
                  </a:cxn>
                  <a:cxn ang="T11">
                    <a:pos x="T2" y="T3"/>
                  </a:cxn>
                  <a:cxn ang="T12">
                    <a:pos x="T4" y="T5"/>
                  </a:cxn>
                  <a:cxn ang="T13">
                    <a:pos x="T6" y="T7"/>
                  </a:cxn>
                  <a:cxn ang="T14">
                    <a:pos x="T8" y="T9"/>
                  </a:cxn>
                </a:cxnLst>
                <a:rect l="T15" t="T16" r="T17" b="T18"/>
                <a:pathLst>
                  <a:path w="557" h="56">
                    <a:moveTo>
                      <a:pt x="0" y="56"/>
                    </a:moveTo>
                    <a:lnTo>
                      <a:pt x="57" y="0"/>
                    </a:lnTo>
                    <a:lnTo>
                      <a:pt x="557" y="0"/>
                    </a:lnTo>
                    <a:lnTo>
                      <a:pt x="509" y="56"/>
                    </a:lnTo>
                    <a:lnTo>
                      <a:pt x="0" y="56"/>
                    </a:lnTo>
                    <a:close/>
                  </a:path>
                </a:pathLst>
              </a:custGeom>
              <a:solidFill>
                <a:srgbClr val="000000"/>
              </a:solidFill>
              <a:ln w="3175">
                <a:solidFill>
                  <a:srgbClr val="000000"/>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513" name="Freeform 41">
                <a:extLst>
                  <a:ext uri="{FF2B5EF4-FFF2-40B4-BE49-F238E27FC236}">
                    <a16:creationId xmlns:a16="http://schemas.microsoft.com/office/drawing/2014/main" id="{D0B55379-EF20-F54B-8B6F-FA2E0FA4B997}"/>
                  </a:ext>
                </a:extLst>
              </p:cNvPr>
              <p:cNvSpPr>
                <a:spLocks/>
              </p:cNvSpPr>
              <p:nvPr/>
            </p:nvSpPr>
            <p:spPr bwMode="auto">
              <a:xfrm>
                <a:off x="1205" y="1966"/>
                <a:ext cx="141" cy="14"/>
              </a:xfrm>
              <a:custGeom>
                <a:avLst/>
                <a:gdLst>
                  <a:gd name="T0" fmla="*/ 0 w 565"/>
                  <a:gd name="T1" fmla="*/ 0 h 56"/>
                  <a:gd name="T2" fmla="*/ 0 w 565"/>
                  <a:gd name="T3" fmla="*/ 0 h 56"/>
                  <a:gd name="T4" fmla="*/ 0 w 565"/>
                  <a:gd name="T5" fmla="*/ 0 h 56"/>
                  <a:gd name="T6" fmla="*/ 0 w 565"/>
                  <a:gd name="T7" fmla="*/ 0 h 56"/>
                  <a:gd name="T8" fmla="*/ 0 w 565"/>
                  <a:gd name="T9" fmla="*/ 0 h 56"/>
                  <a:gd name="T10" fmla="*/ 0 60000 65536"/>
                  <a:gd name="T11" fmla="*/ 0 60000 65536"/>
                  <a:gd name="T12" fmla="*/ 0 60000 65536"/>
                  <a:gd name="T13" fmla="*/ 0 60000 65536"/>
                  <a:gd name="T14" fmla="*/ 0 60000 65536"/>
                  <a:gd name="T15" fmla="*/ 0 w 565"/>
                  <a:gd name="T16" fmla="*/ 0 h 56"/>
                  <a:gd name="T17" fmla="*/ 565 w 565"/>
                  <a:gd name="T18" fmla="*/ 56 h 56"/>
                </a:gdLst>
                <a:ahLst/>
                <a:cxnLst>
                  <a:cxn ang="T10">
                    <a:pos x="T0" y="T1"/>
                  </a:cxn>
                  <a:cxn ang="T11">
                    <a:pos x="T2" y="T3"/>
                  </a:cxn>
                  <a:cxn ang="T12">
                    <a:pos x="T4" y="T5"/>
                  </a:cxn>
                  <a:cxn ang="T13">
                    <a:pos x="T6" y="T7"/>
                  </a:cxn>
                  <a:cxn ang="T14">
                    <a:pos x="T8" y="T9"/>
                  </a:cxn>
                </a:cxnLst>
                <a:rect l="T15" t="T16" r="T17" b="T18"/>
                <a:pathLst>
                  <a:path w="565" h="56">
                    <a:moveTo>
                      <a:pt x="0" y="56"/>
                    </a:moveTo>
                    <a:lnTo>
                      <a:pt x="49" y="0"/>
                    </a:lnTo>
                    <a:lnTo>
                      <a:pt x="565" y="0"/>
                    </a:lnTo>
                    <a:lnTo>
                      <a:pt x="509" y="56"/>
                    </a:lnTo>
                    <a:lnTo>
                      <a:pt x="0" y="56"/>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514" name="Freeform 42">
                <a:extLst>
                  <a:ext uri="{FF2B5EF4-FFF2-40B4-BE49-F238E27FC236}">
                    <a16:creationId xmlns:a16="http://schemas.microsoft.com/office/drawing/2014/main" id="{46956346-3EE6-8E42-855E-7FEEAB870851}"/>
                  </a:ext>
                </a:extLst>
              </p:cNvPr>
              <p:cNvSpPr>
                <a:spLocks/>
              </p:cNvSpPr>
              <p:nvPr/>
            </p:nvSpPr>
            <p:spPr bwMode="auto">
              <a:xfrm>
                <a:off x="1205" y="1966"/>
                <a:ext cx="141" cy="14"/>
              </a:xfrm>
              <a:custGeom>
                <a:avLst/>
                <a:gdLst>
                  <a:gd name="T0" fmla="*/ 0 w 565"/>
                  <a:gd name="T1" fmla="*/ 0 h 56"/>
                  <a:gd name="T2" fmla="*/ 0 w 565"/>
                  <a:gd name="T3" fmla="*/ 0 h 56"/>
                  <a:gd name="T4" fmla="*/ 0 w 565"/>
                  <a:gd name="T5" fmla="*/ 0 h 56"/>
                  <a:gd name="T6" fmla="*/ 0 w 565"/>
                  <a:gd name="T7" fmla="*/ 0 h 56"/>
                  <a:gd name="T8" fmla="*/ 0 w 565"/>
                  <a:gd name="T9" fmla="*/ 0 h 56"/>
                  <a:gd name="T10" fmla="*/ 0 60000 65536"/>
                  <a:gd name="T11" fmla="*/ 0 60000 65536"/>
                  <a:gd name="T12" fmla="*/ 0 60000 65536"/>
                  <a:gd name="T13" fmla="*/ 0 60000 65536"/>
                  <a:gd name="T14" fmla="*/ 0 60000 65536"/>
                  <a:gd name="T15" fmla="*/ 0 w 565"/>
                  <a:gd name="T16" fmla="*/ 0 h 56"/>
                  <a:gd name="T17" fmla="*/ 565 w 565"/>
                  <a:gd name="T18" fmla="*/ 56 h 56"/>
                </a:gdLst>
                <a:ahLst/>
                <a:cxnLst>
                  <a:cxn ang="T10">
                    <a:pos x="T0" y="T1"/>
                  </a:cxn>
                  <a:cxn ang="T11">
                    <a:pos x="T2" y="T3"/>
                  </a:cxn>
                  <a:cxn ang="T12">
                    <a:pos x="T4" y="T5"/>
                  </a:cxn>
                  <a:cxn ang="T13">
                    <a:pos x="T6" y="T7"/>
                  </a:cxn>
                  <a:cxn ang="T14">
                    <a:pos x="T8" y="T9"/>
                  </a:cxn>
                </a:cxnLst>
                <a:rect l="T15" t="T16" r="T17" b="T18"/>
                <a:pathLst>
                  <a:path w="565" h="56">
                    <a:moveTo>
                      <a:pt x="0" y="56"/>
                    </a:moveTo>
                    <a:lnTo>
                      <a:pt x="49" y="0"/>
                    </a:lnTo>
                    <a:lnTo>
                      <a:pt x="565" y="0"/>
                    </a:lnTo>
                    <a:lnTo>
                      <a:pt x="509" y="56"/>
                    </a:lnTo>
                    <a:lnTo>
                      <a:pt x="0" y="56"/>
                    </a:lnTo>
                    <a:close/>
                  </a:path>
                </a:pathLst>
              </a:custGeom>
              <a:solidFill>
                <a:srgbClr val="C9C9B6"/>
              </a:solidFill>
              <a:ln w="3175">
                <a:solidFill>
                  <a:srgbClr val="494936"/>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515" name="Rectangle 43">
                <a:extLst>
                  <a:ext uri="{FF2B5EF4-FFF2-40B4-BE49-F238E27FC236}">
                    <a16:creationId xmlns:a16="http://schemas.microsoft.com/office/drawing/2014/main" id="{C78256A5-940E-8143-BBEF-DE2A2B75982D}"/>
                  </a:ext>
                </a:extLst>
              </p:cNvPr>
              <p:cNvSpPr>
                <a:spLocks noChangeArrowheads="1"/>
              </p:cNvSpPr>
              <p:nvPr/>
            </p:nvSpPr>
            <p:spPr bwMode="auto">
              <a:xfrm>
                <a:off x="1206" y="1981"/>
                <a:ext cx="127" cy="98"/>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516" name="Rectangle 44">
                <a:extLst>
                  <a:ext uri="{FF2B5EF4-FFF2-40B4-BE49-F238E27FC236}">
                    <a16:creationId xmlns:a16="http://schemas.microsoft.com/office/drawing/2014/main" id="{3C3CDD6C-B4A9-1A4B-A0C8-BF9F4090D9DB}"/>
                  </a:ext>
                </a:extLst>
              </p:cNvPr>
              <p:cNvSpPr>
                <a:spLocks noChangeArrowheads="1"/>
              </p:cNvSpPr>
              <p:nvPr/>
            </p:nvSpPr>
            <p:spPr bwMode="auto">
              <a:xfrm>
                <a:off x="1216" y="1993"/>
                <a:ext cx="105" cy="76"/>
              </a:xfrm>
              <a:prstGeom prst="rect">
                <a:avLst/>
              </a:prstGeom>
              <a:solidFill>
                <a:srgbClr val="FFFFFF"/>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517" name="Freeform 45">
                <a:extLst>
                  <a:ext uri="{FF2B5EF4-FFF2-40B4-BE49-F238E27FC236}">
                    <a16:creationId xmlns:a16="http://schemas.microsoft.com/office/drawing/2014/main" id="{BA2FBEA0-BC98-BE41-9CD2-5A7387243B13}"/>
                  </a:ext>
                </a:extLst>
              </p:cNvPr>
              <p:cNvSpPr>
                <a:spLocks/>
              </p:cNvSpPr>
              <p:nvPr/>
            </p:nvSpPr>
            <p:spPr bwMode="auto">
              <a:xfrm>
                <a:off x="1332" y="1966"/>
                <a:ext cx="14" cy="112"/>
              </a:xfrm>
              <a:custGeom>
                <a:avLst/>
                <a:gdLst>
                  <a:gd name="T0" fmla="*/ 0 w 56"/>
                  <a:gd name="T1" fmla="*/ 0 h 449"/>
                  <a:gd name="T2" fmla="*/ 0 w 56"/>
                  <a:gd name="T3" fmla="*/ 0 h 449"/>
                  <a:gd name="T4" fmla="*/ 0 w 56"/>
                  <a:gd name="T5" fmla="*/ 0 h 449"/>
                  <a:gd name="T6" fmla="*/ 0 w 56"/>
                  <a:gd name="T7" fmla="*/ 0 h 449"/>
                  <a:gd name="T8" fmla="*/ 0 w 56"/>
                  <a:gd name="T9" fmla="*/ 0 h 449"/>
                  <a:gd name="T10" fmla="*/ 0 60000 65536"/>
                  <a:gd name="T11" fmla="*/ 0 60000 65536"/>
                  <a:gd name="T12" fmla="*/ 0 60000 65536"/>
                  <a:gd name="T13" fmla="*/ 0 60000 65536"/>
                  <a:gd name="T14" fmla="*/ 0 60000 65536"/>
                  <a:gd name="T15" fmla="*/ 0 w 56"/>
                  <a:gd name="T16" fmla="*/ 0 h 449"/>
                  <a:gd name="T17" fmla="*/ 56 w 56"/>
                  <a:gd name="T18" fmla="*/ 449 h 449"/>
                </a:gdLst>
                <a:ahLst/>
                <a:cxnLst>
                  <a:cxn ang="T10">
                    <a:pos x="T0" y="T1"/>
                  </a:cxn>
                  <a:cxn ang="T11">
                    <a:pos x="T2" y="T3"/>
                  </a:cxn>
                  <a:cxn ang="T12">
                    <a:pos x="T4" y="T5"/>
                  </a:cxn>
                  <a:cxn ang="T13">
                    <a:pos x="T6" y="T7"/>
                  </a:cxn>
                  <a:cxn ang="T14">
                    <a:pos x="T8" y="T9"/>
                  </a:cxn>
                </a:cxnLst>
                <a:rect l="T15" t="T16" r="T17" b="T18"/>
                <a:pathLst>
                  <a:path w="56" h="449">
                    <a:moveTo>
                      <a:pt x="0" y="449"/>
                    </a:moveTo>
                    <a:lnTo>
                      <a:pt x="56" y="401"/>
                    </a:lnTo>
                    <a:lnTo>
                      <a:pt x="56" y="0"/>
                    </a:lnTo>
                    <a:lnTo>
                      <a:pt x="0" y="56"/>
                    </a:lnTo>
                    <a:lnTo>
                      <a:pt x="0" y="449"/>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518" name="Freeform 46">
                <a:extLst>
                  <a:ext uri="{FF2B5EF4-FFF2-40B4-BE49-F238E27FC236}">
                    <a16:creationId xmlns:a16="http://schemas.microsoft.com/office/drawing/2014/main" id="{CB5D96D5-041A-044C-83FC-82082713EBA0}"/>
                  </a:ext>
                </a:extLst>
              </p:cNvPr>
              <p:cNvSpPr>
                <a:spLocks/>
              </p:cNvSpPr>
              <p:nvPr/>
            </p:nvSpPr>
            <p:spPr bwMode="auto">
              <a:xfrm>
                <a:off x="1332" y="1966"/>
                <a:ext cx="14" cy="112"/>
              </a:xfrm>
              <a:custGeom>
                <a:avLst/>
                <a:gdLst>
                  <a:gd name="T0" fmla="*/ 0 w 56"/>
                  <a:gd name="T1" fmla="*/ 0 h 449"/>
                  <a:gd name="T2" fmla="*/ 0 w 56"/>
                  <a:gd name="T3" fmla="*/ 0 h 449"/>
                  <a:gd name="T4" fmla="*/ 0 w 56"/>
                  <a:gd name="T5" fmla="*/ 0 h 449"/>
                  <a:gd name="T6" fmla="*/ 0 w 56"/>
                  <a:gd name="T7" fmla="*/ 0 h 449"/>
                  <a:gd name="T8" fmla="*/ 0 w 56"/>
                  <a:gd name="T9" fmla="*/ 0 h 449"/>
                  <a:gd name="T10" fmla="*/ 0 60000 65536"/>
                  <a:gd name="T11" fmla="*/ 0 60000 65536"/>
                  <a:gd name="T12" fmla="*/ 0 60000 65536"/>
                  <a:gd name="T13" fmla="*/ 0 60000 65536"/>
                  <a:gd name="T14" fmla="*/ 0 60000 65536"/>
                  <a:gd name="T15" fmla="*/ 0 w 56"/>
                  <a:gd name="T16" fmla="*/ 0 h 449"/>
                  <a:gd name="T17" fmla="*/ 56 w 56"/>
                  <a:gd name="T18" fmla="*/ 449 h 449"/>
                </a:gdLst>
                <a:ahLst/>
                <a:cxnLst>
                  <a:cxn ang="T10">
                    <a:pos x="T0" y="T1"/>
                  </a:cxn>
                  <a:cxn ang="T11">
                    <a:pos x="T2" y="T3"/>
                  </a:cxn>
                  <a:cxn ang="T12">
                    <a:pos x="T4" y="T5"/>
                  </a:cxn>
                  <a:cxn ang="T13">
                    <a:pos x="T6" y="T7"/>
                  </a:cxn>
                  <a:cxn ang="T14">
                    <a:pos x="T8" y="T9"/>
                  </a:cxn>
                </a:cxnLst>
                <a:rect l="T15" t="T16" r="T17" b="T18"/>
                <a:pathLst>
                  <a:path w="56" h="449">
                    <a:moveTo>
                      <a:pt x="0" y="449"/>
                    </a:moveTo>
                    <a:lnTo>
                      <a:pt x="56" y="401"/>
                    </a:lnTo>
                    <a:lnTo>
                      <a:pt x="56" y="0"/>
                    </a:lnTo>
                    <a:lnTo>
                      <a:pt x="0" y="56"/>
                    </a:lnTo>
                    <a:lnTo>
                      <a:pt x="0" y="449"/>
                    </a:lnTo>
                    <a:close/>
                  </a:path>
                </a:pathLst>
              </a:custGeom>
              <a:solidFill>
                <a:srgbClr val="7A7A5A"/>
              </a:solidFill>
              <a:ln w="3175">
                <a:solidFill>
                  <a:srgbClr val="494936"/>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519" name="Freeform 47">
                <a:extLst>
                  <a:ext uri="{FF2B5EF4-FFF2-40B4-BE49-F238E27FC236}">
                    <a16:creationId xmlns:a16="http://schemas.microsoft.com/office/drawing/2014/main" id="{1E14BA24-F40E-884C-9E39-4444ECD8BBA6}"/>
                  </a:ext>
                </a:extLst>
              </p:cNvPr>
              <p:cNvSpPr>
                <a:spLocks/>
              </p:cNvSpPr>
              <p:nvPr/>
            </p:nvSpPr>
            <p:spPr bwMode="auto">
              <a:xfrm>
                <a:off x="1179" y="2104"/>
                <a:ext cx="159" cy="25"/>
              </a:xfrm>
              <a:custGeom>
                <a:avLst/>
                <a:gdLst>
                  <a:gd name="T0" fmla="*/ 0 w 638"/>
                  <a:gd name="T1" fmla="*/ 0 h 96"/>
                  <a:gd name="T2" fmla="*/ 0 w 638"/>
                  <a:gd name="T3" fmla="*/ 0 h 96"/>
                  <a:gd name="T4" fmla="*/ 0 w 638"/>
                  <a:gd name="T5" fmla="*/ 0 h 96"/>
                  <a:gd name="T6" fmla="*/ 0 w 638"/>
                  <a:gd name="T7" fmla="*/ 0 h 96"/>
                  <a:gd name="T8" fmla="*/ 0 w 638"/>
                  <a:gd name="T9" fmla="*/ 0 h 96"/>
                  <a:gd name="T10" fmla="*/ 0 60000 65536"/>
                  <a:gd name="T11" fmla="*/ 0 60000 65536"/>
                  <a:gd name="T12" fmla="*/ 0 60000 65536"/>
                  <a:gd name="T13" fmla="*/ 0 60000 65536"/>
                  <a:gd name="T14" fmla="*/ 0 60000 65536"/>
                  <a:gd name="T15" fmla="*/ 0 w 638"/>
                  <a:gd name="T16" fmla="*/ 0 h 96"/>
                  <a:gd name="T17" fmla="*/ 638 w 638"/>
                  <a:gd name="T18" fmla="*/ 96 h 96"/>
                </a:gdLst>
                <a:ahLst/>
                <a:cxnLst>
                  <a:cxn ang="T10">
                    <a:pos x="T0" y="T1"/>
                  </a:cxn>
                  <a:cxn ang="T11">
                    <a:pos x="T2" y="T3"/>
                  </a:cxn>
                  <a:cxn ang="T12">
                    <a:pos x="T4" y="T5"/>
                  </a:cxn>
                  <a:cxn ang="T13">
                    <a:pos x="T6" y="T7"/>
                  </a:cxn>
                  <a:cxn ang="T14">
                    <a:pos x="T8" y="T9"/>
                  </a:cxn>
                </a:cxnLst>
                <a:rect l="T15" t="T16" r="T17" b="T18"/>
                <a:pathLst>
                  <a:path w="638" h="96">
                    <a:moveTo>
                      <a:pt x="0" y="96"/>
                    </a:moveTo>
                    <a:lnTo>
                      <a:pt x="81" y="0"/>
                    </a:lnTo>
                    <a:lnTo>
                      <a:pt x="638" y="0"/>
                    </a:lnTo>
                    <a:lnTo>
                      <a:pt x="557" y="96"/>
                    </a:lnTo>
                    <a:lnTo>
                      <a:pt x="0" y="96"/>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520" name="Freeform 48">
                <a:extLst>
                  <a:ext uri="{FF2B5EF4-FFF2-40B4-BE49-F238E27FC236}">
                    <a16:creationId xmlns:a16="http://schemas.microsoft.com/office/drawing/2014/main" id="{42585C8F-DA40-C049-A6AD-10277AE5BAB6}"/>
                  </a:ext>
                </a:extLst>
              </p:cNvPr>
              <p:cNvSpPr>
                <a:spLocks/>
              </p:cNvSpPr>
              <p:nvPr/>
            </p:nvSpPr>
            <p:spPr bwMode="auto">
              <a:xfrm>
                <a:off x="1179" y="2104"/>
                <a:ext cx="159" cy="25"/>
              </a:xfrm>
              <a:custGeom>
                <a:avLst/>
                <a:gdLst>
                  <a:gd name="T0" fmla="*/ 0 w 638"/>
                  <a:gd name="T1" fmla="*/ 0 h 96"/>
                  <a:gd name="T2" fmla="*/ 0 w 638"/>
                  <a:gd name="T3" fmla="*/ 0 h 96"/>
                  <a:gd name="T4" fmla="*/ 0 w 638"/>
                  <a:gd name="T5" fmla="*/ 0 h 96"/>
                  <a:gd name="T6" fmla="*/ 0 w 638"/>
                  <a:gd name="T7" fmla="*/ 0 h 96"/>
                  <a:gd name="T8" fmla="*/ 0 w 638"/>
                  <a:gd name="T9" fmla="*/ 0 h 96"/>
                  <a:gd name="T10" fmla="*/ 0 60000 65536"/>
                  <a:gd name="T11" fmla="*/ 0 60000 65536"/>
                  <a:gd name="T12" fmla="*/ 0 60000 65536"/>
                  <a:gd name="T13" fmla="*/ 0 60000 65536"/>
                  <a:gd name="T14" fmla="*/ 0 60000 65536"/>
                  <a:gd name="T15" fmla="*/ 0 w 638"/>
                  <a:gd name="T16" fmla="*/ 0 h 96"/>
                  <a:gd name="T17" fmla="*/ 638 w 638"/>
                  <a:gd name="T18" fmla="*/ 96 h 96"/>
                </a:gdLst>
                <a:ahLst/>
                <a:cxnLst>
                  <a:cxn ang="T10">
                    <a:pos x="T0" y="T1"/>
                  </a:cxn>
                  <a:cxn ang="T11">
                    <a:pos x="T2" y="T3"/>
                  </a:cxn>
                  <a:cxn ang="T12">
                    <a:pos x="T4" y="T5"/>
                  </a:cxn>
                  <a:cxn ang="T13">
                    <a:pos x="T6" y="T7"/>
                  </a:cxn>
                  <a:cxn ang="T14">
                    <a:pos x="T8" y="T9"/>
                  </a:cxn>
                </a:cxnLst>
                <a:rect l="T15" t="T16" r="T17" b="T18"/>
                <a:pathLst>
                  <a:path w="638" h="96">
                    <a:moveTo>
                      <a:pt x="0" y="96"/>
                    </a:moveTo>
                    <a:lnTo>
                      <a:pt x="81" y="0"/>
                    </a:lnTo>
                    <a:lnTo>
                      <a:pt x="638" y="0"/>
                    </a:lnTo>
                    <a:lnTo>
                      <a:pt x="557" y="96"/>
                    </a:lnTo>
                    <a:lnTo>
                      <a:pt x="0" y="96"/>
                    </a:lnTo>
                    <a:close/>
                  </a:path>
                </a:pathLst>
              </a:custGeom>
              <a:solidFill>
                <a:srgbClr val="C9C9B6"/>
              </a:solidFill>
              <a:ln w="3175">
                <a:solidFill>
                  <a:srgbClr val="494936"/>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521" name="Freeform 49">
                <a:extLst>
                  <a:ext uri="{FF2B5EF4-FFF2-40B4-BE49-F238E27FC236}">
                    <a16:creationId xmlns:a16="http://schemas.microsoft.com/office/drawing/2014/main" id="{0F751C60-32DE-1946-901A-7133134BD8ED}"/>
                  </a:ext>
                </a:extLst>
              </p:cNvPr>
              <p:cNvSpPr>
                <a:spLocks/>
              </p:cNvSpPr>
              <p:nvPr/>
            </p:nvSpPr>
            <p:spPr bwMode="auto">
              <a:xfrm>
                <a:off x="1318" y="2104"/>
                <a:ext cx="20" cy="31"/>
              </a:xfrm>
              <a:custGeom>
                <a:avLst/>
                <a:gdLst>
                  <a:gd name="T0" fmla="*/ 0 w 81"/>
                  <a:gd name="T1" fmla="*/ 0 h 120"/>
                  <a:gd name="T2" fmla="*/ 0 w 81"/>
                  <a:gd name="T3" fmla="*/ 0 h 120"/>
                  <a:gd name="T4" fmla="*/ 0 w 81"/>
                  <a:gd name="T5" fmla="*/ 0 h 120"/>
                  <a:gd name="T6" fmla="*/ 0 w 81"/>
                  <a:gd name="T7" fmla="*/ 0 h 120"/>
                  <a:gd name="T8" fmla="*/ 0 w 81"/>
                  <a:gd name="T9" fmla="*/ 0 h 120"/>
                  <a:gd name="T10" fmla="*/ 0 60000 65536"/>
                  <a:gd name="T11" fmla="*/ 0 60000 65536"/>
                  <a:gd name="T12" fmla="*/ 0 60000 65536"/>
                  <a:gd name="T13" fmla="*/ 0 60000 65536"/>
                  <a:gd name="T14" fmla="*/ 0 60000 65536"/>
                  <a:gd name="T15" fmla="*/ 0 w 81"/>
                  <a:gd name="T16" fmla="*/ 0 h 120"/>
                  <a:gd name="T17" fmla="*/ 81 w 81"/>
                  <a:gd name="T18" fmla="*/ 120 h 120"/>
                </a:gdLst>
                <a:ahLst/>
                <a:cxnLst>
                  <a:cxn ang="T10">
                    <a:pos x="T0" y="T1"/>
                  </a:cxn>
                  <a:cxn ang="T11">
                    <a:pos x="T2" y="T3"/>
                  </a:cxn>
                  <a:cxn ang="T12">
                    <a:pos x="T4" y="T5"/>
                  </a:cxn>
                  <a:cxn ang="T13">
                    <a:pos x="T6" y="T7"/>
                  </a:cxn>
                  <a:cxn ang="T14">
                    <a:pos x="T8" y="T9"/>
                  </a:cxn>
                </a:cxnLst>
                <a:rect l="T15" t="T16" r="T17" b="T18"/>
                <a:pathLst>
                  <a:path w="81" h="120">
                    <a:moveTo>
                      <a:pt x="0" y="120"/>
                    </a:moveTo>
                    <a:lnTo>
                      <a:pt x="81" y="40"/>
                    </a:lnTo>
                    <a:lnTo>
                      <a:pt x="81" y="0"/>
                    </a:lnTo>
                    <a:lnTo>
                      <a:pt x="0" y="104"/>
                    </a:lnTo>
                    <a:lnTo>
                      <a:pt x="0" y="120"/>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522" name="Freeform 50">
                <a:extLst>
                  <a:ext uri="{FF2B5EF4-FFF2-40B4-BE49-F238E27FC236}">
                    <a16:creationId xmlns:a16="http://schemas.microsoft.com/office/drawing/2014/main" id="{00AB2DBF-F8F0-7843-B607-DEEE77F3E7DC}"/>
                  </a:ext>
                </a:extLst>
              </p:cNvPr>
              <p:cNvSpPr>
                <a:spLocks/>
              </p:cNvSpPr>
              <p:nvPr/>
            </p:nvSpPr>
            <p:spPr bwMode="auto">
              <a:xfrm>
                <a:off x="1318" y="2104"/>
                <a:ext cx="20" cy="31"/>
              </a:xfrm>
              <a:custGeom>
                <a:avLst/>
                <a:gdLst>
                  <a:gd name="T0" fmla="*/ 0 w 81"/>
                  <a:gd name="T1" fmla="*/ 0 h 120"/>
                  <a:gd name="T2" fmla="*/ 0 w 81"/>
                  <a:gd name="T3" fmla="*/ 0 h 120"/>
                  <a:gd name="T4" fmla="*/ 0 w 81"/>
                  <a:gd name="T5" fmla="*/ 0 h 120"/>
                  <a:gd name="T6" fmla="*/ 0 w 81"/>
                  <a:gd name="T7" fmla="*/ 0 h 120"/>
                  <a:gd name="T8" fmla="*/ 0 w 81"/>
                  <a:gd name="T9" fmla="*/ 0 h 120"/>
                  <a:gd name="T10" fmla="*/ 0 60000 65536"/>
                  <a:gd name="T11" fmla="*/ 0 60000 65536"/>
                  <a:gd name="T12" fmla="*/ 0 60000 65536"/>
                  <a:gd name="T13" fmla="*/ 0 60000 65536"/>
                  <a:gd name="T14" fmla="*/ 0 60000 65536"/>
                  <a:gd name="T15" fmla="*/ 0 w 81"/>
                  <a:gd name="T16" fmla="*/ 0 h 120"/>
                  <a:gd name="T17" fmla="*/ 81 w 81"/>
                  <a:gd name="T18" fmla="*/ 120 h 120"/>
                </a:gdLst>
                <a:ahLst/>
                <a:cxnLst>
                  <a:cxn ang="T10">
                    <a:pos x="T0" y="T1"/>
                  </a:cxn>
                  <a:cxn ang="T11">
                    <a:pos x="T2" y="T3"/>
                  </a:cxn>
                  <a:cxn ang="T12">
                    <a:pos x="T4" y="T5"/>
                  </a:cxn>
                  <a:cxn ang="T13">
                    <a:pos x="T6" y="T7"/>
                  </a:cxn>
                  <a:cxn ang="T14">
                    <a:pos x="T8" y="T9"/>
                  </a:cxn>
                </a:cxnLst>
                <a:rect l="T15" t="T16" r="T17" b="T18"/>
                <a:pathLst>
                  <a:path w="81" h="120">
                    <a:moveTo>
                      <a:pt x="0" y="120"/>
                    </a:moveTo>
                    <a:lnTo>
                      <a:pt x="81" y="40"/>
                    </a:lnTo>
                    <a:lnTo>
                      <a:pt x="81" y="0"/>
                    </a:lnTo>
                    <a:lnTo>
                      <a:pt x="0" y="104"/>
                    </a:lnTo>
                    <a:lnTo>
                      <a:pt x="0" y="120"/>
                    </a:lnTo>
                    <a:close/>
                  </a:path>
                </a:pathLst>
              </a:custGeom>
              <a:solidFill>
                <a:srgbClr val="7A7A5A"/>
              </a:solidFill>
              <a:ln w="3175">
                <a:solidFill>
                  <a:srgbClr val="494936"/>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523" name="Rectangle 51">
                <a:extLst>
                  <a:ext uri="{FF2B5EF4-FFF2-40B4-BE49-F238E27FC236}">
                    <a16:creationId xmlns:a16="http://schemas.microsoft.com/office/drawing/2014/main" id="{D11A2CFE-914B-9C42-BA6A-B5F895429758}"/>
                  </a:ext>
                </a:extLst>
              </p:cNvPr>
              <p:cNvSpPr>
                <a:spLocks noChangeArrowheads="1"/>
              </p:cNvSpPr>
              <p:nvPr/>
            </p:nvSpPr>
            <p:spPr bwMode="auto">
              <a:xfrm>
                <a:off x="1179" y="2129"/>
                <a:ext cx="139" cy="6"/>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524" name="Rectangle 52">
                <a:extLst>
                  <a:ext uri="{FF2B5EF4-FFF2-40B4-BE49-F238E27FC236}">
                    <a16:creationId xmlns:a16="http://schemas.microsoft.com/office/drawing/2014/main" id="{9F243E9F-DBC7-C143-82C5-857FA4560D46}"/>
                  </a:ext>
                </a:extLst>
              </p:cNvPr>
              <p:cNvSpPr>
                <a:spLocks noChangeArrowheads="1"/>
              </p:cNvSpPr>
              <p:nvPr/>
            </p:nvSpPr>
            <p:spPr bwMode="auto">
              <a:xfrm>
                <a:off x="1180" y="2130"/>
                <a:ext cx="137" cy="4"/>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grpSp>
        <p:grpSp>
          <p:nvGrpSpPr>
            <p:cNvPr id="379" name="Group 53">
              <a:extLst>
                <a:ext uri="{FF2B5EF4-FFF2-40B4-BE49-F238E27FC236}">
                  <a16:creationId xmlns:a16="http://schemas.microsoft.com/office/drawing/2014/main" id="{E0FEE58D-1657-4E4A-865F-E742519042F9}"/>
                </a:ext>
              </a:extLst>
            </p:cNvPr>
            <p:cNvGrpSpPr>
              <a:grpSpLocks/>
            </p:cNvGrpSpPr>
            <p:nvPr/>
          </p:nvGrpSpPr>
          <p:grpSpPr bwMode="auto">
            <a:xfrm>
              <a:off x="1971" y="370"/>
              <a:ext cx="94" cy="56"/>
              <a:chOff x="1223" y="2004"/>
              <a:chExt cx="94" cy="56"/>
            </a:xfrm>
          </p:grpSpPr>
          <p:grpSp>
            <p:nvGrpSpPr>
              <p:cNvPr id="478" name="Group 54">
                <a:extLst>
                  <a:ext uri="{FF2B5EF4-FFF2-40B4-BE49-F238E27FC236}">
                    <a16:creationId xmlns:a16="http://schemas.microsoft.com/office/drawing/2014/main" id="{779867C5-A8C4-FB44-A1FF-C7608E683AF3}"/>
                  </a:ext>
                </a:extLst>
              </p:cNvPr>
              <p:cNvGrpSpPr>
                <a:grpSpLocks/>
              </p:cNvGrpSpPr>
              <p:nvPr/>
            </p:nvGrpSpPr>
            <p:grpSpPr bwMode="auto">
              <a:xfrm>
                <a:off x="1223" y="2004"/>
                <a:ext cx="93" cy="56"/>
                <a:chOff x="1223" y="2004"/>
                <a:chExt cx="93" cy="56"/>
              </a:xfrm>
            </p:grpSpPr>
            <p:sp>
              <p:nvSpPr>
                <p:cNvPr id="496" name="Oval 55">
                  <a:extLst>
                    <a:ext uri="{FF2B5EF4-FFF2-40B4-BE49-F238E27FC236}">
                      <a16:creationId xmlns:a16="http://schemas.microsoft.com/office/drawing/2014/main" id="{64D95819-F756-1A4C-887D-A557C5677F7D}"/>
                    </a:ext>
                  </a:extLst>
                </p:cNvPr>
                <p:cNvSpPr>
                  <a:spLocks noChangeArrowheads="1"/>
                </p:cNvSpPr>
                <p:nvPr/>
              </p:nvSpPr>
              <p:spPr bwMode="auto">
                <a:xfrm>
                  <a:off x="1255" y="2004"/>
                  <a:ext cx="41"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497" name="Oval 56">
                  <a:extLst>
                    <a:ext uri="{FF2B5EF4-FFF2-40B4-BE49-F238E27FC236}">
                      <a16:creationId xmlns:a16="http://schemas.microsoft.com/office/drawing/2014/main" id="{32B2C177-826D-1E4A-8270-E754A4CED611}"/>
                    </a:ext>
                  </a:extLst>
                </p:cNvPr>
                <p:cNvSpPr>
                  <a:spLocks noChangeArrowheads="1"/>
                </p:cNvSpPr>
                <p:nvPr/>
              </p:nvSpPr>
              <p:spPr bwMode="auto">
                <a:xfrm>
                  <a:off x="1233" y="2010"/>
                  <a:ext cx="30"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498" name="Oval 57">
                  <a:extLst>
                    <a:ext uri="{FF2B5EF4-FFF2-40B4-BE49-F238E27FC236}">
                      <a16:creationId xmlns:a16="http://schemas.microsoft.com/office/drawing/2014/main" id="{37AFEEBD-0FC1-CA4F-8132-A7289205A5AC}"/>
                    </a:ext>
                  </a:extLst>
                </p:cNvPr>
                <p:cNvSpPr>
                  <a:spLocks noChangeArrowheads="1"/>
                </p:cNvSpPr>
                <p:nvPr/>
              </p:nvSpPr>
              <p:spPr bwMode="auto">
                <a:xfrm>
                  <a:off x="1223" y="2024"/>
                  <a:ext cx="20"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499" name="Oval 58">
                  <a:extLst>
                    <a:ext uri="{FF2B5EF4-FFF2-40B4-BE49-F238E27FC236}">
                      <a16:creationId xmlns:a16="http://schemas.microsoft.com/office/drawing/2014/main" id="{AC5AF04E-1166-E247-BB93-B2A1D87489DA}"/>
                    </a:ext>
                  </a:extLst>
                </p:cNvPr>
                <p:cNvSpPr>
                  <a:spLocks noChangeArrowheads="1"/>
                </p:cNvSpPr>
                <p:nvPr/>
              </p:nvSpPr>
              <p:spPr bwMode="auto">
                <a:xfrm>
                  <a:off x="1229" y="2032"/>
                  <a:ext cx="32" cy="2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500" name="Oval 59">
                  <a:extLst>
                    <a:ext uri="{FF2B5EF4-FFF2-40B4-BE49-F238E27FC236}">
                      <a16:creationId xmlns:a16="http://schemas.microsoft.com/office/drawing/2014/main" id="{74F8B46F-CE33-0641-B07B-6767218D7218}"/>
                    </a:ext>
                  </a:extLst>
                </p:cNvPr>
                <p:cNvSpPr>
                  <a:spLocks noChangeArrowheads="1"/>
                </p:cNvSpPr>
                <p:nvPr/>
              </p:nvSpPr>
              <p:spPr bwMode="auto">
                <a:xfrm>
                  <a:off x="1251" y="2036"/>
                  <a:ext cx="49"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501" name="Oval 60">
                  <a:extLst>
                    <a:ext uri="{FF2B5EF4-FFF2-40B4-BE49-F238E27FC236}">
                      <a16:creationId xmlns:a16="http://schemas.microsoft.com/office/drawing/2014/main" id="{C2372E49-816C-9949-A4BE-6333A85C0252}"/>
                    </a:ext>
                  </a:extLst>
                </p:cNvPr>
                <p:cNvSpPr>
                  <a:spLocks noChangeArrowheads="1"/>
                </p:cNvSpPr>
                <p:nvPr/>
              </p:nvSpPr>
              <p:spPr bwMode="auto">
                <a:xfrm>
                  <a:off x="1281" y="2010"/>
                  <a:ext cx="31"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502" name="Oval 61">
                  <a:extLst>
                    <a:ext uri="{FF2B5EF4-FFF2-40B4-BE49-F238E27FC236}">
                      <a16:creationId xmlns:a16="http://schemas.microsoft.com/office/drawing/2014/main" id="{50C4413C-3FB0-9540-A4BB-6490A1B8CE8C}"/>
                    </a:ext>
                  </a:extLst>
                </p:cNvPr>
                <p:cNvSpPr>
                  <a:spLocks noChangeArrowheads="1"/>
                </p:cNvSpPr>
                <p:nvPr/>
              </p:nvSpPr>
              <p:spPr bwMode="auto">
                <a:xfrm>
                  <a:off x="1285" y="2022"/>
                  <a:ext cx="31"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503" name="Oval 62">
                  <a:extLst>
                    <a:ext uri="{FF2B5EF4-FFF2-40B4-BE49-F238E27FC236}">
                      <a16:creationId xmlns:a16="http://schemas.microsoft.com/office/drawing/2014/main" id="{C97FA493-B2FB-8449-85E5-461119AB2E4C}"/>
                    </a:ext>
                  </a:extLst>
                </p:cNvPr>
                <p:cNvSpPr>
                  <a:spLocks noChangeArrowheads="1"/>
                </p:cNvSpPr>
                <p:nvPr/>
              </p:nvSpPr>
              <p:spPr bwMode="auto">
                <a:xfrm>
                  <a:off x="1283" y="2026"/>
                  <a:ext cx="31" cy="3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504" name="Oval 63">
                  <a:extLst>
                    <a:ext uri="{FF2B5EF4-FFF2-40B4-BE49-F238E27FC236}">
                      <a16:creationId xmlns:a16="http://schemas.microsoft.com/office/drawing/2014/main" id="{64A0F8DF-B793-A048-9D68-983A3A1015A0}"/>
                    </a:ext>
                  </a:extLst>
                </p:cNvPr>
                <p:cNvSpPr>
                  <a:spLocks noChangeArrowheads="1"/>
                </p:cNvSpPr>
                <p:nvPr/>
              </p:nvSpPr>
              <p:spPr bwMode="auto">
                <a:xfrm>
                  <a:off x="1239" y="2018"/>
                  <a:ext cx="61" cy="3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grpSp>
          <p:grpSp>
            <p:nvGrpSpPr>
              <p:cNvPr id="479" name="Group 64">
                <a:extLst>
                  <a:ext uri="{FF2B5EF4-FFF2-40B4-BE49-F238E27FC236}">
                    <a16:creationId xmlns:a16="http://schemas.microsoft.com/office/drawing/2014/main" id="{C2ECD818-1529-FA4C-ABE7-760886E3370C}"/>
                  </a:ext>
                </a:extLst>
              </p:cNvPr>
              <p:cNvGrpSpPr>
                <a:grpSpLocks/>
              </p:cNvGrpSpPr>
              <p:nvPr/>
            </p:nvGrpSpPr>
            <p:grpSpPr bwMode="auto">
              <a:xfrm>
                <a:off x="1223" y="2004"/>
                <a:ext cx="94" cy="56"/>
                <a:chOff x="1223" y="2004"/>
                <a:chExt cx="94" cy="56"/>
              </a:xfrm>
            </p:grpSpPr>
            <p:sp>
              <p:nvSpPr>
                <p:cNvPr id="480" name="Arc 65">
                  <a:extLst>
                    <a:ext uri="{FF2B5EF4-FFF2-40B4-BE49-F238E27FC236}">
                      <a16:creationId xmlns:a16="http://schemas.microsoft.com/office/drawing/2014/main" id="{D627D9F2-C1E4-1D49-9ABF-ED2407D6C08C}"/>
                    </a:ext>
                  </a:extLst>
                </p:cNvPr>
                <p:cNvSpPr>
                  <a:spLocks/>
                </p:cNvSpPr>
                <p:nvPr/>
              </p:nvSpPr>
              <p:spPr bwMode="auto">
                <a:xfrm>
                  <a:off x="1256" y="2004"/>
                  <a:ext cx="39" cy="12"/>
                </a:xfrm>
                <a:custGeom>
                  <a:avLst/>
                  <a:gdLst>
                    <a:gd name="T0" fmla="*/ 0 w 41085"/>
                    <a:gd name="T1" fmla="*/ 0 h 21600"/>
                    <a:gd name="T2" fmla="*/ 0 w 41085"/>
                    <a:gd name="T3" fmla="*/ 0 h 21600"/>
                    <a:gd name="T4" fmla="*/ 0 w 41085"/>
                    <a:gd name="T5" fmla="*/ 0 h 21600"/>
                    <a:gd name="T6" fmla="*/ 0 60000 65536"/>
                    <a:gd name="T7" fmla="*/ 0 60000 65536"/>
                    <a:gd name="T8" fmla="*/ 0 60000 65536"/>
                    <a:gd name="T9" fmla="*/ 0 w 41085"/>
                    <a:gd name="T10" fmla="*/ 0 h 21600"/>
                    <a:gd name="T11" fmla="*/ 41085 w 41085"/>
                    <a:gd name="T12" fmla="*/ 21600 h 21600"/>
                  </a:gdLst>
                  <a:ahLst/>
                  <a:cxnLst>
                    <a:cxn ang="T6">
                      <a:pos x="T0" y="T1"/>
                    </a:cxn>
                    <a:cxn ang="T7">
                      <a:pos x="T2" y="T3"/>
                    </a:cxn>
                    <a:cxn ang="T8">
                      <a:pos x="T4" y="T5"/>
                    </a:cxn>
                  </a:cxnLst>
                  <a:rect l="T9" t="T10" r="T11" b="T12"/>
                  <a:pathLst>
                    <a:path w="41085" h="21600" fill="none" extrusionOk="0">
                      <a:moveTo>
                        <a:pt x="0" y="15905"/>
                      </a:moveTo>
                      <a:cubicBezTo>
                        <a:pt x="2567" y="6513"/>
                        <a:pt x="11099" y="-1"/>
                        <a:pt x="20836" y="0"/>
                      </a:cubicBezTo>
                      <a:cubicBezTo>
                        <a:pt x="29864" y="0"/>
                        <a:pt x="37941" y="5615"/>
                        <a:pt x="41084" y="14080"/>
                      </a:cubicBezTo>
                    </a:path>
                    <a:path w="41085" h="21600" stroke="0" extrusionOk="0">
                      <a:moveTo>
                        <a:pt x="0" y="15905"/>
                      </a:moveTo>
                      <a:cubicBezTo>
                        <a:pt x="2567" y="6513"/>
                        <a:pt x="11099" y="-1"/>
                        <a:pt x="20836" y="0"/>
                      </a:cubicBezTo>
                      <a:cubicBezTo>
                        <a:pt x="29864" y="0"/>
                        <a:pt x="37941" y="5615"/>
                        <a:pt x="41084" y="14080"/>
                      </a:cubicBezTo>
                      <a:lnTo>
                        <a:pt x="20836" y="21600"/>
                      </a:lnTo>
                      <a:lnTo>
                        <a:pt x="0" y="15905"/>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81" name="Arc 66">
                  <a:extLst>
                    <a:ext uri="{FF2B5EF4-FFF2-40B4-BE49-F238E27FC236}">
                      <a16:creationId xmlns:a16="http://schemas.microsoft.com/office/drawing/2014/main" id="{F491F231-77D0-034F-9BA7-BA902E0B3A1C}"/>
                    </a:ext>
                  </a:extLst>
                </p:cNvPr>
                <p:cNvSpPr>
                  <a:spLocks/>
                </p:cNvSpPr>
                <p:nvPr/>
              </p:nvSpPr>
              <p:spPr bwMode="auto">
                <a:xfrm>
                  <a:off x="1257" y="2005"/>
                  <a:ext cx="37" cy="11"/>
                </a:xfrm>
                <a:custGeom>
                  <a:avLst/>
                  <a:gdLst>
                    <a:gd name="T0" fmla="*/ 0 w 40935"/>
                    <a:gd name="T1" fmla="*/ 0 h 21600"/>
                    <a:gd name="T2" fmla="*/ 0 w 40935"/>
                    <a:gd name="T3" fmla="*/ 0 h 21600"/>
                    <a:gd name="T4" fmla="*/ 0 w 40935"/>
                    <a:gd name="T5" fmla="*/ 0 h 21600"/>
                    <a:gd name="T6" fmla="*/ 0 60000 65536"/>
                    <a:gd name="T7" fmla="*/ 0 60000 65536"/>
                    <a:gd name="T8" fmla="*/ 0 60000 65536"/>
                    <a:gd name="T9" fmla="*/ 0 w 40935"/>
                    <a:gd name="T10" fmla="*/ 0 h 21600"/>
                    <a:gd name="T11" fmla="*/ 40935 w 40935"/>
                    <a:gd name="T12" fmla="*/ 21600 h 21600"/>
                  </a:gdLst>
                  <a:ahLst/>
                  <a:cxnLst>
                    <a:cxn ang="T6">
                      <a:pos x="T0" y="T1"/>
                    </a:cxn>
                    <a:cxn ang="T7">
                      <a:pos x="T2" y="T3"/>
                    </a:cxn>
                    <a:cxn ang="T8">
                      <a:pos x="T4" y="T5"/>
                    </a:cxn>
                  </a:cxnLst>
                  <a:rect l="T9" t="T10" r="T11" b="T12"/>
                  <a:pathLst>
                    <a:path w="40935" h="21600" fill="none" extrusionOk="0">
                      <a:moveTo>
                        <a:pt x="-1" y="15705"/>
                      </a:moveTo>
                      <a:cubicBezTo>
                        <a:pt x="2635" y="6413"/>
                        <a:pt x="11120" y="-1"/>
                        <a:pt x="20780" y="0"/>
                      </a:cubicBezTo>
                      <a:cubicBezTo>
                        <a:pt x="29712" y="0"/>
                        <a:pt x="37723" y="5498"/>
                        <a:pt x="40935" y="13832"/>
                      </a:cubicBezTo>
                    </a:path>
                    <a:path w="40935" h="21600" stroke="0" extrusionOk="0">
                      <a:moveTo>
                        <a:pt x="-1" y="15705"/>
                      </a:moveTo>
                      <a:cubicBezTo>
                        <a:pt x="2635" y="6413"/>
                        <a:pt x="11120" y="-1"/>
                        <a:pt x="20780" y="0"/>
                      </a:cubicBezTo>
                      <a:cubicBezTo>
                        <a:pt x="29712" y="0"/>
                        <a:pt x="37723" y="5498"/>
                        <a:pt x="40935" y="13832"/>
                      </a:cubicBezTo>
                      <a:lnTo>
                        <a:pt x="20780" y="21600"/>
                      </a:lnTo>
                      <a:lnTo>
                        <a:pt x="-1" y="15705"/>
                      </a:lnTo>
                      <a:close/>
                    </a:path>
                  </a:pathLst>
                </a:custGeom>
                <a:solidFill>
                  <a:srgbClr val="E7EDED"/>
                </a:solidFill>
                <a:ln w="3175">
                  <a:solidFill>
                    <a:srgbClr val="6C8F93"/>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82" name="Arc 67">
                  <a:extLst>
                    <a:ext uri="{FF2B5EF4-FFF2-40B4-BE49-F238E27FC236}">
                      <a16:creationId xmlns:a16="http://schemas.microsoft.com/office/drawing/2014/main" id="{BC31CE59-7162-4442-A378-DFDAEB56F3CC}"/>
                    </a:ext>
                  </a:extLst>
                </p:cNvPr>
                <p:cNvSpPr>
                  <a:spLocks/>
                </p:cNvSpPr>
                <p:nvPr/>
              </p:nvSpPr>
              <p:spPr bwMode="auto">
                <a:xfrm>
                  <a:off x="1233" y="2010"/>
                  <a:ext cx="23" cy="14"/>
                </a:xfrm>
                <a:custGeom>
                  <a:avLst/>
                  <a:gdLst>
                    <a:gd name="T0" fmla="*/ 0 w 33372"/>
                    <a:gd name="T1" fmla="*/ 0 h 26005"/>
                    <a:gd name="T2" fmla="*/ 0 w 33372"/>
                    <a:gd name="T3" fmla="*/ 0 h 26005"/>
                    <a:gd name="T4" fmla="*/ 0 w 33372"/>
                    <a:gd name="T5" fmla="*/ 0 h 26005"/>
                    <a:gd name="T6" fmla="*/ 0 60000 65536"/>
                    <a:gd name="T7" fmla="*/ 0 60000 65536"/>
                    <a:gd name="T8" fmla="*/ 0 60000 65536"/>
                    <a:gd name="T9" fmla="*/ 0 w 33372"/>
                    <a:gd name="T10" fmla="*/ 0 h 26005"/>
                    <a:gd name="T11" fmla="*/ 33372 w 33372"/>
                    <a:gd name="T12" fmla="*/ 26005 h 26005"/>
                  </a:gdLst>
                  <a:ahLst/>
                  <a:cxnLst>
                    <a:cxn ang="T6">
                      <a:pos x="T0" y="T1"/>
                    </a:cxn>
                    <a:cxn ang="T7">
                      <a:pos x="T2" y="T3"/>
                    </a:cxn>
                    <a:cxn ang="T8">
                      <a:pos x="T4" y="T5"/>
                    </a:cxn>
                  </a:cxnLst>
                  <a:rect l="T9" t="T10" r="T11" b="T12"/>
                  <a:pathLst>
                    <a:path w="33372" h="26005" fill="none" extrusionOk="0">
                      <a:moveTo>
                        <a:pt x="453" y="26005"/>
                      </a:moveTo>
                      <a:cubicBezTo>
                        <a:pt x="152" y="24556"/>
                        <a:pt x="0" y="23080"/>
                        <a:pt x="0" y="21600"/>
                      </a:cubicBezTo>
                      <a:cubicBezTo>
                        <a:pt x="0" y="9670"/>
                        <a:pt x="9670" y="0"/>
                        <a:pt x="21600" y="0"/>
                      </a:cubicBezTo>
                      <a:cubicBezTo>
                        <a:pt x="25779" y="-1"/>
                        <a:pt x="29868" y="1212"/>
                        <a:pt x="33372" y="3489"/>
                      </a:cubicBezTo>
                    </a:path>
                    <a:path w="33372" h="26005" stroke="0" extrusionOk="0">
                      <a:moveTo>
                        <a:pt x="453" y="26005"/>
                      </a:moveTo>
                      <a:cubicBezTo>
                        <a:pt x="152" y="24556"/>
                        <a:pt x="0" y="23080"/>
                        <a:pt x="0" y="21600"/>
                      </a:cubicBezTo>
                      <a:cubicBezTo>
                        <a:pt x="0" y="9670"/>
                        <a:pt x="9670" y="0"/>
                        <a:pt x="21600" y="0"/>
                      </a:cubicBezTo>
                      <a:cubicBezTo>
                        <a:pt x="25779" y="-1"/>
                        <a:pt x="29868" y="1212"/>
                        <a:pt x="33372" y="3489"/>
                      </a:cubicBezTo>
                      <a:lnTo>
                        <a:pt x="21600" y="21600"/>
                      </a:lnTo>
                      <a:lnTo>
                        <a:pt x="453" y="26005"/>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83" name="Arc 68">
                  <a:extLst>
                    <a:ext uri="{FF2B5EF4-FFF2-40B4-BE49-F238E27FC236}">
                      <a16:creationId xmlns:a16="http://schemas.microsoft.com/office/drawing/2014/main" id="{29CA4832-38C3-AE4A-A981-AC8CF0AA3A8C}"/>
                    </a:ext>
                  </a:extLst>
                </p:cNvPr>
                <p:cNvSpPr>
                  <a:spLocks/>
                </p:cNvSpPr>
                <p:nvPr/>
              </p:nvSpPr>
              <p:spPr bwMode="auto">
                <a:xfrm>
                  <a:off x="1234" y="2011"/>
                  <a:ext cx="22" cy="13"/>
                </a:xfrm>
                <a:custGeom>
                  <a:avLst/>
                  <a:gdLst>
                    <a:gd name="T0" fmla="*/ 0 w 33223"/>
                    <a:gd name="T1" fmla="*/ 0 h 26082"/>
                    <a:gd name="T2" fmla="*/ 0 w 33223"/>
                    <a:gd name="T3" fmla="*/ 0 h 26082"/>
                    <a:gd name="T4" fmla="*/ 0 w 33223"/>
                    <a:gd name="T5" fmla="*/ 0 h 26082"/>
                    <a:gd name="T6" fmla="*/ 0 60000 65536"/>
                    <a:gd name="T7" fmla="*/ 0 60000 65536"/>
                    <a:gd name="T8" fmla="*/ 0 60000 65536"/>
                    <a:gd name="T9" fmla="*/ 0 w 33223"/>
                    <a:gd name="T10" fmla="*/ 0 h 26082"/>
                    <a:gd name="T11" fmla="*/ 33223 w 33223"/>
                    <a:gd name="T12" fmla="*/ 26082 h 26082"/>
                  </a:gdLst>
                  <a:ahLst/>
                  <a:cxnLst>
                    <a:cxn ang="T6">
                      <a:pos x="T0" y="T1"/>
                    </a:cxn>
                    <a:cxn ang="T7">
                      <a:pos x="T2" y="T3"/>
                    </a:cxn>
                    <a:cxn ang="T8">
                      <a:pos x="T4" y="T5"/>
                    </a:cxn>
                  </a:cxnLst>
                  <a:rect l="T9" t="T10" r="T11" b="T12"/>
                  <a:pathLst>
                    <a:path w="33223" h="26082" fill="none" extrusionOk="0">
                      <a:moveTo>
                        <a:pt x="470" y="26081"/>
                      </a:moveTo>
                      <a:cubicBezTo>
                        <a:pt x="157" y="24608"/>
                        <a:pt x="0" y="23106"/>
                        <a:pt x="0" y="21600"/>
                      </a:cubicBezTo>
                      <a:cubicBezTo>
                        <a:pt x="0" y="9670"/>
                        <a:pt x="9670" y="0"/>
                        <a:pt x="21600" y="0"/>
                      </a:cubicBezTo>
                      <a:cubicBezTo>
                        <a:pt x="25718" y="-1"/>
                        <a:pt x="29751" y="1177"/>
                        <a:pt x="33223" y="3393"/>
                      </a:cubicBezTo>
                    </a:path>
                    <a:path w="33223" h="26082" stroke="0" extrusionOk="0">
                      <a:moveTo>
                        <a:pt x="470" y="26081"/>
                      </a:moveTo>
                      <a:cubicBezTo>
                        <a:pt x="157" y="24608"/>
                        <a:pt x="0" y="23106"/>
                        <a:pt x="0" y="21600"/>
                      </a:cubicBezTo>
                      <a:cubicBezTo>
                        <a:pt x="0" y="9670"/>
                        <a:pt x="9670" y="0"/>
                        <a:pt x="21600" y="0"/>
                      </a:cubicBezTo>
                      <a:cubicBezTo>
                        <a:pt x="25718" y="-1"/>
                        <a:pt x="29751" y="1177"/>
                        <a:pt x="33223" y="3393"/>
                      </a:cubicBezTo>
                      <a:lnTo>
                        <a:pt x="21600" y="21600"/>
                      </a:lnTo>
                      <a:lnTo>
                        <a:pt x="470" y="26081"/>
                      </a:lnTo>
                      <a:close/>
                    </a:path>
                  </a:pathLst>
                </a:custGeom>
                <a:solidFill>
                  <a:srgbClr val="E7EDED"/>
                </a:solidFill>
                <a:ln w="3175">
                  <a:solidFill>
                    <a:srgbClr val="6C8F93"/>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84" name="Arc 69">
                  <a:extLst>
                    <a:ext uri="{FF2B5EF4-FFF2-40B4-BE49-F238E27FC236}">
                      <a16:creationId xmlns:a16="http://schemas.microsoft.com/office/drawing/2014/main" id="{AF403F19-4565-5F4B-A048-1CE25E07CA22}"/>
                    </a:ext>
                  </a:extLst>
                </p:cNvPr>
                <p:cNvSpPr>
                  <a:spLocks/>
                </p:cNvSpPr>
                <p:nvPr/>
              </p:nvSpPr>
              <p:spPr bwMode="auto">
                <a:xfrm>
                  <a:off x="1229" y="2042"/>
                  <a:ext cx="24" cy="10"/>
                </a:xfrm>
                <a:custGeom>
                  <a:avLst/>
                  <a:gdLst>
                    <a:gd name="T0" fmla="*/ 0 w 31800"/>
                    <a:gd name="T1" fmla="*/ 0 h 21600"/>
                    <a:gd name="T2" fmla="*/ 0 w 31800"/>
                    <a:gd name="T3" fmla="*/ 0 h 21600"/>
                    <a:gd name="T4" fmla="*/ 0 w 31800"/>
                    <a:gd name="T5" fmla="*/ 0 h 21600"/>
                    <a:gd name="T6" fmla="*/ 0 60000 65536"/>
                    <a:gd name="T7" fmla="*/ 0 60000 65536"/>
                    <a:gd name="T8" fmla="*/ 0 60000 65536"/>
                    <a:gd name="T9" fmla="*/ 0 w 31800"/>
                    <a:gd name="T10" fmla="*/ 0 h 21600"/>
                    <a:gd name="T11" fmla="*/ 31800 w 31800"/>
                    <a:gd name="T12" fmla="*/ 21600 h 21600"/>
                  </a:gdLst>
                  <a:ahLst/>
                  <a:cxnLst>
                    <a:cxn ang="T6">
                      <a:pos x="T0" y="T1"/>
                    </a:cxn>
                    <a:cxn ang="T7">
                      <a:pos x="T2" y="T3"/>
                    </a:cxn>
                    <a:cxn ang="T8">
                      <a:pos x="T4" y="T5"/>
                    </a:cxn>
                  </a:cxnLst>
                  <a:rect l="T9" t="T10" r="T11" b="T12"/>
                  <a:pathLst>
                    <a:path w="31800" h="21600" fill="none" extrusionOk="0">
                      <a:moveTo>
                        <a:pt x="31799" y="19039"/>
                      </a:moveTo>
                      <a:cubicBezTo>
                        <a:pt x="28662" y="20720"/>
                        <a:pt x="25158" y="21599"/>
                        <a:pt x="21600" y="21600"/>
                      </a:cubicBezTo>
                      <a:cubicBezTo>
                        <a:pt x="9670" y="21600"/>
                        <a:pt x="0" y="11929"/>
                        <a:pt x="0" y="0"/>
                      </a:cubicBezTo>
                    </a:path>
                    <a:path w="31800" h="21600" stroke="0" extrusionOk="0">
                      <a:moveTo>
                        <a:pt x="31799" y="19039"/>
                      </a:moveTo>
                      <a:cubicBezTo>
                        <a:pt x="28662" y="20720"/>
                        <a:pt x="25158" y="21599"/>
                        <a:pt x="21600" y="21600"/>
                      </a:cubicBezTo>
                      <a:cubicBezTo>
                        <a:pt x="9670" y="21600"/>
                        <a:pt x="0" y="11929"/>
                        <a:pt x="0" y="0"/>
                      </a:cubicBezTo>
                      <a:lnTo>
                        <a:pt x="21600" y="0"/>
                      </a:lnTo>
                      <a:lnTo>
                        <a:pt x="31799" y="1903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85" name="Arc 70">
                  <a:extLst>
                    <a:ext uri="{FF2B5EF4-FFF2-40B4-BE49-F238E27FC236}">
                      <a16:creationId xmlns:a16="http://schemas.microsoft.com/office/drawing/2014/main" id="{1CA2BCBE-B91C-BB41-8AE7-0F29B1D9E265}"/>
                    </a:ext>
                  </a:extLst>
                </p:cNvPr>
                <p:cNvSpPr>
                  <a:spLocks/>
                </p:cNvSpPr>
                <p:nvPr/>
              </p:nvSpPr>
              <p:spPr bwMode="auto">
                <a:xfrm>
                  <a:off x="1230" y="2042"/>
                  <a:ext cx="22" cy="9"/>
                </a:xfrm>
                <a:custGeom>
                  <a:avLst/>
                  <a:gdLst>
                    <a:gd name="T0" fmla="*/ 0 w 31479"/>
                    <a:gd name="T1" fmla="*/ 0 h 21600"/>
                    <a:gd name="T2" fmla="*/ 0 w 31479"/>
                    <a:gd name="T3" fmla="*/ 0 h 21600"/>
                    <a:gd name="T4" fmla="*/ 0 w 31479"/>
                    <a:gd name="T5" fmla="*/ 0 h 21600"/>
                    <a:gd name="T6" fmla="*/ 0 60000 65536"/>
                    <a:gd name="T7" fmla="*/ 0 60000 65536"/>
                    <a:gd name="T8" fmla="*/ 0 60000 65536"/>
                    <a:gd name="T9" fmla="*/ 0 w 31479"/>
                    <a:gd name="T10" fmla="*/ 0 h 21600"/>
                    <a:gd name="T11" fmla="*/ 31479 w 31479"/>
                    <a:gd name="T12" fmla="*/ 21600 h 21600"/>
                  </a:gdLst>
                  <a:ahLst/>
                  <a:cxnLst>
                    <a:cxn ang="T6">
                      <a:pos x="T0" y="T1"/>
                    </a:cxn>
                    <a:cxn ang="T7">
                      <a:pos x="T2" y="T3"/>
                    </a:cxn>
                    <a:cxn ang="T8">
                      <a:pos x="T4" y="T5"/>
                    </a:cxn>
                  </a:cxnLst>
                  <a:rect l="T9" t="T10" r="T11" b="T12"/>
                  <a:pathLst>
                    <a:path w="31479" h="21600" fill="none" extrusionOk="0">
                      <a:moveTo>
                        <a:pt x="31478" y="19208"/>
                      </a:moveTo>
                      <a:cubicBezTo>
                        <a:pt x="28422" y="20780"/>
                        <a:pt x="25036" y="21599"/>
                        <a:pt x="21600" y="21600"/>
                      </a:cubicBezTo>
                      <a:cubicBezTo>
                        <a:pt x="9670" y="21600"/>
                        <a:pt x="0" y="11929"/>
                        <a:pt x="0" y="0"/>
                      </a:cubicBezTo>
                    </a:path>
                    <a:path w="31479" h="21600" stroke="0" extrusionOk="0">
                      <a:moveTo>
                        <a:pt x="31478" y="19208"/>
                      </a:moveTo>
                      <a:cubicBezTo>
                        <a:pt x="28422" y="20780"/>
                        <a:pt x="25036" y="21599"/>
                        <a:pt x="21600" y="21600"/>
                      </a:cubicBezTo>
                      <a:cubicBezTo>
                        <a:pt x="9670" y="21600"/>
                        <a:pt x="0" y="11929"/>
                        <a:pt x="0" y="0"/>
                      </a:cubicBezTo>
                      <a:lnTo>
                        <a:pt x="21600" y="0"/>
                      </a:lnTo>
                      <a:lnTo>
                        <a:pt x="31478" y="19208"/>
                      </a:lnTo>
                      <a:close/>
                    </a:path>
                  </a:pathLst>
                </a:custGeom>
                <a:solidFill>
                  <a:srgbClr val="E7EDED"/>
                </a:solidFill>
                <a:ln w="3175">
                  <a:solidFill>
                    <a:srgbClr val="6C8F93"/>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86" name="Arc 71">
                  <a:extLst>
                    <a:ext uri="{FF2B5EF4-FFF2-40B4-BE49-F238E27FC236}">
                      <a16:creationId xmlns:a16="http://schemas.microsoft.com/office/drawing/2014/main" id="{6E608EF1-7FFE-8748-A0EC-78F05EFD0EFC}"/>
                    </a:ext>
                  </a:extLst>
                </p:cNvPr>
                <p:cNvSpPr>
                  <a:spLocks/>
                </p:cNvSpPr>
                <p:nvPr/>
              </p:nvSpPr>
              <p:spPr bwMode="auto">
                <a:xfrm>
                  <a:off x="1294" y="2010"/>
                  <a:ext cx="19" cy="14"/>
                </a:xfrm>
                <a:custGeom>
                  <a:avLst/>
                  <a:gdLst>
                    <a:gd name="T0" fmla="*/ 0 w 25986"/>
                    <a:gd name="T1" fmla="*/ 0 h 33449"/>
                    <a:gd name="T2" fmla="*/ 0 w 25986"/>
                    <a:gd name="T3" fmla="*/ 0 h 33449"/>
                    <a:gd name="T4" fmla="*/ 0 w 25986"/>
                    <a:gd name="T5" fmla="*/ 0 h 33449"/>
                    <a:gd name="T6" fmla="*/ 0 60000 65536"/>
                    <a:gd name="T7" fmla="*/ 0 60000 65536"/>
                    <a:gd name="T8" fmla="*/ 0 60000 65536"/>
                    <a:gd name="T9" fmla="*/ 0 w 25986"/>
                    <a:gd name="T10" fmla="*/ 0 h 33449"/>
                    <a:gd name="T11" fmla="*/ 25986 w 25986"/>
                    <a:gd name="T12" fmla="*/ 33449 h 33449"/>
                  </a:gdLst>
                  <a:ahLst/>
                  <a:cxnLst>
                    <a:cxn ang="T6">
                      <a:pos x="T0" y="T1"/>
                    </a:cxn>
                    <a:cxn ang="T7">
                      <a:pos x="T2" y="T3"/>
                    </a:cxn>
                    <a:cxn ang="T8">
                      <a:pos x="T4" y="T5"/>
                    </a:cxn>
                  </a:cxnLst>
                  <a:rect l="T9" t="T10" r="T11" b="T12"/>
                  <a:pathLst>
                    <a:path w="25986" h="33449" fill="none" extrusionOk="0">
                      <a:moveTo>
                        <a:pt x="-1" y="449"/>
                      </a:moveTo>
                      <a:cubicBezTo>
                        <a:pt x="1442" y="150"/>
                        <a:pt x="2912" y="-1"/>
                        <a:pt x="4386" y="0"/>
                      </a:cubicBezTo>
                      <a:cubicBezTo>
                        <a:pt x="16315" y="0"/>
                        <a:pt x="25986" y="9670"/>
                        <a:pt x="25986" y="21600"/>
                      </a:cubicBezTo>
                      <a:cubicBezTo>
                        <a:pt x="25986" y="25810"/>
                        <a:pt x="24755" y="29928"/>
                        <a:pt x="22445" y="33448"/>
                      </a:cubicBezTo>
                    </a:path>
                    <a:path w="25986" h="33449" stroke="0" extrusionOk="0">
                      <a:moveTo>
                        <a:pt x="-1" y="449"/>
                      </a:moveTo>
                      <a:cubicBezTo>
                        <a:pt x="1442" y="150"/>
                        <a:pt x="2912" y="-1"/>
                        <a:pt x="4386" y="0"/>
                      </a:cubicBezTo>
                      <a:cubicBezTo>
                        <a:pt x="16315" y="0"/>
                        <a:pt x="25986" y="9670"/>
                        <a:pt x="25986" y="21600"/>
                      </a:cubicBezTo>
                      <a:cubicBezTo>
                        <a:pt x="25986" y="25810"/>
                        <a:pt x="24755" y="29928"/>
                        <a:pt x="22445" y="33448"/>
                      </a:cubicBezTo>
                      <a:lnTo>
                        <a:pt x="4386" y="21600"/>
                      </a:lnTo>
                      <a:lnTo>
                        <a:pt x="-1" y="44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87" name="Arc 72">
                  <a:extLst>
                    <a:ext uri="{FF2B5EF4-FFF2-40B4-BE49-F238E27FC236}">
                      <a16:creationId xmlns:a16="http://schemas.microsoft.com/office/drawing/2014/main" id="{F44CA62B-B0C2-5A46-A45F-60F89895F9DC}"/>
                    </a:ext>
                  </a:extLst>
                </p:cNvPr>
                <p:cNvSpPr>
                  <a:spLocks/>
                </p:cNvSpPr>
                <p:nvPr/>
              </p:nvSpPr>
              <p:spPr bwMode="auto">
                <a:xfrm>
                  <a:off x="1294" y="2011"/>
                  <a:ext cx="17" cy="13"/>
                </a:xfrm>
                <a:custGeom>
                  <a:avLst/>
                  <a:gdLst>
                    <a:gd name="T0" fmla="*/ 0 w 25776"/>
                    <a:gd name="T1" fmla="*/ 0 h 33873"/>
                    <a:gd name="T2" fmla="*/ 0 w 25776"/>
                    <a:gd name="T3" fmla="*/ 0 h 33873"/>
                    <a:gd name="T4" fmla="*/ 0 w 25776"/>
                    <a:gd name="T5" fmla="*/ 0 h 33873"/>
                    <a:gd name="T6" fmla="*/ 0 60000 65536"/>
                    <a:gd name="T7" fmla="*/ 0 60000 65536"/>
                    <a:gd name="T8" fmla="*/ 0 60000 65536"/>
                    <a:gd name="T9" fmla="*/ 0 w 25776"/>
                    <a:gd name="T10" fmla="*/ 0 h 33873"/>
                    <a:gd name="T11" fmla="*/ 25776 w 25776"/>
                    <a:gd name="T12" fmla="*/ 33873 h 33873"/>
                  </a:gdLst>
                  <a:ahLst/>
                  <a:cxnLst>
                    <a:cxn ang="T6">
                      <a:pos x="T0" y="T1"/>
                    </a:cxn>
                    <a:cxn ang="T7">
                      <a:pos x="T2" y="T3"/>
                    </a:cxn>
                    <a:cxn ang="T8">
                      <a:pos x="T4" y="T5"/>
                    </a:cxn>
                  </a:cxnLst>
                  <a:rect l="T9" t="T10" r="T11" b="T12"/>
                  <a:pathLst>
                    <a:path w="25776" h="33873" fill="none" extrusionOk="0">
                      <a:moveTo>
                        <a:pt x="0" y="407"/>
                      </a:moveTo>
                      <a:cubicBezTo>
                        <a:pt x="1375" y="136"/>
                        <a:pt x="2774" y="-1"/>
                        <a:pt x="4176" y="0"/>
                      </a:cubicBezTo>
                      <a:cubicBezTo>
                        <a:pt x="16105" y="0"/>
                        <a:pt x="25776" y="9670"/>
                        <a:pt x="25776" y="21600"/>
                      </a:cubicBezTo>
                      <a:cubicBezTo>
                        <a:pt x="25776" y="25984"/>
                        <a:pt x="24441" y="30264"/>
                        <a:pt x="21950" y="33872"/>
                      </a:cubicBezTo>
                    </a:path>
                    <a:path w="25776" h="33873" stroke="0" extrusionOk="0">
                      <a:moveTo>
                        <a:pt x="0" y="407"/>
                      </a:moveTo>
                      <a:cubicBezTo>
                        <a:pt x="1375" y="136"/>
                        <a:pt x="2774" y="-1"/>
                        <a:pt x="4176" y="0"/>
                      </a:cubicBezTo>
                      <a:cubicBezTo>
                        <a:pt x="16105" y="0"/>
                        <a:pt x="25776" y="9670"/>
                        <a:pt x="25776" y="21600"/>
                      </a:cubicBezTo>
                      <a:cubicBezTo>
                        <a:pt x="25776" y="25984"/>
                        <a:pt x="24441" y="30264"/>
                        <a:pt x="21950" y="33872"/>
                      </a:cubicBezTo>
                      <a:lnTo>
                        <a:pt x="4176" y="21600"/>
                      </a:lnTo>
                      <a:lnTo>
                        <a:pt x="0" y="407"/>
                      </a:lnTo>
                      <a:close/>
                    </a:path>
                  </a:pathLst>
                </a:custGeom>
                <a:solidFill>
                  <a:srgbClr val="E7EDED"/>
                </a:solidFill>
                <a:ln w="3175">
                  <a:solidFill>
                    <a:srgbClr val="6C8F93"/>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88" name="Arc 73">
                  <a:extLst>
                    <a:ext uri="{FF2B5EF4-FFF2-40B4-BE49-F238E27FC236}">
                      <a16:creationId xmlns:a16="http://schemas.microsoft.com/office/drawing/2014/main" id="{1A50871F-29FA-E544-A195-7FF1D196B735}"/>
                    </a:ext>
                  </a:extLst>
                </p:cNvPr>
                <p:cNvSpPr>
                  <a:spLocks/>
                </p:cNvSpPr>
                <p:nvPr/>
              </p:nvSpPr>
              <p:spPr bwMode="auto">
                <a:xfrm>
                  <a:off x="1300" y="2024"/>
                  <a:ext cx="17" cy="14"/>
                </a:xfrm>
                <a:custGeom>
                  <a:avLst/>
                  <a:gdLst>
                    <a:gd name="T0" fmla="*/ 0 w 21600"/>
                    <a:gd name="T1" fmla="*/ 0 h 30094"/>
                    <a:gd name="T2" fmla="*/ 0 w 21600"/>
                    <a:gd name="T3" fmla="*/ 0 h 30094"/>
                    <a:gd name="T4" fmla="*/ 0 w 21600"/>
                    <a:gd name="T5" fmla="*/ 0 h 30094"/>
                    <a:gd name="T6" fmla="*/ 0 60000 65536"/>
                    <a:gd name="T7" fmla="*/ 0 60000 65536"/>
                    <a:gd name="T8" fmla="*/ 0 60000 65536"/>
                    <a:gd name="T9" fmla="*/ 0 w 21600"/>
                    <a:gd name="T10" fmla="*/ 0 h 30094"/>
                    <a:gd name="T11" fmla="*/ 21600 w 21600"/>
                    <a:gd name="T12" fmla="*/ 30094 h 30094"/>
                  </a:gdLst>
                  <a:ahLst/>
                  <a:cxnLst>
                    <a:cxn ang="T6">
                      <a:pos x="T0" y="T1"/>
                    </a:cxn>
                    <a:cxn ang="T7">
                      <a:pos x="T2" y="T3"/>
                    </a:cxn>
                    <a:cxn ang="T8">
                      <a:pos x="T4" y="T5"/>
                    </a:cxn>
                  </a:cxnLst>
                  <a:rect l="T9" t="T10" r="T11" b="T12"/>
                  <a:pathLst>
                    <a:path w="21600" h="30094" fill="none" extrusionOk="0">
                      <a:moveTo>
                        <a:pt x="13043" y="-1"/>
                      </a:moveTo>
                      <a:cubicBezTo>
                        <a:pt x="18433" y="4083"/>
                        <a:pt x="21600" y="10454"/>
                        <a:pt x="21600" y="17217"/>
                      </a:cubicBezTo>
                      <a:cubicBezTo>
                        <a:pt x="21600" y="21855"/>
                        <a:pt x="20107" y="26370"/>
                        <a:pt x="17341" y="30093"/>
                      </a:cubicBezTo>
                    </a:path>
                    <a:path w="21600" h="30094" stroke="0" extrusionOk="0">
                      <a:moveTo>
                        <a:pt x="13043" y="-1"/>
                      </a:moveTo>
                      <a:cubicBezTo>
                        <a:pt x="18433" y="4083"/>
                        <a:pt x="21600" y="10454"/>
                        <a:pt x="21600" y="17217"/>
                      </a:cubicBezTo>
                      <a:cubicBezTo>
                        <a:pt x="21600" y="21855"/>
                        <a:pt x="20107" y="26370"/>
                        <a:pt x="17341" y="30093"/>
                      </a:cubicBezTo>
                      <a:lnTo>
                        <a:pt x="0" y="17217"/>
                      </a:lnTo>
                      <a:lnTo>
                        <a:pt x="13043"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89" name="Arc 74">
                  <a:extLst>
                    <a:ext uri="{FF2B5EF4-FFF2-40B4-BE49-F238E27FC236}">
                      <a16:creationId xmlns:a16="http://schemas.microsoft.com/office/drawing/2014/main" id="{8175A7F8-FFDF-2D49-BAC3-CC26570922F3}"/>
                    </a:ext>
                  </a:extLst>
                </p:cNvPr>
                <p:cNvSpPr>
                  <a:spLocks/>
                </p:cNvSpPr>
                <p:nvPr/>
              </p:nvSpPr>
              <p:spPr bwMode="auto">
                <a:xfrm>
                  <a:off x="1300" y="2025"/>
                  <a:ext cx="16" cy="13"/>
                </a:xfrm>
                <a:custGeom>
                  <a:avLst/>
                  <a:gdLst>
                    <a:gd name="T0" fmla="*/ 0 w 21600"/>
                    <a:gd name="T1" fmla="*/ 0 h 30713"/>
                    <a:gd name="T2" fmla="*/ 0 w 21600"/>
                    <a:gd name="T3" fmla="*/ 0 h 30713"/>
                    <a:gd name="T4" fmla="*/ 0 w 21600"/>
                    <a:gd name="T5" fmla="*/ 0 h 30713"/>
                    <a:gd name="T6" fmla="*/ 0 60000 65536"/>
                    <a:gd name="T7" fmla="*/ 0 60000 65536"/>
                    <a:gd name="T8" fmla="*/ 0 60000 65536"/>
                    <a:gd name="T9" fmla="*/ 0 w 21600"/>
                    <a:gd name="T10" fmla="*/ 0 h 30713"/>
                    <a:gd name="T11" fmla="*/ 21600 w 21600"/>
                    <a:gd name="T12" fmla="*/ 30713 h 30713"/>
                  </a:gdLst>
                  <a:ahLst/>
                  <a:cxnLst>
                    <a:cxn ang="T6">
                      <a:pos x="T0" y="T1"/>
                    </a:cxn>
                    <a:cxn ang="T7">
                      <a:pos x="T2" y="T3"/>
                    </a:cxn>
                    <a:cxn ang="T8">
                      <a:pos x="T4" y="T5"/>
                    </a:cxn>
                  </a:cxnLst>
                  <a:rect l="T9" t="T10" r="T11" b="T12"/>
                  <a:pathLst>
                    <a:path w="21600" h="30713" fill="none" extrusionOk="0">
                      <a:moveTo>
                        <a:pt x="12687" y="0"/>
                      </a:moveTo>
                      <a:cubicBezTo>
                        <a:pt x="18286" y="4063"/>
                        <a:pt x="21600" y="10563"/>
                        <a:pt x="21600" y="17481"/>
                      </a:cubicBezTo>
                      <a:cubicBezTo>
                        <a:pt x="21600" y="22271"/>
                        <a:pt x="20007" y="26926"/>
                        <a:pt x="17072" y="30712"/>
                      </a:cubicBezTo>
                    </a:path>
                    <a:path w="21600" h="30713" stroke="0" extrusionOk="0">
                      <a:moveTo>
                        <a:pt x="12687" y="0"/>
                      </a:moveTo>
                      <a:cubicBezTo>
                        <a:pt x="18286" y="4063"/>
                        <a:pt x="21600" y="10563"/>
                        <a:pt x="21600" y="17481"/>
                      </a:cubicBezTo>
                      <a:cubicBezTo>
                        <a:pt x="21600" y="22271"/>
                        <a:pt x="20007" y="26926"/>
                        <a:pt x="17072" y="30712"/>
                      </a:cubicBezTo>
                      <a:lnTo>
                        <a:pt x="0" y="17481"/>
                      </a:lnTo>
                      <a:lnTo>
                        <a:pt x="12687" y="0"/>
                      </a:lnTo>
                      <a:close/>
                    </a:path>
                  </a:pathLst>
                </a:custGeom>
                <a:solidFill>
                  <a:srgbClr val="E7EDED"/>
                </a:solidFill>
                <a:ln w="3175">
                  <a:solidFill>
                    <a:srgbClr val="6C8F93"/>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90" name="Arc 75">
                  <a:extLst>
                    <a:ext uri="{FF2B5EF4-FFF2-40B4-BE49-F238E27FC236}">
                      <a16:creationId xmlns:a16="http://schemas.microsoft.com/office/drawing/2014/main" id="{453B22AE-BAE6-1A43-A1F4-A5B132425819}"/>
                    </a:ext>
                  </a:extLst>
                </p:cNvPr>
                <p:cNvSpPr>
                  <a:spLocks/>
                </p:cNvSpPr>
                <p:nvPr/>
              </p:nvSpPr>
              <p:spPr bwMode="auto">
                <a:xfrm>
                  <a:off x="1294" y="2037"/>
                  <a:ext cx="20" cy="19"/>
                </a:xfrm>
                <a:custGeom>
                  <a:avLst/>
                  <a:gdLst>
                    <a:gd name="T0" fmla="*/ 0 w 28231"/>
                    <a:gd name="T1" fmla="*/ 0 h 27833"/>
                    <a:gd name="T2" fmla="*/ 0 w 28231"/>
                    <a:gd name="T3" fmla="*/ 0 h 27833"/>
                    <a:gd name="T4" fmla="*/ 0 w 28231"/>
                    <a:gd name="T5" fmla="*/ 0 h 27833"/>
                    <a:gd name="T6" fmla="*/ 0 60000 65536"/>
                    <a:gd name="T7" fmla="*/ 0 60000 65536"/>
                    <a:gd name="T8" fmla="*/ 0 60000 65536"/>
                    <a:gd name="T9" fmla="*/ 0 w 28231"/>
                    <a:gd name="T10" fmla="*/ 0 h 27833"/>
                    <a:gd name="T11" fmla="*/ 28231 w 28231"/>
                    <a:gd name="T12" fmla="*/ 27833 h 27833"/>
                  </a:gdLst>
                  <a:ahLst/>
                  <a:cxnLst>
                    <a:cxn ang="T6">
                      <a:pos x="T0" y="T1"/>
                    </a:cxn>
                    <a:cxn ang="T7">
                      <a:pos x="T2" y="T3"/>
                    </a:cxn>
                    <a:cxn ang="T8">
                      <a:pos x="T4" y="T5"/>
                    </a:cxn>
                  </a:cxnLst>
                  <a:rect l="T9" t="T10" r="T11" b="T12"/>
                  <a:pathLst>
                    <a:path w="28231" h="27833" fill="none" extrusionOk="0">
                      <a:moveTo>
                        <a:pt x="27312" y="-1"/>
                      </a:moveTo>
                      <a:cubicBezTo>
                        <a:pt x="27921" y="2021"/>
                        <a:pt x="28231" y="4121"/>
                        <a:pt x="28231" y="6233"/>
                      </a:cubicBezTo>
                      <a:cubicBezTo>
                        <a:pt x="28231" y="18162"/>
                        <a:pt x="18560" y="27833"/>
                        <a:pt x="6631" y="27833"/>
                      </a:cubicBezTo>
                      <a:cubicBezTo>
                        <a:pt x="4379" y="27833"/>
                        <a:pt x="2142" y="27481"/>
                        <a:pt x="0" y="26789"/>
                      </a:cubicBezTo>
                    </a:path>
                    <a:path w="28231" h="27833" stroke="0" extrusionOk="0">
                      <a:moveTo>
                        <a:pt x="27312" y="-1"/>
                      </a:moveTo>
                      <a:cubicBezTo>
                        <a:pt x="27921" y="2021"/>
                        <a:pt x="28231" y="4121"/>
                        <a:pt x="28231" y="6233"/>
                      </a:cubicBezTo>
                      <a:cubicBezTo>
                        <a:pt x="28231" y="18162"/>
                        <a:pt x="18560" y="27833"/>
                        <a:pt x="6631" y="27833"/>
                      </a:cubicBezTo>
                      <a:cubicBezTo>
                        <a:pt x="4379" y="27833"/>
                        <a:pt x="2142" y="27481"/>
                        <a:pt x="0" y="26789"/>
                      </a:cubicBezTo>
                      <a:lnTo>
                        <a:pt x="6631" y="6233"/>
                      </a:lnTo>
                      <a:lnTo>
                        <a:pt x="27312"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91" name="Arc 76">
                  <a:extLst>
                    <a:ext uri="{FF2B5EF4-FFF2-40B4-BE49-F238E27FC236}">
                      <a16:creationId xmlns:a16="http://schemas.microsoft.com/office/drawing/2014/main" id="{5B894B58-D6F5-1848-B7EB-94AC92F53335}"/>
                    </a:ext>
                  </a:extLst>
                </p:cNvPr>
                <p:cNvSpPr>
                  <a:spLocks/>
                </p:cNvSpPr>
                <p:nvPr/>
              </p:nvSpPr>
              <p:spPr bwMode="auto">
                <a:xfrm>
                  <a:off x="1295" y="2037"/>
                  <a:ext cx="19" cy="18"/>
                </a:xfrm>
                <a:custGeom>
                  <a:avLst/>
                  <a:gdLst>
                    <a:gd name="T0" fmla="*/ 0 w 28217"/>
                    <a:gd name="T1" fmla="*/ 0 h 27846"/>
                    <a:gd name="T2" fmla="*/ 0 w 28217"/>
                    <a:gd name="T3" fmla="*/ 0 h 27846"/>
                    <a:gd name="T4" fmla="*/ 0 w 28217"/>
                    <a:gd name="T5" fmla="*/ 0 h 27846"/>
                    <a:gd name="T6" fmla="*/ 0 60000 65536"/>
                    <a:gd name="T7" fmla="*/ 0 60000 65536"/>
                    <a:gd name="T8" fmla="*/ 0 60000 65536"/>
                    <a:gd name="T9" fmla="*/ 0 w 28217"/>
                    <a:gd name="T10" fmla="*/ 0 h 27846"/>
                    <a:gd name="T11" fmla="*/ 28217 w 28217"/>
                    <a:gd name="T12" fmla="*/ 27846 h 27846"/>
                  </a:gdLst>
                  <a:ahLst/>
                  <a:cxnLst>
                    <a:cxn ang="T6">
                      <a:pos x="T0" y="T1"/>
                    </a:cxn>
                    <a:cxn ang="T7">
                      <a:pos x="T2" y="T3"/>
                    </a:cxn>
                    <a:cxn ang="T8">
                      <a:pos x="T4" y="T5"/>
                    </a:cxn>
                  </a:cxnLst>
                  <a:rect l="T9" t="T10" r="T11" b="T12"/>
                  <a:pathLst>
                    <a:path w="28217" h="27846" fill="none" extrusionOk="0">
                      <a:moveTo>
                        <a:pt x="27294" y="-1"/>
                      </a:moveTo>
                      <a:cubicBezTo>
                        <a:pt x="27906" y="2025"/>
                        <a:pt x="28217" y="4130"/>
                        <a:pt x="28217" y="6246"/>
                      </a:cubicBezTo>
                      <a:cubicBezTo>
                        <a:pt x="28217" y="18175"/>
                        <a:pt x="18546" y="27846"/>
                        <a:pt x="6617" y="27846"/>
                      </a:cubicBezTo>
                      <a:cubicBezTo>
                        <a:pt x="4370" y="27846"/>
                        <a:pt x="2138" y="27495"/>
                        <a:pt x="-1" y="26807"/>
                      </a:cubicBezTo>
                    </a:path>
                    <a:path w="28217" h="27846" stroke="0" extrusionOk="0">
                      <a:moveTo>
                        <a:pt x="27294" y="-1"/>
                      </a:moveTo>
                      <a:cubicBezTo>
                        <a:pt x="27906" y="2025"/>
                        <a:pt x="28217" y="4130"/>
                        <a:pt x="28217" y="6246"/>
                      </a:cubicBezTo>
                      <a:cubicBezTo>
                        <a:pt x="28217" y="18175"/>
                        <a:pt x="18546" y="27846"/>
                        <a:pt x="6617" y="27846"/>
                      </a:cubicBezTo>
                      <a:cubicBezTo>
                        <a:pt x="4370" y="27846"/>
                        <a:pt x="2138" y="27495"/>
                        <a:pt x="-1" y="26807"/>
                      </a:cubicBezTo>
                      <a:lnTo>
                        <a:pt x="6617" y="6246"/>
                      </a:lnTo>
                      <a:lnTo>
                        <a:pt x="27294" y="-1"/>
                      </a:lnTo>
                      <a:close/>
                    </a:path>
                  </a:pathLst>
                </a:custGeom>
                <a:solidFill>
                  <a:srgbClr val="E7EDED"/>
                </a:solidFill>
                <a:ln w="3175">
                  <a:solidFill>
                    <a:srgbClr val="6C8F93"/>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92" name="Arc 77">
                  <a:extLst>
                    <a:ext uri="{FF2B5EF4-FFF2-40B4-BE49-F238E27FC236}">
                      <a16:creationId xmlns:a16="http://schemas.microsoft.com/office/drawing/2014/main" id="{CA69A675-A503-0345-8938-3BBF67864214}"/>
                    </a:ext>
                  </a:extLst>
                </p:cNvPr>
                <p:cNvSpPr>
                  <a:spLocks/>
                </p:cNvSpPr>
                <p:nvPr/>
              </p:nvSpPr>
              <p:spPr bwMode="auto">
                <a:xfrm>
                  <a:off x="1223" y="2024"/>
                  <a:ext cx="10" cy="17"/>
                </a:xfrm>
                <a:custGeom>
                  <a:avLst/>
                  <a:gdLst>
                    <a:gd name="T0" fmla="*/ 0 w 21600"/>
                    <a:gd name="T1" fmla="*/ 0 h 41436"/>
                    <a:gd name="T2" fmla="*/ 0 w 21600"/>
                    <a:gd name="T3" fmla="*/ 0 h 41436"/>
                    <a:gd name="T4" fmla="*/ 0 w 21600"/>
                    <a:gd name="T5" fmla="*/ 0 h 41436"/>
                    <a:gd name="T6" fmla="*/ 0 60000 65536"/>
                    <a:gd name="T7" fmla="*/ 0 60000 65536"/>
                    <a:gd name="T8" fmla="*/ 0 60000 65536"/>
                    <a:gd name="T9" fmla="*/ 0 w 21600"/>
                    <a:gd name="T10" fmla="*/ 0 h 41436"/>
                    <a:gd name="T11" fmla="*/ 21600 w 21600"/>
                    <a:gd name="T12" fmla="*/ 41436 h 41436"/>
                  </a:gdLst>
                  <a:ahLst/>
                  <a:cxnLst>
                    <a:cxn ang="T6">
                      <a:pos x="T0" y="T1"/>
                    </a:cxn>
                    <a:cxn ang="T7">
                      <a:pos x="T2" y="T3"/>
                    </a:cxn>
                    <a:cxn ang="T8">
                      <a:pos x="T4" y="T5"/>
                    </a:cxn>
                  </a:cxnLst>
                  <a:rect l="T9" t="T10" r="T11" b="T12"/>
                  <a:pathLst>
                    <a:path w="21600" h="41436" fill="none" extrusionOk="0">
                      <a:moveTo>
                        <a:pt x="13091" y="41435"/>
                      </a:moveTo>
                      <a:cubicBezTo>
                        <a:pt x="5149" y="38031"/>
                        <a:pt x="0" y="30222"/>
                        <a:pt x="0" y="21582"/>
                      </a:cubicBezTo>
                      <a:cubicBezTo>
                        <a:pt x="-1" y="9996"/>
                        <a:pt x="9140" y="473"/>
                        <a:pt x="20717" y="0"/>
                      </a:cubicBezTo>
                    </a:path>
                    <a:path w="21600" h="41436" stroke="0" extrusionOk="0">
                      <a:moveTo>
                        <a:pt x="13091" y="41435"/>
                      </a:moveTo>
                      <a:cubicBezTo>
                        <a:pt x="5149" y="38031"/>
                        <a:pt x="0" y="30222"/>
                        <a:pt x="0" y="21582"/>
                      </a:cubicBezTo>
                      <a:cubicBezTo>
                        <a:pt x="-1" y="9996"/>
                        <a:pt x="9140" y="473"/>
                        <a:pt x="20717" y="0"/>
                      </a:cubicBezTo>
                      <a:lnTo>
                        <a:pt x="21600" y="21582"/>
                      </a:lnTo>
                      <a:lnTo>
                        <a:pt x="13091" y="41435"/>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93" name="Arc 78">
                  <a:extLst>
                    <a:ext uri="{FF2B5EF4-FFF2-40B4-BE49-F238E27FC236}">
                      <a16:creationId xmlns:a16="http://schemas.microsoft.com/office/drawing/2014/main" id="{3FEDFDC4-676E-854F-B63F-E818F92D8315}"/>
                    </a:ext>
                  </a:extLst>
                </p:cNvPr>
                <p:cNvSpPr>
                  <a:spLocks/>
                </p:cNvSpPr>
                <p:nvPr/>
              </p:nvSpPr>
              <p:spPr bwMode="auto">
                <a:xfrm>
                  <a:off x="1224" y="2025"/>
                  <a:ext cx="9" cy="15"/>
                </a:xfrm>
                <a:custGeom>
                  <a:avLst/>
                  <a:gdLst>
                    <a:gd name="T0" fmla="*/ 0 w 21600"/>
                    <a:gd name="T1" fmla="*/ 0 h 41473"/>
                    <a:gd name="T2" fmla="*/ 0 w 21600"/>
                    <a:gd name="T3" fmla="*/ 0 h 41473"/>
                    <a:gd name="T4" fmla="*/ 0 w 21600"/>
                    <a:gd name="T5" fmla="*/ 0 h 41473"/>
                    <a:gd name="T6" fmla="*/ 0 60000 65536"/>
                    <a:gd name="T7" fmla="*/ 0 60000 65536"/>
                    <a:gd name="T8" fmla="*/ 0 60000 65536"/>
                    <a:gd name="T9" fmla="*/ 0 w 21600"/>
                    <a:gd name="T10" fmla="*/ 0 h 41473"/>
                    <a:gd name="T11" fmla="*/ 21600 w 21600"/>
                    <a:gd name="T12" fmla="*/ 41473 h 41473"/>
                  </a:gdLst>
                  <a:ahLst/>
                  <a:cxnLst>
                    <a:cxn ang="T6">
                      <a:pos x="T0" y="T1"/>
                    </a:cxn>
                    <a:cxn ang="T7">
                      <a:pos x="T2" y="T3"/>
                    </a:cxn>
                    <a:cxn ang="T8">
                      <a:pos x="T4" y="T5"/>
                    </a:cxn>
                  </a:cxnLst>
                  <a:rect l="T9" t="T10" r="T11" b="T12"/>
                  <a:pathLst>
                    <a:path w="21600" h="41473" fill="none" extrusionOk="0">
                      <a:moveTo>
                        <a:pt x="13179" y="41473"/>
                      </a:moveTo>
                      <a:cubicBezTo>
                        <a:pt x="5190" y="38091"/>
                        <a:pt x="0" y="30257"/>
                        <a:pt x="0" y="21582"/>
                      </a:cubicBezTo>
                      <a:cubicBezTo>
                        <a:pt x="-1" y="9991"/>
                        <a:pt x="9147" y="467"/>
                        <a:pt x="20727" y="-1"/>
                      </a:cubicBezTo>
                    </a:path>
                    <a:path w="21600" h="41473" stroke="0" extrusionOk="0">
                      <a:moveTo>
                        <a:pt x="13179" y="41473"/>
                      </a:moveTo>
                      <a:cubicBezTo>
                        <a:pt x="5190" y="38091"/>
                        <a:pt x="0" y="30257"/>
                        <a:pt x="0" y="21582"/>
                      </a:cubicBezTo>
                      <a:cubicBezTo>
                        <a:pt x="-1" y="9991"/>
                        <a:pt x="9147" y="467"/>
                        <a:pt x="20727" y="-1"/>
                      </a:cubicBezTo>
                      <a:lnTo>
                        <a:pt x="21600" y="21582"/>
                      </a:lnTo>
                      <a:lnTo>
                        <a:pt x="13179" y="41473"/>
                      </a:lnTo>
                      <a:close/>
                    </a:path>
                  </a:pathLst>
                </a:custGeom>
                <a:solidFill>
                  <a:srgbClr val="E7EDED"/>
                </a:solidFill>
                <a:ln w="3175">
                  <a:solidFill>
                    <a:srgbClr val="6C8F93"/>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94" name="Arc 79">
                  <a:extLst>
                    <a:ext uri="{FF2B5EF4-FFF2-40B4-BE49-F238E27FC236}">
                      <a16:creationId xmlns:a16="http://schemas.microsoft.com/office/drawing/2014/main" id="{9971C414-E273-0C40-A3A0-4A4E437B3077}"/>
                    </a:ext>
                  </a:extLst>
                </p:cNvPr>
                <p:cNvSpPr>
                  <a:spLocks/>
                </p:cNvSpPr>
                <p:nvPr/>
              </p:nvSpPr>
              <p:spPr bwMode="auto">
                <a:xfrm>
                  <a:off x="1252" y="2048"/>
                  <a:ext cx="42" cy="12"/>
                </a:xfrm>
                <a:custGeom>
                  <a:avLst/>
                  <a:gdLst>
                    <a:gd name="T0" fmla="*/ 0 w 38844"/>
                    <a:gd name="T1" fmla="*/ 0 h 21600"/>
                    <a:gd name="T2" fmla="*/ 0 w 38844"/>
                    <a:gd name="T3" fmla="*/ 0 h 21600"/>
                    <a:gd name="T4" fmla="*/ 0 w 38844"/>
                    <a:gd name="T5" fmla="*/ 0 h 21600"/>
                    <a:gd name="T6" fmla="*/ 0 60000 65536"/>
                    <a:gd name="T7" fmla="*/ 0 60000 65536"/>
                    <a:gd name="T8" fmla="*/ 0 60000 65536"/>
                    <a:gd name="T9" fmla="*/ 0 w 38844"/>
                    <a:gd name="T10" fmla="*/ 0 h 21600"/>
                    <a:gd name="T11" fmla="*/ 38844 w 38844"/>
                    <a:gd name="T12" fmla="*/ 21600 h 21600"/>
                  </a:gdLst>
                  <a:ahLst/>
                  <a:cxnLst>
                    <a:cxn ang="T6">
                      <a:pos x="T0" y="T1"/>
                    </a:cxn>
                    <a:cxn ang="T7">
                      <a:pos x="T2" y="T3"/>
                    </a:cxn>
                    <a:cxn ang="T8">
                      <a:pos x="T4" y="T5"/>
                    </a:cxn>
                  </a:cxnLst>
                  <a:rect l="T9" t="T10" r="T11" b="T12"/>
                  <a:pathLst>
                    <a:path w="38844" h="21600" fill="none" extrusionOk="0">
                      <a:moveTo>
                        <a:pt x="38843" y="12211"/>
                      </a:moveTo>
                      <a:cubicBezTo>
                        <a:pt x="34816" y="18087"/>
                        <a:pt x="28150" y="21599"/>
                        <a:pt x="21027" y="21600"/>
                      </a:cubicBezTo>
                      <a:cubicBezTo>
                        <a:pt x="11001" y="21600"/>
                        <a:pt x="2293" y="14701"/>
                        <a:pt x="-1" y="4941"/>
                      </a:cubicBezTo>
                    </a:path>
                    <a:path w="38844" h="21600" stroke="0" extrusionOk="0">
                      <a:moveTo>
                        <a:pt x="38843" y="12211"/>
                      </a:moveTo>
                      <a:cubicBezTo>
                        <a:pt x="34816" y="18087"/>
                        <a:pt x="28150" y="21599"/>
                        <a:pt x="21027" y="21600"/>
                      </a:cubicBezTo>
                      <a:cubicBezTo>
                        <a:pt x="11001" y="21600"/>
                        <a:pt x="2293" y="14701"/>
                        <a:pt x="-1" y="4941"/>
                      </a:cubicBezTo>
                      <a:lnTo>
                        <a:pt x="21027" y="0"/>
                      </a:lnTo>
                      <a:lnTo>
                        <a:pt x="38843" y="1221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95" name="Arc 80">
                  <a:extLst>
                    <a:ext uri="{FF2B5EF4-FFF2-40B4-BE49-F238E27FC236}">
                      <a16:creationId xmlns:a16="http://schemas.microsoft.com/office/drawing/2014/main" id="{EE4A4599-43BA-DB47-B19F-47E3B95185BD}"/>
                    </a:ext>
                  </a:extLst>
                </p:cNvPr>
                <p:cNvSpPr>
                  <a:spLocks/>
                </p:cNvSpPr>
                <p:nvPr/>
              </p:nvSpPr>
              <p:spPr bwMode="auto">
                <a:xfrm>
                  <a:off x="1253" y="2048"/>
                  <a:ext cx="40" cy="11"/>
                </a:xfrm>
                <a:custGeom>
                  <a:avLst/>
                  <a:gdLst>
                    <a:gd name="T0" fmla="*/ 0 w 38540"/>
                    <a:gd name="T1" fmla="*/ 0 h 21600"/>
                    <a:gd name="T2" fmla="*/ 0 w 38540"/>
                    <a:gd name="T3" fmla="*/ 0 h 21600"/>
                    <a:gd name="T4" fmla="*/ 0 w 38540"/>
                    <a:gd name="T5" fmla="*/ 0 h 21600"/>
                    <a:gd name="T6" fmla="*/ 0 60000 65536"/>
                    <a:gd name="T7" fmla="*/ 0 60000 65536"/>
                    <a:gd name="T8" fmla="*/ 0 60000 65536"/>
                    <a:gd name="T9" fmla="*/ 0 w 38540"/>
                    <a:gd name="T10" fmla="*/ 0 h 21600"/>
                    <a:gd name="T11" fmla="*/ 38540 w 38540"/>
                    <a:gd name="T12" fmla="*/ 21600 h 21600"/>
                  </a:gdLst>
                  <a:ahLst/>
                  <a:cxnLst>
                    <a:cxn ang="T6">
                      <a:pos x="T0" y="T1"/>
                    </a:cxn>
                    <a:cxn ang="T7">
                      <a:pos x="T2" y="T3"/>
                    </a:cxn>
                    <a:cxn ang="T8">
                      <a:pos x="T4" y="T5"/>
                    </a:cxn>
                  </a:cxnLst>
                  <a:rect l="T9" t="T10" r="T11" b="T12"/>
                  <a:pathLst>
                    <a:path w="38540" h="21600" fill="none" extrusionOk="0">
                      <a:moveTo>
                        <a:pt x="38539" y="12573"/>
                      </a:moveTo>
                      <a:cubicBezTo>
                        <a:pt x="34483" y="18239"/>
                        <a:pt x="27944" y="21599"/>
                        <a:pt x="20977" y="21600"/>
                      </a:cubicBezTo>
                      <a:cubicBezTo>
                        <a:pt x="11030" y="21600"/>
                        <a:pt x="2370" y="14808"/>
                        <a:pt x="-1" y="5149"/>
                      </a:cubicBezTo>
                    </a:path>
                    <a:path w="38540" h="21600" stroke="0" extrusionOk="0">
                      <a:moveTo>
                        <a:pt x="38539" y="12573"/>
                      </a:moveTo>
                      <a:cubicBezTo>
                        <a:pt x="34483" y="18239"/>
                        <a:pt x="27944" y="21599"/>
                        <a:pt x="20977" y="21600"/>
                      </a:cubicBezTo>
                      <a:cubicBezTo>
                        <a:pt x="11030" y="21600"/>
                        <a:pt x="2370" y="14808"/>
                        <a:pt x="-1" y="5149"/>
                      </a:cubicBezTo>
                      <a:lnTo>
                        <a:pt x="20977" y="0"/>
                      </a:lnTo>
                      <a:lnTo>
                        <a:pt x="38539" y="12573"/>
                      </a:lnTo>
                      <a:close/>
                    </a:path>
                  </a:pathLst>
                </a:custGeom>
                <a:solidFill>
                  <a:srgbClr val="E7EDED"/>
                </a:solidFill>
                <a:ln w="3175">
                  <a:solidFill>
                    <a:srgbClr val="6C8F93"/>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grpSp>
        </p:grpSp>
        <p:grpSp>
          <p:nvGrpSpPr>
            <p:cNvPr id="380" name="Group 81">
              <a:extLst>
                <a:ext uri="{FF2B5EF4-FFF2-40B4-BE49-F238E27FC236}">
                  <a16:creationId xmlns:a16="http://schemas.microsoft.com/office/drawing/2014/main" id="{348DE0C8-C329-D142-9C4F-5BA5CA13A8FE}"/>
                </a:ext>
              </a:extLst>
            </p:cNvPr>
            <p:cNvGrpSpPr>
              <a:grpSpLocks/>
            </p:cNvGrpSpPr>
            <p:nvPr/>
          </p:nvGrpSpPr>
          <p:grpSpPr bwMode="auto">
            <a:xfrm>
              <a:off x="1709" y="533"/>
              <a:ext cx="169" cy="168"/>
              <a:chOff x="961" y="2167"/>
              <a:chExt cx="169" cy="168"/>
            </a:xfrm>
          </p:grpSpPr>
          <p:sp>
            <p:nvSpPr>
              <p:cNvPr id="458" name="Freeform 82">
                <a:extLst>
                  <a:ext uri="{FF2B5EF4-FFF2-40B4-BE49-F238E27FC236}">
                    <a16:creationId xmlns:a16="http://schemas.microsoft.com/office/drawing/2014/main" id="{8B8F0B78-2A14-D448-8C96-33321DED9E91}"/>
                  </a:ext>
                </a:extLst>
              </p:cNvPr>
              <p:cNvSpPr>
                <a:spLocks/>
              </p:cNvSpPr>
              <p:nvPr/>
            </p:nvSpPr>
            <p:spPr bwMode="auto">
              <a:xfrm>
                <a:off x="985" y="2269"/>
                <a:ext cx="145" cy="18"/>
              </a:xfrm>
              <a:custGeom>
                <a:avLst/>
                <a:gdLst>
                  <a:gd name="T0" fmla="*/ 0 w 581"/>
                  <a:gd name="T1" fmla="*/ 0 h 72"/>
                  <a:gd name="T2" fmla="*/ 0 w 581"/>
                  <a:gd name="T3" fmla="*/ 0 h 72"/>
                  <a:gd name="T4" fmla="*/ 0 w 581"/>
                  <a:gd name="T5" fmla="*/ 0 h 72"/>
                  <a:gd name="T6" fmla="*/ 0 w 581"/>
                  <a:gd name="T7" fmla="*/ 0 h 72"/>
                  <a:gd name="T8" fmla="*/ 0 w 581"/>
                  <a:gd name="T9" fmla="*/ 0 h 72"/>
                  <a:gd name="T10" fmla="*/ 0 60000 65536"/>
                  <a:gd name="T11" fmla="*/ 0 60000 65536"/>
                  <a:gd name="T12" fmla="*/ 0 60000 65536"/>
                  <a:gd name="T13" fmla="*/ 0 60000 65536"/>
                  <a:gd name="T14" fmla="*/ 0 60000 65536"/>
                  <a:gd name="T15" fmla="*/ 0 w 581"/>
                  <a:gd name="T16" fmla="*/ 0 h 72"/>
                  <a:gd name="T17" fmla="*/ 581 w 581"/>
                  <a:gd name="T18" fmla="*/ 72 h 72"/>
                </a:gdLst>
                <a:ahLst/>
                <a:cxnLst>
                  <a:cxn ang="T10">
                    <a:pos x="T0" y="T1"/>
                  </a:cxn>
                  <a:cxn ang="T11">
                    <a:pos x="T2" y="T3"/>
                  </a:cxn>
                  <a:cxn ang="T12">
                    <a:pos x="T4" y="T5"/>
                  </a:cxn>
                  <a:cxn ang="T13">
                    <a:pos x="T6" y="T7"/>
                  </a:cxn>
                  <a:cxn ang="T14">
                    <a:pos x="T8" y="T9"/>
                  </a:cxn>
                </a:cxnLst>
                <a:rect l="T15" t="T16" r="T17" b="T18"/>
                <a:pathLst>
                  <a:path w="581" h="72">
                    <a:moveTo>
                      <a:pt x="0" y="72"/>
                    </a:moveTo>
                    <a:lnTo>
                      <a:pt x="73" y="0"/>
                    </a:lnTo>
                    <a:lnTo>
                      <a:pt x="581" y="0"/>
                    </a:lnTo>
                    <a:lnTo>
                      <a:pt x="516" y="72"/>
                    </a:lnTo>
                    <a:lnTo>
                      <a:pt x="0" y="72"/>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59" name="Freeform 83">
                <a:extLst>
                  <a:ext uri="{FF2B5EF4-FFF2-40B4-BE49-F238E27FC236}">
                    <a16:creationId xmlns:a16="http://schemas.microsoft.com/office/drawing/2014/main" id="{ED4D6BFA-06BC-904C-A888-1E7EAD5FFE05}"/>
                  </a:ext>
                </a:extLst>
              </p:cNvPr>
              <p:cNvSpPr>
                <a:spLocks/>
              </p:cNvSpPr>
              <p:nvPr/>
            </p:nvSpPr>
            <p:spPr bwMode="auto">
              <a:xfrm>
                <a:off x="985" y="2269"/>
                <a:ext cx="145" cy="18"/>
              </a:xfrm>
              <a:custGeom>
                <a:avLst/>
                <a:gdLst>
                  <a:gd name="T0" fmla="*/ 0 w 581"/>
                  <a:gd name="T1" fmla="*/ 0 h 72"/>
                  <a:gd name="T2" fmla="*/ 0 w 581"/>
                  <a:gd name="T3" fmla="*/ 0 h 72"/>
                  <a:gd name="T4" fmla="*/ 0 w 581"/>
                  <a:gd name="T5" fmla="*/ 0 h 72"/>
                  <a:gd name="T6" fmla="*/ 0 w 581"/>
                  <a:gd name="T7" fmla="*/ 0 h 72"/>
                  <a:gd name="T8" fmla="*/ 0 w 581"/>
                  <a:gd name="T9" fmla="*/ 0 h 72"/>
                  <a:gd name="T10" fmla="*/ 0 60000 65536"/>
                  <a:gd name="T11" fmla="*/ 0 60000 65536"/>
                  <a:gd name="T12" fmla="*/ 0 60000 65536"/>
                  <a:gd name="T13" fmla="*/ 0 60000 65536"/>
                  <a:gd name="T14" fmla="*/ 0 60000 65536"/>
                  <a:gd name="T15" fmla="*/ 0 w 581"/>
                  <a:gd name="T16" fmla="*/ 0 h 72"/>
                  <a:gd name="T17" fmla="*/ 581 w 581"/>
                  <a:gd name="T18" fmla="*/ 72 h 72"/>
                </a:gdLst>
                <a:ahLst/>
                <a:cxnLst>
                  <a:cxn ang="T10">
                    <a:pos x="T0" y="T1"/>
                  </a:cxn>
                  <a:cxn ang="T11">
                    <a:pos x="T2" y="T3"/>
                  </a:cxn>
                  <a:cxn ang="T12">
                    <a:pos x="T4" y="T5"/>
                  </a:cxn>
                  <a:cxn ang="T13">
                    <a:pos x="T6" y="T7"/>
                  </a:cxn>
                  <a:cxn ang="T14">
                    <a:pos x="T8" y="T9"/>
                  </a:cxn>
                </a:cxnLst>
                <a:rect l="T15" t="T16" r="T17" b="T18"/>
                <a:pathLst>
                  <a:path w="581" h="72">
                    <a:moveTo>
                      <a:pt x="0" y="72"/>
                    </a:moveTo>
                    <a:lnTo>
                      <a:pt x="73" y="0"/>
                    </a:lnTo>
                    <a:lnTo>
                      <a:pt x="581" y="0"/>
                    </a:lnTo>
                    <a:lnTo>
                      <a:pt x="516" y="72"/>
                    </a:lnTo>
                    <a:lnTo>
                      <a:pt x="0" y="72"/>
                    </a:lnTo>
                    <a:close/>
                  </a:path>
                </a:pathLst>
              </a:custGeom>
              <a:solidFill>
                <a:srgbClr val="C9C9B6"/>
              </a:solidFill>
              <a:ln w="3175">
                <a:solidFill>
                  <a:srgbClr val="494936"/>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60" name="Rectangle 84">
                <a:extLst>
                  <a:ext uri="{FF2B5EF4-FFF2-40B4-BE49-F238E27FC236}">
                    <a16:creationId xmlns:a16="http://schemas.microsoft.com/office/drawing/2014/main" id="{7DA0C96C-1682-CD4C-ADBF-1865479A82E3}"/>
                  </a:ext>
                </a:extLst>
              </p:cNvPr>
              <p:cNvSpPr>
                <a:spLocks noChangeArrowheads="1"/>
              </p:cNvSpPr>
              <p:nvPr/>
            </p:nvSpPr>
            <p:spPr bwMode="auto">
              <a:xfrm>
                <a:off x="985" y="2287"/>
                <a:ext cx="129" cy="22"/>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461" name="Rectangle 85">
                <a:extLst>
                  <a:ext uri="{FF2B5EF4-FFF2-40B4-BE49-F238E27FC236}">
                    <a16:creationId xmlns:a16="http://schemas.microsoft.com/office/drawing/2014/main" id="{875DD896-9F80-F444-A589-73201B4C3EF1}"/>
                  </a:ext>
                </a:extLst>
              </p:cNvPr>
              <p:cNvSpPr>
                <a:spLocks noChangeArrowheads="1"/>
              </p:cNvSpPr>
              <p:nvPr/>
            </p:nvSpPr>
            <p:spPr bwMode="auto">
              <a:xfrm>
                <a:off x="986" y="2288"/>
                <a:ext cx="127" cy="20"/>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462" name="Freeform 86">
                <a:extLst>
                  <a:ext uri="{FF2B5EF4-FFF2-40B4-BE49-F238E27FC236}">
                    <a16:creationId xmlns:a16="http://schemas.microsoft.com/office/drawing/2014/main" id="{946DFB66-4AF0-F446-A14A-D2DDCD046B14}"/>
                  </a:ext>
                </a:extLst>
              </p:cNvPr>
              <p:cNvSpPr>
                <a:spLocks/>
              </p:cNvSpPr>
              <p:nvPr/>
            </p:nvSpPr>
            <p:spPr bwMode="auto">
              <a:xfrm>
                <a:off x="1114" y="2269"/>
                <a:ext cx="16" cy="40"/>
              </a:xfrm>
              <a:custGeom>
                <a:avLst/>
                <a:gdLst>
                  <a:gd name="T0" fmla="*/ 0 w 65"/>
                  <a:gd name="T1" fmla="*/ 0 h 160"/>
                  <a:gd name="T2" fmla="*/ 0 w 65"/>
                  <a:gd name="T3" fmla="*/ 0 h 160"/>
                  <a:gd name="T4" fmla="*/ 0 w 65"/>
                  <a:gd name="T5" fmla="*/ 0 h 160"/>
                  <a:gd name="T6" fmla="*/ 0 w 65"/>
                  <a:gd name="T7" fmla="*/ 0 h 160"/>
                  <a:gd name="T8" fmla="*/ 0 w 65"/>
                  <a:gd name="T9" fmla="*/ 0 h 160"/>
                  <a:gd name="T10" fmla="*/ 0 60000 65536"/>
                  <a:gd name="T11" fmla="*/ 0 60000 65536"/>
                  <a:gd name="T12" fmla="*/ 0 60000 65536"/>
                  <a:gd name="T13" fmla="*/ 0 60000 65536"/>
                  <a:gd name="T14" fmla="*/ 0 60000 65536"/>
                  <a:gd name="T15" fmla="*/ 0 w 65"/>
                  <a:gd name="T16" fmla="*/ 0 h 160"/>
                  <a:gd name="T17" fmla="*/ 65 w 65"/>
                  <a:gd name="T18" fmla="*/ 160 h 160"/>
                </a:gdLst>
                <a:ahLst/>
                <a:cxnLst>
                  <a:cxn ang="T10">
                    <a:pos x="T0" y="T1"/>
                  </a:cxn>
                  <a:cxn ang="T11">
                    <a:pos x="T2" y="T3"/>
                  </a:cxn>
                  <a:cxn ang="T12">
                    <a:pos x="T4" y="T5"/>
                  </a:cxn>
                  <a:cxn ang="T13">
                    <a:pos x="T6" y="T7"/>
                  </a:cxn>
                  <a:cxn ang="T14">
                    <a:pos x="T8" y="T9"/>
                  </a:cxn>
                </a:cxnLst>
                <a:rect l="T15" t="T16" r="T17" b="T18"/>
                <a:pathLst>
                  <a:path w="65" h="160">
                    <a:moveTo>
                      <a:pt x="0" y="160"/>
                    </a:moveTo>
                    <a:lnTo>
                      <a:pt x="65" y="96"/>
                    </a:lnTo>
                    <a:lnTo>
                      <a:pt x="65" y="0"/>
                    </a:lnTo>
                    <a:lnTo>
                      <a:pt x="0" y="72"/>
                    </a:lnTo>
                    <a:lnTo>
                      <a:pt x="0" y="160"/>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63" name="Freeform 87">
                <a:extLst>
                  <a:ext uri="{FF2B5EF4-FFF2-40B4-BE49-F238E27FC236}">
                    <a16:creationId xmlns:a16="http://schemas.microsoft.com/office/drawing/2014/main" id="{3A3AA82E-7C58-7E4A-9054-F3AEE157FFDF}"/>
                  </a:ext>
                </a:extLst>
              </p:cNvPr>
              <p:cNvSpPr>
                <a:spLocks/>
              </p:cNvSpPr>
              <p:nvPr/>
            </p:nvSpPr>
            <p:spPr bwMode="auto">
              <a:xfrm>
                <a:off x="1114" y="2269"/>
                <a:ext cx="16" cy="40"/>
              </a:xfrm>
              <a:custGeom>
                <a:avLst/>
                <a:gdLst>
                  <a:gd name="T0" fmla="*/ 0 w 65"/>
                  <a:gd name="T1" fmla="*/ 0 h 160"/>
                  <a:gd name="T2" fmla="*/ 0 w 65"/>
                  <a:gd name="T3" fmla="*/ 0 h 160"/>
                  <a:gd name="T4" fmla="*/ 0 w 65"/>
                  <a:gd name="T5" fmla="*/ 0 h 160"/>
                  <a:gd name="T6" fmla="*/ 0 w 65"/>
                  <a:gd name="T7" fmla="*/ 0 h 160"/>
                  <a:gd name="T8" fmla="*/ 0 w 65"/>
                  <a:gd name="T9" fmla="*/ 0 h 160"/>
                  <a:gd name="T10" fmla="*/ 0 60000 65536"/>
                  <a:gd name="T11" fmla="*/ 0 60000 65536"/>
                  <a:gd name="T12" fmla="*/ 0 60000 65536"/>
                  <a:gd name="T13" fmla="*/ 0 60000 65536"/>
                  <a:gd name="T14" fmla="*/ 0 60000 65536"/>
                  <a:gd name="T15" fmla="*/ 0 w 65"/>
                  <a:gd name="T16" fmla="*/ 0 h 160"/>
                  <a:gd name="T17" fmla="*/ 65 w 65"/>
                  <a:gd name="T18" fmla="*/ 160 h 160"/>
                </a:gdLst>
                <a:ahLst/>
                <a:cxnLst>
                  <a:cxn ang="T10">
                    <a:pos x="T0" y="T1"/>
                  </a:cxn>
                  <a:cxn ang="T11">
                    <a:pos x="T2" y="T3"/>
                  </a:cxn>
                  <a:cxn ang="T12">
                    <a:pos x="T4" y="T5"/>
                  </a:cxn>
                  <a:cxn ang="T13">
                    <a:pos x="T6" y="T7"/>
                  </a:cxn>
                  <a:cxn ang="T14">
                    <a:pos x="T8" y="T9"/>
                  </a:cxn>
                </a:cxnLst>
                <a:rect l="T15" t="T16" r="T17" b="T18"/>
                <a:pathLst>
                  <a:path w="65" h="160">
                    <a:moveTo>
                      <a:pt x="0" y="160"/>
                    </a:moveTo>
                    <a:lnTo>
                      <a:pt x="65" y="96"/>
                    </a:lnTo>
                    <a:lnTo>
                      <a:pt x="65" y="0"/>
                    </a:lnTo>
                    <a:lnTo>
                      <a:pt x="0" y="72"/>
                    </a:lnTo>
                    <a:lnTo>
                      <a:pt x="0" y="160"/>
                    </a:lnTo>
                    <a:close/>
                  </a:path>
                </a:pathLst>
              </a:custGeom>
              <a:solidFill>
                <a:srgbClr val="7A7A5A"/>
              </a:solidFill>
              <a:ln w="3175">
                <a:solidFill>
                  <a:srgbClr val="494936"/>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64" name="Freeform 88">
                <a:extLst>
                  <a:ext uri="{FF2B5EF4-FFF2-40B4-BE49-F238E27FC236}">
                    <a16:creationId xmlns:a16="http://schemas.microsoft.com/office/drawing/2014/main" id="{79BED0C8-60D9-2641-A525-FFB976824A9A}"/>
                  </a:ext>
                </a:extLst>
              </p:cNvPr>
              <p:cNvSpPr>
                <a:spLocks/>
              </p:cNvSpPr>
              <p:nvPr/>
            </p:nvSpPr>
            <p:spPr bwMode="auto">
              <a:xfrm>
                <a:off x="989" y="2269"/>
                <a:ext cx="139" cy="14"/>
              </a:xfrm>
              <a:custGeom>
                <a:avLst/>
                <a:gdLst>
                  <a:gd name="T0" fmla="*/ 0 w 557"/>
                  <a:gd name="T1" fmla="*/ 0 h 56"/>
                  <a:gd name="T2" fmla="*/ 0 w 557"/>
                  <a:gd name="T3" fmla="*/ 0 h 56"/>
                  <a:gd name="T4" fmla="*/ 0 w 557"/>
                  <a:gd name="T5" fmla="*/ 0 h 56"/>
                  <a:gd name="T6" fmla="*/ 0 w 557"/>
                  <a:gd name="T7" fmla="*/ 0 h 56"/>
                  <a:gd name="T8" fmla="*/ 0 w 557"/>
                  <a:gd name="T9" fmla="*/ 0 h 56"/>
                  <a:gd name="T10" fmla="*/ 0 60000 65536"/>
                  <a:gd name="T11" fmla="*/ 0 60000 65536"/>
                  <a:gd name="T12" fmla="*/ 0 60000 65536"/>
                  <a:gd name="T13" fmla="*/ 0 60000 65536"/>
                  <a:gd name="T14" fmla="*/ 0 60000 65536"/>
                  <a:gd name="T15" fmla="*/ 0 w 557"/>
                  <a:gd name="T16" fmla="*/ 0 h 56"/>
                  <a:gd name="T17" fmla="*/ 557 w 557"/>
                  <a:gd name="T18" fmla="*/ 56 h 56"/>
                </a:gdLst>
                <a:ahLst/>
                <a:cxnLst>
                  <a:cxn ang="T10">
                    <a:pos x="T0" y="T1"/>
                  </a:cxn>
                  <a:cxn ang="T11">
                    <a:pos x="T2" y="T3"/>
                  </a:cxn>
                  <a:cxn ang="T12">
                    <a:pos x="T4" y="T5"/>
                  </a:cxn>
                  <a:cxn ang="T13">
                    <a:pos x="T6" y="T7"/>
                  </a:cxn>
                  <a:cxn ang="T14">
                    <a:pos x="T8" y="T9"/>
                  </a:cxn>
                </a:cxnLst>
                <a:rect l="T15" t="T16" r="T17" b="T18"/>
                <a:pathLst>
                  <a:path w="557" h="56">
                    <a:moveTo>
                      <a:pt x="0" y="56"/>
                    </a:moveTo>
                    <a:lnTo>
                      <a:pt x="57" y="0"/>
                    </a:lnTo>
                    <a:lnTo>
                      <a:pt x="557" y="0"/>
                    </a:lnTo>
                    <a:lnTo>
                      <a:pt x="508" y="56"/>
                    </a:lnTo>
                    <a:lnTo>
                      <a:pt x="0" y="5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65" name="Freeform 89">
                <a:extLst>
                  <a:ext uri="{FF2B5EF4-FFF2-40B4-BE49-F238E27FC236}">
                    <a16:creationId xmlns:a16="http://schemas.microsoft.com/office/drawing/2014/main" id="{0AE82582-35A0-1540-B4A2-D14E1EF2133D}"/>
                  </a:ext>
                </a:extLst>
              </p:cNvPr>
              <p:cNvSpPr>
                <a:spLocks/>
              </p:cNvSpPr>
              <p:nvPr/>
            </p:nvSpPr>
            <p:spPr bwMode="auto">
              <a:xfrm>
                <a:off x="989" y="2269"/>
                <a:ext cx="139" cy="14"/>
              </a:xfrm>
              <a:custGeom>
                <a:avLst/>
                <a:gdLst>
                  <a:gd name="T0" fmla="*/ 0 w 557"/>
                  <a:gd name="T1" fmla="*/ 0 h 56"/>
                  <a:gd name="T2" fmla="*/ 0 w 557"/>
                  <a:gd name="T3" fmla="*/ 0 h 56"/>
                  <a:gd name="T4" fmla="*/ 0 w 557"/>
                  <a:gd name="T5" fmla="*/ 0 h 56"/>
                  <a:gd name="T6" fmla="*/ 0 w 557"/>
                  <a:gd name="T7" fmla="*/ 0 h 56"/>
                  <a:gd name="T8" fmla="*/ 0 w 557"/>
                  <a:gd name="T9" fmla="*/ 0 h 56"/>
                  <a:gd name="T10" fmla="*/ 0 60000 65536"/>
                  <a:gd name="T11" fmla="*/ 0 60000 65536"/>
                  <a:gd name="T12" fmla="*/ 0 60000 65536"/>
                  <a:gd name="T13" fmla="*/ 0 60000 65536"/>
                  <a:gd name="T14" fmla="*/ 0 60000 65536"/>
                  <a:gd name="T15" fmla="*/ 0 w 557"/>
                  <a:gd name="T16" fmla="*/ 0 h 56"/>
                  <a:gd name="T17" fmla="*/ 557 w 557"/>
                  <a:gd name="T18" fmla="*/ 56 h 56"/>
                </a:gdLst>
                <a:ahLst/>
                <a:cxnLst>
                  <a:cxn ang="T10">
                    <a:pos x="T0" y="T1"/>
                  </a:cxn>
                  <a:cxn ang="T11">
                    <a:pos x="T2" y="T3"/>
                  </a:cxn>
                  <a:cxn ang="T12">
                    <a:pos x="T4" y="T5"/>
                  </a:cxn>
                  <a:cxn ang="T13">
                    <a:pos x="T6" y="T7"/>
                  </a:cxn>
                  <a:cxn ang="T14">
                    <a:pos x="T8" y="T9"/>
                  </a:cxn>
                </a:cxnLst>
                <a:rect l="T15" t="T16" r="T17" b="T18"/>
                <a:pathLst>
                  <a:path w="557" h="56">
                    <a:moveTo>
                      <a:pt x="0" y="56"/>
                    </a:moveTo>
                    <a:lnTo>
                      <a:pt x="57" y="0"/>
                    </a:lnTo>
                    <a:lnTo>
                      <a:pt x="557" y="0"/>
                    </a:lnTo>
                    <a:lnTo>
                      <a:pt x="508" y="56"/>
                    </a:lnTo>
                    <a:lnTo>
                      <a:pt x="0" y="56"/>
                    </a:lnTo>
                    <a:close/>
                  </a:path>
                </a:pathLst>
              </a:custGeom>
              <a:solidFill>
                <a:srgbClr val="000000"/>
              </a:solidFill>
              <a:ln w="3175">
                <a:solidFill>
                  <a:srgbClr val="000000"/>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66" name="Freeform 90">
                <a:extLst>
                  <a:ext uri="{FF2B5EF4-FFF2-40B4-BE49-F238E27FC236}">
                    <a16:creationId xmlns:a16="http://schemas.microsoft.com/office/drawing/2014/main" id="{CF59B8A9-EBAF-FF49-A13C-8A7BA1633B27}"/>
                  </a:ext>
                </a:extLst>
              </p:cNvPr>
              <p:cNvSpPr>
                <a:spLocks/>
              </p:cNvSpPr>
              <p:nvPr/>
            </p:nvSpPr>
            <p:spPr bwMode="auto">
              <a:xfrm>
                <a:off x="987" y="2167"/>
                <a:ext cx="141" cy="14"/>
              </a:xfrm>
              <a:custGeom>
                <a:avLst/>
                <a:gdLst>
                  <a:gd name="T0" fmla="*/ 0 w 565"/>
                  <a:gd name="T1" fmla="*/ 0 h 56"/>
                  <a:gd name="T2" fmla="*/ 0 w 565"/>
                  <a:gd name="T3" fmla="*/ 0 h 56"/>
                  <a:gd name="T4" fmla="*/ 0 w 565"/>
                  <a:gd name="T5" fmla="*/ 0 h 56"/>
                  <a:gd name="T6" fmla="*/ 0 w 565"/>
                  <a:gd name="T7" fmla="*/ 0 h 56"/>
                  <a:gd name="T8" fmla="*/ 0 w 565"/>
                  <a:gd name="T9" fmla="*/ 0 h 56"/>
                  <a:gd name="T10" fmla="*/ 0 60000 65536"/>
                  <a:gd name="T11" fmla="*/ 0 60000 65536"/>
                  <a:gd name="T12" fmla="*/ 0 60000 65536"/>
                  <a:gd name="T13" fmla="*/ 0 60000 65536"/>
                  <a:gd name="T14" fmla="*/ 0 60000 65536"/>
                  <a:gd name="T15" fmla="*/ 0 w 565"/>
                  <a:gd name="T16" fmla="*/ 0 h 56"/>
                  <a:gd name="T17" fmla="*/ 565 w 565"/>
                  <a:gd name="T18" fmla="*/ 56 h 56"/>
                </a:gdLst>
                <a:ahLst/>
                <a:cxnLst>
                  <a:cxn ang="T10">
                    <a:pos x="T0" y="T1"/>
                  </a:cxn>
                  <a:cxn ang="T11">
                    <a:pos x="T2" y="T3"/>
                  </a:cxn>
                  <a:cxn ang="T12">
                    <a:pos x="T4" y="T5"/>
                  </a:cxn>
                  <a:cxn ang="T13">
                    <a:pos x="T6" y="T7"/>
                  </a:cxn>
                  <a:cxn ang="T14">
                    <a:pos x="T8" y="T9"/>
                  </a:cxn>
                </a:cxnLst>
                <a:rect l="T15" t="T16" r="T17" b="T18"/>
                <a:pathLst>
                  <a:path w="565" h="56">
                    <a:moveTo>
                      <a:pt x="0" y="56"/>
                    </a:moveTo>
                    <a:lnTo>
                      <a:pt x="48" y="0"/>
                    </a:lnTo>
                    <a:lnTo>
                      <a:pt x="565" y="0"/>
                    </a:lnTo>
                    <a:lnTo>
                      <a:pt x="508" y="56"/>
                    </a:lnTo>
                    <a:lnTo>
                      <a:pt x="0" y="56"/>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67" name="Freeform 91">
                <a:extLst>
                  <a:ext uri="{FF2B5EF4-FFF2-40B4-BE49-F238E27FC236}">
                    <a16:creationId xmlns:a16="http://schemas.microsoft.com/office/drawing/2014/main" id="{E9C5DE5E-C956-4544-8E54-524E268FC490}"/>
                  </a:ext>
                </a:extLst>
              </p:cNvPr>
              <p:cNvSpPr>
                <a:spLocks/>
              </p:cNvSpPr>
              <p:nvPr/>
            </p:nvSpPr>
            <p:spPr bwMode="auto">
              <a:xfrm>
                <a:off x="987" y="2167"/>
                <a:ext cx="141" cy="14"/>
              </a:xfrm>
              <a:custGeom>
                <a:avLst/>
                <a:gdLst>
                  <a:gd name="T0" fmla="*/ 0 w 565"/>
                  <a:gd name="T1" fmla="*/ 0 h 56"/>
                  <a:gd name="T2" fmla="*/ 0 w 565"/>
                  <a:gd name="T3" fmla="*/ 0 h 56"/>
                  <a:gd name="T4" fmla="*/ 0 w 565"/>
                  <a:gd name="T5" fmla="*/ 0 h 56"/>
                  <a:gd name="T6" fmla="*/ 0 w 565"/>
                  <a:gd name="T7" fmla="*/ 0 h 56"/>
                  <a:gd name="T8" fmla="*/ 0 w 565"/>
                  <a:gd name="T9" fmla="*/ 0 h 56"/>
                  <a:gd name="T10" fmla="*/ 0 60000 65536"/>
                  <a:gd name="T11" fmla="*/ 0 60000 65536"/>
                  <a:gd name="T12" fmla="*/ 0 60000 65536"/>
                  <a:gd name="T13" fmla="*/ 0 60000 65536"/>
                  <a:gd name="T14" fmla="*/ 0 60000 65536"/>
                  <a:gd name="T15" fmla="*/ 0 w 565"/>
                  <a:gd name="T16" fmla="*/ 0 h 56"/>
                  <a:gd name="T17" fmla="*/ 565 w 565"/>
                  <a:gd name="T18" fmla="*/ 56 h 56"/>
                </a:gdLst>
                <a:ahLst/>
                <a:cxnLst>
                  <a:cxn ang="T10">
                    <a:pos x="T0" y="T1"/>
                  </a:cxn>
                  <a:cxn ang="T11">
                    <a:pos x="T2" y="T3"/>
                  </a:cxn>
                  <a:cxn ang="T12">
                    <a:pos x="T4" y="T5"/>
                  </a:cxn>
                  <a:cxn ang="T13">
                    <a:pos x="T6" y="T7"/>
                  </a:cxn>
                  <a:cxn ang="T14">
                    <a:pos x="T8" y="T9"/>
                  </a:cxn>
                </a:cxnLst>
                <a:rect l="T15" t="T16" r="T17" b="T18"/>
                <a:pathLst>
                  <a:path w="565" h="56">
                    <a:moveTo>
                      <a:pt x="0" y="56"/>
                    </a:moveTo>
                    <a:lnTo>
                      <a:pt x="48" y="0"/>
                    </a:lnTo>
                    <a:lnTo>
                      <a:pt x="565" y="0"/>
                    </a:lnTo>
                    <a:lnTo>
                      <a:pt x="508" y="56"/>
                    </a:lnTo>
                    <a:lnTo>
                      <a:pt x="0" y="56"/>
                    </a:lnTo>
                    <a:close/>
                  </a:path>
                </a:pathLst>
              </a:custGeom>
              <a:solidFill>
                <a:srgbClr val="C9C9B6"/>
              </a:solidFill>
              <a:ln w="3175">
                <a:solidFill>
                  <a:srgbClr val="494936"/>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68" name="Rectangle 92">
                <a:extLst>
                  <a:ext uri="{FF2B5EF4-FFF2-40B4-BE49-F238E27FC236}">
                    <a16:creationId xmlns:a16="http://schemas.microsoft.com/office/drawing/2014/main" id="{D4F734D7-5C33-E142-B968-F6E962AC17B6}"/>
                  </a:ext>
                </a:extLst>
              </p:cNvPr>
              <p:cNvSpPr>
                <a:spLocks noChangeArrowheads="1"/>
              </p:cNvSpPr>
              <p:nvPr/>
            </p:nvSpPr>
            <p:spPr bwMode="auto">
              <a:xfrm>
                <a:off x="988" y="2182"/>
                <a:ext cx="127" cy="98"/>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469" name="Rectangle 93">
                <a:extLst>
                  <a:ext uri="{FF2B5EF4-FFF2-40B4-BE49-F238E27FC236}">
                    <a16:creationId xmlns:a16="http://schemas.microsoft.com/office/drawing/2014/main" id="{EF3C27D0-7D52-1448-8E34-1BAC6EE978E1}"/>
                  </a:ext>
                </a:extLst>
              </p:cNvPr>
              <p:cNvSpPr>
                <a:spLocks noChangeArrowheads="1"/>
              </p:cNvSpPr>
              <p:nvPr/>
            </p:nvSpPr>
            <p:spPr bwMode="auto">
              <a:xfrm>
                <a:off x="998" y="2194"/>
                <a:ext cx="105" cy="76"/>
              </a:xfrm>
              <a:prstGeom prst="rect">
                <a:avLst/>
              </a:prstGeom>
              <a:solidFill>
                <a:srgbClr val="FFFFFF"/>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470" name="Freeform 94">
                <a:extLst>
                  <a:ext uri="{FF2B5EF4-FFF2-40B4-BE49-F238E27FC236}">
                    <a16:creationId xmlns:a16="http://schemas.microsoft.com/office/drawing/2014/main" id="{B05B843F-88B8-6C4E-BB51-39794A813F25}"/>
                  </a:ext>
                </a:extLst>
              </p:cNvPr>
              <p:cNvSpPr>
                <a:spLocks/>
              </p:cNvSpPr>
              <p:nvPr/>
            </p:nvSpPr>
            <p:spPr bwMode="auto">
              <a:xfrm>
                <a:off x="1114" y="2167"/>
                <a:ext cx="14" cy="112"/>
              </a:xfrm>
              <a:custGeom>
                <a:avLst/>
                <a:gdLst>
                  <a:gd name="T0" fmla="*/ 0 w 57"/>
                  <a:gd name="T1" fmla="*/ 0 h 449"/>
                  <a:gd name="T2" fmla="*/ 0 w 57"/>
                  <a:gd name="T3" fmla="*/ 0 h 449"/>
                  <a:gd name="T4" fmla="*/ 0 w 57"/>
                  <a:gd name="T5" fmla="*/ 0 h 449"/>
                  <a:gd name="T6" fmla="*/ 0 w 57"/>
                  <a:gd name="T7" fmla="*/ 0 h 449"/>
                  <a:gd name="T8" fmla="*/ 0 w 57"/>
                  <a:gd name="T9" fmla="*/ 0 h 449"/>
                  <a:gd name="T10" fmla="*/ 0 60000 65536"/>
                  <a:gd name="T11" fmla="*/ 0 60000 65536"/>
                  <a:gd name="T12" fmla="*/ 0 60000 65536"/>
                  <a:gd name="T13" fmla="*/ 0 60000 65536"/>
                  <a:gd name="T14" fmla="*/ 0 60000 65536"/>
                  <a:gd name="T15" fmla="*/ 0 w 57"/>
                  <a:gd name="T16" fmla="*/ 0 h 449"/>
                  <a:gd name="T17" fmla="*/ 57 w 57"/>
                  <a:gd name="T18" fmla="*/ 449 h 449"/>
                </a:gdLst>
                <a:ahLst/>
                <a:cxnLst>
                  <a:cxn ang="T10">
                    <a:pos x="T0" y="T1"/>
                  </a:cxn>
                  <a:cxn ang="T11">
                    <a:pos x="T2" y="T3"/>
                  </a:cxn>
                  <a:cxn ang="T12">
                    <a:pos x="T4" y="T5"/>
                  </a:cxn>
                  <a:cxn ang="T13">
                    <a:pos x="T6" y="T7"/>
                  </a:cxn>
                  <a:cxn ang="T14">
                    <a:pos x="T8" y="T9"/>
                  </a:cxn>
                </a:cxnLst>
                <a:rect l="T15" t="T16" r="T17" b="T18"/>
                <a:pathLst>
                  <a:path w="57" h="449">
                    <a:moveTo>
                      <a:pt x="0" y="449"/>
                    </a:moveTo>
                    <a:lnTo>
                      <a:pt x="57" y="401"/>
                    </a:lnTo>
                    <a:lnTo>
                      <a:pt x="57" y="0"/>
                    </a:lnTo>
                    <a:lnTo>
                      <a:pt x="0" y="56"/>
                    </a:lnTo>
                    <a:lnTo>
                      <a:pt x="0" y="449"/>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71" name="Freeform 95">
                <a:extLst>
                  <a:ext uri="{FF2B5EF4-FFF2-40B4-BE49-F238E27FC236}">
                    <a16:creationId xmlns:a16="http://schemas.microsoft.com/office/drawing/2014/main" id="{953F99C8-5621-E24F-804B-60CD82069685}"/>
                  </a:ext>
                </a:extLst>
              </p:cNvPr>
              <p:cNvSpPr>
                <a:spLocks/>
              </p:cNvSpPr>
              <p:nvPr/>
            </p:nvSpPr>
            <p:spPr bwMode="auto">
              <a:xfrm>
                <a:off x="1114" y="2167"/>
                <a:ext cx="14" cy="112"/>
              </a:xfrm>
              <a:custGeom>
                <a:avLst/>
                <a:gdLst>
                  <a:gd name="T0" fmla="*/ 0 w 57"/>
                  <a:gd name="T1" fmla="*/ 0 h 449"/>
                  <a:gd name="T2" fmla="*/ 0 w 57"/>
                  <a:gd name="T3" fmla="*/ 0 h 449"/>
                  <a:gd name="T4" fmla="*/ 0 w 57"/>
                  <a:gd name="T5" fmla="*/ 0 h 449"/>
                  <a:gd name="T6" fmla="*/ 0 w 57"/>
                  <a:gd name="T7" fmla="*/ 0 h 449"/>
                  <a:gd name="T8" fmla="*/ 0 w 57"/>
                  <a:gd name="T9" fmla="*/ 0 h 449"/>
                  <a:gd name="T10" fmla="*/ 0 60000 65536"/>
                  <a:gd name="T11" fmla="*/ 0 60000 65536"/>
                  <a:gd name="T12" fmla="*/ 0 60000 65536"/>
                  <a:gd name="T13" fmla="*/ 0 60000 65536"/>
                  <a:gd name="T14" fmla="*/ 0 60000 65536"/>
                  <a:gd name="T15" fmla="*/ 0 w 57"/>
                  <a:gd name="T16" fmla="*/ 0 h 449"/>
                  <a:gd name="T17" fmla="*/ 57 w 57"/>
                  <a:gd name="T18" fmla="*/ 449 h 449"/>
                </a:gdLst>
                <a:ahLst/>
                <a:cxnLst>
                  <a:cxn ang="T10">
                    <a:pos x="T0" y="T1"/>
                  </a:cxn>
                  <a:cxn ang="T11">
                    <a:pos x="T2" y="T3"/>
                  </a:cxn>
                  <a:cxn ang="T12">
                    <a:pos x="T4" y="T5"/>
                  </a:cxn>
                  <a:cxn ang="T13">
                    <a:pos x="T6" y="T7"/>
                  </a:cxn>
                  <a:cxn ang="T14">
                    <a:pos x="T8" y="T9"/>
                  </a:cxn>
                </a:cxnLst>
                <a:rect l="T15" t="T16" r="T17" b="T18"/>
                <a:pathLst>
                  <a:path w="57" h="449">
                    <a:moveTo>
                      <a:pt x="0" y="449"/>
                    </a:moveTo>
                    <a:lnTo>
                      <a:pt x="57" y="401"/>
                    </a:lnTo>
                    <a:lnTo>
                      <a:pt x="57" y="0"/>
                    </a:lnTo>
                    <a:lnTo>
                      <a:pt x="0" y="56"/>
                    </a:lnTo>
                    <a:lnTo>
                      <a:pt x="0" y="449"/>
                    </a:lnTo>
                    <a:close/>
                  </a:path>
                </a:pathLst>
              </a:custGeom>
              <a:solidFill>
                <a:srgbClr val="7A7A5A"/>
              </a:solidFill>
              <a:ln w="3175">
                <a:solidFill>
                  <a:srgbClr val="494936"/>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72" name="Freeform 96">
                <a:extLst>
                  <a:ext uri="{FF2B5EF4-FFF2-40B4-BE49-F238E27FC236}">
                    <a16:creationId xmlns:a16="http://schemas.microsoft.com/office/drawing/2014/main" id="{C908149D-43CE-C748-8089-CEF435120D36}"/>
                  </a:ext>
                </a:extLst>
              </p:cNvPr>
              <p:cNvSpPr>
                <a:spLocks/>
              </p:cNvSpPr>
              <p:nvPr/>
            </p:nvSpPr>
            <p:spPr bwMode="auto">
              <a:xfrm>
                <a:off x="961" y="2305"/>
                <a:ext cx="159" cy="24"/>
              </a:xfrm>
              <a:custGeom>
                <a:avLst/>
                <a:gdLst>
                  <a:gd name="T0" fmla="*/ 0 w 637"/>
                  <a:gd name="T1" fmla="*/ 0 h 97"/>
                  <a:gd name="T2" fmla="*/ 0 w 637"/>
                  <a:gd name="T3" fmla="*/ 0 h 97"/>
                  <a:gd name="T4" fmla="*/ 0 w 637"/>
                  <a:gd name="T5" fmla="*/ 0 h 97"/>
                  <a:gd name="T6" fmla="*/ 0 w 637"/>
                  <a:gd name="T7" fmla="*/ 0 h 97"/>
                  <a:gd name="T8" fmla="*/ 0 w 637"/>
                  <a:gd name="T9" fmla="*/ 0 h 97"/>
                  <a:gd name="T10" fmla="*/ 0 60000 65536"/>
                  <a:gd name="T11" fmla="*/ 0 60000 65536"/>
                  <a:gd name="T12" fmla="*/ 0 60000 65536"/>
                  <a:gd name="T13" fmla="*/ 0 60000 65536"/>
                  <a:gd name="T14" fmla="*/ 0 60000 65536"/>
                  <a:gd name="T15" fmla="*/ 0 w 637"/>
                  <a:gd name="T16" fmla="*/ 0 h 97"/>
                  <a:gd name="T17" fmla="*/ 637 w 637"/>
                  <a:gd name="T18" fmla="*/ 97 h 97"/>
                </a:gdLst>
                <a:ahLst/>
                <a:cxnLst>
                  <a:cxn ang="T10">
                    <a:pos x="T0" y="T1"/>
                  </a:cxn>
                  <a:cxn ang="T11">
                    <a:pos x="T2" y="T3"/>
                  </a:cxn>
                  <a:cxn ang="T12">
                    <a:pos x="T4" y="T5"/>
                  </a:cxn>
                  <a:cxn ang="T13">
                    <a:pos x="T6" y="T7"/>
                  </a:cxn>
                  <a:cxn ang="T14">
                    <a:pos x="T8" y="T9"/>
                  </a:cxn>
                </a:cxnLst>
                <a:rect l="T15" t="T16" r="T17" b="T18"/>
                <a:pathLst>
                  <a:path w="637" h="97">
                    <a:moveTo>
                      <a:pt x="0" y="97"/>
                    </a:moveTo>
                    <a:lnTo>
                      <a:pt x="81" y="0"/>
                    </a:lnTo>
                    <a:lnTo>
                      <a:pt x="637" y="0"/>
                    </a:lnTo>
                    <a:lnTo>
                      <a:pt x="557" y="97"/>
                    </a:lnTo>
                    <a:lnTo>
                      <a:pt x="0" y="97"/>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73" name="Freeform 97">
                <a:extLst>
                  <a:ext uri="{FF2B5EF4-FFF2-40B4-BE49-F238E27FC236}">
                    <a16:creationId xmlns:a16="http://schemas.microsoft.com/office/drawing/2014/main" id="{53A06D90-9DA6-6946-B074-E14D6DC6D742}"/>
                  </a:ext>
                </a:extLst>
              </p:cNvPr>
              <p:cNvSpPr>
                <a:spLocks/>
              </p:cNvSpPr>
              <p:nvPr/>
            </p:nvSpPr>
            <p:spPr bwMode="auto">
              <a:xfrm>
                <a:off x="961" y="2305"/>
                <a:ext cx="159" cy="24"/>
              </a:xfrm>
              <a:custGeom>
                <a:avLst/>
                <a:gdLst>
                  <a:gd name="T0" fmla="*/ 0 w 637"/>
                  <a:gd name="T1" fmla="*/ 0 h 97"/>
                  <a:gd name="T2" fmla="*/ 0 w 637"/>
                  <a:gd name="T3" fmla="*/ 0 h 97"/>
                  <a:gd name="T4" fmla="*/ 0 w 637"/>
                  <a:gd name="T5" fmla="*/ 0 h 97"/>
                  <a:gd name="T6" fmla="*/ 0 w 637"/>
                  <a:gd name="T7" fmla="*/ 0 h 97"/>
                  <a:gd name="T8" fmla="*/ 0 w 637"/>
                  <a:gd name="T9" fmla="*/ 0 h 97"/>
                  <a:gd name="T10" fmla="*/ 0 60000 65536"/>
                  <a:gd name="T11" fmla="*/ 0 60000 65536"/>
                  <a:gd name="T12" fmla="*/ 0 60000 65536"/>
                  <a:gd name="T13" fmla="*/ 0 60000 65536"/>
                  <a:gd name="T14" fmla="*/ 0 60000 65536"/>
                  <a:gd name="T15" fmla="*/ 0 w 637"/>
                  <a:gd name="T16" fmla="*/ 0 h 97"/>
                  <a:gd name="T17" fmla="*/ 637 w 637"/>
                  <a:gd name="T18" fmla="*/ 97 h 97"/>
                </a:gdLst>
                <a:ahLst/>
                <a:cxnLst>
                  <a:cxn ang="T10">
                    <a:pos x="T0" y="T1"/>
                  </a:cxn>
                  <a:cxn ang="T11">
                    <a:pos x="T2" y="T3"/>
                  </a:cxn>
                  <a:cxn ang="T12">
                    <a:pos x="T4" y="T5"/>
                  </a:cxn>
                  <a:cxn ang="T13">
                    <a:pos x="T6" y="T7"/>
                  </a:cxn>
                  <a:cxn ang="T14">
                    <a:pos x="T8" y="T9"/>
                  </a:cxn>
                </a:cxnLst>
                <a:rect l="T15" t="T16" r="T17" b="T18"/>
                <a:pathLst>
                  <a:path w="637" h="97">
                    <a:moveTo>
                      <a:pt x="0" y="97"/>
                    </a:moveTo>
                    <a:lnTo>
                      <a:pt x="81" y="0"/>
                    </a:lnTo>
                    <a:lnTo>
                      <a:pt x="637" y="0"/>
                    </a:lnTo>
                    <a:lnTo>
                      <a:pt x="557" y="97"/>
                    </a:lnTo>
                    <a:lnTo>
                      <a:pt x="0" y="97"/>
                    </a:lnTo>
                    <a:close/>
                  </a:path>
                </a:pathLst>
              </a:custGeom>
              <a:solidFill>
                <a:srgbClr val="C9C9B6"/>
              </a:solidFill>
              <a:ln w="3175">
                <a:solidFill>
                  <a:srgbClr val="494936"/>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74" name="Freeform 98">
                <a:extLst>
                  <a:ext uri="{FF2B5EF4-FFF2-40B4-BE49-F238E27FC236}">
                    <a16:creationId xmlns:a16="http://schemas.microsoft.com/office/drawing/2014/main" id="{1C40472B-8B30-5546-8982-5FEABF859AA0}"/>
                  </a:ext>
                </a:extLst>
              </p:cNvPr>
              <p:cNvSpPr>
                <a:spLocks/>
              </p:cNvSpPr>
              <p:nvPr/>
            </p:nvSpPr>
            <p:spPr bwMode="auto">
              <a:xfrm>
                <a:off x="1100" y="2305"/>
                <a:ext cx="20" cy="30"/>
              </a:xfrm>
              <a:custGeom>
                <a:avLst/>
                <a:gdLst>
                  <a:gd name="T0" fmla="*/ 0 w 80"/>
                  <a:gd name="T1" fmla="*/ 0 h 121"/>
                  <a:gd name="T2" fmla="*/ 0 w 80"/>
                  <a:gd name="T3" fmla="*/ 0 h 121"/>
                  <a:gd name="T4" fmla="*/ 0 w 80"/>
                  <a:gd name="T5" fmla="*/ 0 h 121"/>
                  <a:gd name="T6" fmla="*/ 0 w 80"/>
                  <a:gd name="T7" fmla="*/ 0 h 121"/>
                  <a:gd name="T8" fmla="*/ 0 w 80"/>
                  <a:gd name="T9" fmla="*/ 0 h 121"/>
                  <a:gd name="T10" fmla="*/ 0 60000 65536"/>
                  <a:gd name="T11" fmla="*/ 0 60000 65536"/>
                  <a:gd name="T12" fmla="*/ 0 60000 65536"/>
                  <a:gd name="T13" fmla="*/ 0 60000 65536"/>
                  <a:gd name="T14" fmla="*/ 0 60000 65536"/>
                  <a:gd name="T15" fmla="*/ 0 w 80"/>
                  <a:gd name="T16" fmla="*/ 0 h 121"/>
                  <a:gd name="T17" fmla="*/ 80 w 80"/>
                  <a:gd name="T18" fmla="*/ 121 h 121"/>
                </a:gdLst>
                <a:ahLst/>
                <a:cxnLst>
                  <a:cxn ang="T10">
                    <a:pos x="T0" y="T1"/>
                  </a:cxn>
                  <a:cxn ang="T11">
                    <a:pos x="T2" y="T3"/>
                  </a:cxn>
                  <a:cxn ang="T12">
                    <a:pos x="T4" y="T5"/>
                  </a:cxn>
                  <a:cxn ang="T13">
                    <a:pos x="T6" y="T7"/>
                  </a:cxn>
                  <a:cxn ang="T14">
                    <a:pos x="T8" y="T9"/>
                  </a:cxn>
                </a:cxnLst>
                <a:rect l="T15" t="T16" r="T17" b="T18"/>
                <a:pathLst>
                  <a:path w="80" h="121">
                    <a:moveTo>
                      <a:pt x="0" y="121"/>
                    </a:moveTo>
                    <a:lnTo>
                      <a:pt x="80" y="40"/>
                    </a:lnTo>
                    <a:lnTo>
                      <a:pt x="80" y="0"/>
                    </a:lnTo>
                    <a:lnTo>
                      <a:pt x="0" y="105"/>
                    </a:lnTo>
                    <a:lnTo>
                      <a:pt x="0" y="121"/>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75" name="Freeform 99">
                <a:extLst>
                  <a:ext uri="{FF2B5EF4-FFF2-40B4-BE49-F238E27FC236}">
                    <a16:creationId xmlns:a16="http://schemas.microsoft.com/office/drawing/2014/main" id="{7AA996F5-43B2-1A48-986E-4910CABA56BD}"/>
                  </a:ext>
                </a:extLst>
              </p:cNvPr>
              <p:cNvSpPr>
                <a:spLocks/>
              </p:cNvSpPr>
              <p:nvPr/>
            </p:nvSpPr>
            <p:spPr bwMode="auto">
              <a:xfrm>
                <a:off x="1100" y="2305"/>
                <a:ext cx="20" cy="30"/>
              </a:xfrm>
              <a:custGeom>
                <a:avLst/>
                <a:gdLst>
                  <a:gd name="T0" fmla="*/ 0 w 80"/>
                  <a:gd name="T1" fmla="*/ 0 h 121"/>
                  <a:gd name="T2" fmla="*/ 0 w 80"/>
                  <a:gd name="T3" fmla="*/ 0 h 121"/>
                  <a:gd name="T4" fmla="*/ 0 w 80"/>
                  <a:gd name="T5" fmla="*/ 0 h 121"/>
                  <a:gd name="T6" fmla="*/ 0 w 80"/>
                  <a:gd name="T7" fmla="*/ 0 h 121"/>
                  <a:gd name="T8" fmla="*/ 0 w 80"/>
                  <a:gd name="T9" fmla="*/ 0 h 121"/>
                  <a:gd name="T10" fmla="*/ 0 60000 65536"/>
                  <a:gd name="T11" fmla="*/ 0 60000 65536"/>
                  <a:gd name="T12" fmla="*/ 0 60000 65536"/>
                  <a:gd name="T13" fmla="*/ 0 60000 65536"/>
                  <a:gd name="T14" fmla="*/ 0 60000 65536"/>
                  <a:gd name="T15" fmla="*/ 0 w 80"/>
                  <a:gd name="T16" fmla="*/ 0 h 121"/>
                  <a:gd name="T17" fmla="*/ 80 w 80"/>
                  <a:gd name="T18" fmla="*/ 121 h 121"/>
                </a:gdLst>
                <a:ahLst/>
                <a:cxnLst>
                  <a:cxn ang="T10">
                    <a:pos x="T0" y="T1"/>
                  </a:cxn>
                  <a:cxn ang="T11">
                    <a:pos x="T2" y="T3"/>
                  </a:cxn>
                  <a:cxn ang="T12">
                    <a:pos x="T4" y="T5"/>
                  </a:cxn>
                  <a:cxn ang="T13">
                    <a:pos x="T6" y="T7"/>
                  </a:cxn>
                  <a:cxn ang="T14">
                    <a:pos x="T8" y="T9"/>
                  </a:cxn>
                </a:cxnLst>
                <a:rect l="T15" t="T16" r="T17" b="T18"/>
                <a:pathLst>
                  <a:path w="80" h="121">
                    <a:moveTo>
                      <a:pt x="0" y="121"/>
                    </a:moveTo>
                    <a:lnTo>
                      <a:pt x="80" y="40"/>
                    </a:lnTo>
                    <a:lnTo>
                      <a:pt x="80" y="0"/>
                    </a:lnTo>
                    <a:lnTo>
                      <a:pt x="0" y="105"/>
                    </a:lnTo>
                    <a:lnTo>
                      <a:pt x="0" y="121"/>
                    </a:lnTo>
                    <a:close/>
                  </a:path>
                </a:pathLst>
              </a:custGeom>
              <a:solidFill>
                <a:srgbClr val="7A7A5A"/>
              </a:solidFill>
              <a:ln w="3175">
                <a:solidFill>
                  <a:srgbClr val="494936"/>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76" name="Rectangle 100">
                <a:extLst>
                  <a:ext uri="{FF2B5EF4-FFF2-40B4-BE49-F238E27FC236}">
                    <a16:creationId xmlns:a16="http://schemas.microsoft.com/office/drawing/2014/main" id="{875A0B54-9361-1B4E-8DD4-C65C93CF1D22}"/>
                  </a:ext>
                </a:extLst>
              </p:cNvPr>
              <p:cNvSpPr>
                <a:spLocks noChangeArrowheads="1"/>
              </p:cNvSpPr>
              <p:nvPr/>
            </p:nvSpPr>
            <p:spPr bwMode="auto">
              <a:xfrm>
                <a:off x="961" y="2329"/>
                <a:ext cx="139" cy="6"/>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477" name="Rectangle 101">
                <a:extLst>
                  <a:ext uri="{FF2B5EF4-FFF2-40B4-BE49-F238E27FC236}">
                    <a16:creationId xmlns:a16="http://schemas.microsoft.com/office/drawing/2014/main" id="{CC4D73DC-3E56-6F45-9278-8C763A57A420}"/>
                  </a:ext>
                </a:extLst>
              </p:cNvPr>
              <p:cNvSpPr>
                <a:spLocks noChangeArrowheads="1"/>
              </p:cNvSpPr>
              <p:nvPr/>
            </p:nvSpPr>
            <p:spPr bwMode="auto">
              <a:xfrm>
                <a:off x="962" y="2330"/>
                <a:ext cx="137" cy="4"/>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grpSp>
        <p:grpSp>
          <p:nvGrpSpPr>
            <p:cNvPr id="381" name="Group 102">
              <a:extLst>
                <a:ext uri="{FF2B5EF4-FFF2-40B4-BE49-F238E27FC236}">
                  <a16:creationId xmlns:a16="http://schemas.microsoft.com/office/drawing/2014/main" id="{323D8B3C-339B-F247-8282-4388852DCBB1}"/>
                </a:ext>
              </a:extLst>
            </p:cNvPr>
            <p:cNvGrpSpPr>
              <a:grpSpLocks/>
            </p:cNvGrpSpPr>
            <p:nvPr/>
          </p:nvGrpSpPr>
          <p:grpSpPr bwMode="auto">
            <a:xfrm>
              <a:off x="1753" y="571"/>
              <a:ext cx="93" cy="56"/>
              <a:chOff x="1005" y="2205"/>
              <a:chExt cx="93" cy="56"/>
            </a:xfrm>
          </p:grpSpPr>
          <p:grpSp>
            <p:nvGrpSpPr>
              <p:cNvPr id="431" name="Group 103">
                <a:extLst>
                  <a:ext uri="{FF2B5EF4-FFF2-40B4-BE49-F238E27FC236}">
                    <a16:creationId xmlns:a16="http://schemas.microsoft.com/office/drawing/2014/main" id="{814F6C8F-529B-8D45-89A3-20B0B9FFDFE7}"/>
                  </a:ext>
                </a:extLst>
              </p:cNvPr>
              <p:cNvGrpSpPr>
                <a:grpSpLocks/>
              </p:cNvGrpSpPr>
              <p:nvPr/>
            </p:nvGrpSpPr>
            <p:grpSpPr bwMode="auto">
              <a:xfrm>
                <a:off x="1005" y="2205"/>
                <a:ext cx="93" cy="56"/>
                <a:chOff x="1005" y="2205"/>
                <a:chExt cx="93" cy="56"/>
              </a:xfrm>
            </p:grpSpPr>
            <p:sp>
              <p:nvSpPr>
                <p:cNvPr id="449" name="Oval 104">
                  <a:extLst>
                    <a:ext uri="{FF2B5EF4-FFF2-40B4-BE49-F238E27FC236}">
                      <a16:creationId xmlns:a16="http://schemas.microsoft.com/office/drawing/2014/main" id="{BABEAEDB-C998-4541-9743-6E5BB692D735}"/>
                    </a:ext>
                  </a:extLst>
                </p:cNvPr>
                <p:cNvSpPr>
                  <a:spLocks noChangeArrowheads="1"/>
                </p:cNvSpPr>
                <p:nvPr/>
              </p:nvSpPr>
              <p:spPr bwMode="auto">
                <a:xfrm>
                  <a:off x="1037" y="2205"/>
                  <a:ext cx="41"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450" name="Oval 105">
                  <a:extLst>
                    <a:ext uri="{FF2B5EF4-FFF2-40B4-BE49-F238E27FC236}">
                      <a16:creationId xmlns:a16="http://schemas.microsoft.com/office/drawing/2014/main" id="{82BA1BB3-FD8C-504C-B840-9643D30DC25C}"/>
                    </a:ext>
                  </a:extLst>
                </p:cNvPr>
                <p:cNvSpPr>
                  <a:spLocks noChangeArrowheads="1"/>
                </p:cNvSpPr>
                <p:nvPr/>
              </p:nvSpPr>
              <p:spPr bwMode="auto">
                <a:xfrm>
                  <a:off x="1015" y="2211"/>
                  <a:ext cx="31"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451" name="Oval 106">
                  <a:extLst>
                    <a:ext uri="{FF2B5EF4-FFF2-40B4-BE49-F238E27FC236}">
                      <a16:creationId xmlns:a16="http://schemas.microsoft.com/office/drawing/2014/main" id="{92D752FB-F66E-0041-8495-474A0E746D4A}"/>
                    </a:ext>
                  </a:extLst>
                </p:cNvPr>
                <p:cNvSpPr>
                  <a:spLocks noChangeArrowheads="1"/>
                </p:cNvSpPr>
                <p:nvPr/>
              </p:nvSpPr>
              <p:spPr bwMode="auto">
                <a:xfrm>
                  <a:off x="1005" y="2225"/>
                  <a:ext cx="20"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452" name="Oval 107">
                  <a:extLst>
                    <a:ext uri="{FF2B5EF4-FFF2-40B4-BE49-F238E27FC236}">
                      <a16:creationId xmlns:a16="http://schemas.microsoft.com/office/drawing/2014/main" id="{BB2D16A0-C17E-934F-B29D-4A118AFFA33E}"/>
                    </a:ext>
                  </a:extLst>
                </p:cNvPr>
                <p:cNvSpPr>
                  <a:spLocks noChangeArrowheads="1"/>
                </p:cNvSpPr>
                <p:nvPr/>
              </p:nvSpPr>
              <p:spPr bwMode="auto">
                <a:xfrm>
                  <a:off x="1011" y="2233"/>
                  <a:ext cx="32" cy="2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453" name="Oval 108">
                  <a:extLst>
                    <a:ext uri="{FF2B5EF4-FFF2-40B4-BE49-F238E27FC236}">
                      <a16:creationId xmlns:a16="http://schemas.microsoft.com/office/drawing/2014/main" id="{73E4D5B9-3B80-334A-B1D3-B7D3C56938A4}"/>
                    </a:ext>
                  </a:extLst>
                </p:cNvPr>
                <p:cNvSpPr>
                  <a:spLocks noChangeArrowheads="1"/>
                </p:cNvSpPr>
                <p:nvPr/>
              </p:nvSpPr>
              <p:spPr bwMode="auto">
                <a:xfrm>
                  <a:off x="1033" y="2237"/>
                  <a:ext cx="49"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454" name="Oval 109">
                  <a:extLst>
                    <a:ext uri="{FF2B5EF4-FFF2-40B4-BE49-F238E27FC236}">
                      <a16:creationId xmlns:a16="http://schemas.microsoft.com/office/drawing/2014/main" id="{2C4D173C-0B35-634F-A7E9-86F2E3CFAD81}"/>
                    </a:ext>
                  </a:extLst>
                </p:cNvPr>
                <p:cNvSpPr>
                  <a:spLocks noChangeArrowheads="1"/>
                </p:cNvSpPr>
                <p:nvPr/>
              </p:nvSpPr>
              <p:spPr bwMode="auto">
                <a:xfrm>
                  <a:off x="1064" y="2211"/>
                  <a:ext cx="30"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455" name="Oval 110">
                  <a:extLst>
                    <a:ext uri="{FF2B5EF4-FFF2-40B4-BE49-F238E27FC236}">
                      <a16:creationId xmlns:a16="http://schemas.microsoft.com/office/drawing/2014/main" id="{B365444B-145D-2948-9E3E-E7C1274DB691}"/>
                    </a:ext>
                  </a:extLst>
                </p:cNvPr>
                <p:cNvSpPr>
                  <a:spLocks noChangeArrowheads="1"/>
                </p:cNvSpPr>
                <p:nvPr/>
              </p:nvSpPr>
              <p:spPr bwMode="auto">
                <a:xfrm>
                  <a:off x="1068" y="2223"/>
                  <a:ext cx="30"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456" name="Oval 111">
                  <a:extLst>
                    <a:ext uri="{FF2B5EF4-FFF2-40B4-BE49-F238E27FC236}">
                      <a16:creationId xmlns:a16="http://schemas.microsoft.com/office/drawing/2014/main" id="{A9E48570-052A-B942-9179-F7FDF4221DA8}"/>
                    </a:ext>
                  </a:extLst>
                </p:cNvPr>
                <p:cNvSpPr>
                  <a:spLocks noChangeArrowheads="1"/>
                </p:cNvSpPr>
                <p:nvPr/>
              </p:nvSpPr>
              <p:spPr bwMode="auto">
                <a:xfrm>
                  <a:off x="1066" y="2227"/>
                  <a:ext cx="30" cy="3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457" name="Oval 112">
                  <a:extLst>
                    <a:ext uri="{FF2B5EF4-FFF2-40B4-BE49-F238E27FC236}">
                      <a16:creationId xmlns:a16="http://schemas.microsoft.com/office/drawing/2014/main" id="{3A306944-FB7A-514E-B6B7-B0D6E16603C0}"/>
                    </a:ext>
                  </a:extLst>
                </p:cNvPr>
                <p:cNvSpPr>
                  <a:spLocks noChangeArrowheads="1"/>
                </p:cNvSpPr>
                <p:nvPr/>
              </p:nvSpPr>
              <p:spPr bwMode="auto">
                <a:xfrm>
                  <a:off x="1021" y="2219"/>
                  <a:ext cx="61" cy="3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grpSp>
          <p:grpSp>
            <p:nvGrpSpPr>
              <p:cNvPr id="432" name="Group 113">
                <a:extLst>
                  <a:ext uri="{FF2B5EF4-FFF2-40B4-BE49-F238E27FC236}">
                    <a16:creationId xmlns:a16="http://schemas.microsoft.com/office/drawing/2014/main" id="{6E78D6A8-430C-1B49-9FFD-F04629FB7ECF}"/>
                  </a:ext>
                </a:extLst>
              </p:cNvPr>
              <p:cNvGrpSpPr>
                <a:grpSpLocks/>
              </p:cNvGrpSpPr>
              <p:nvPr/>
            </p:nvGrpSpPr>
            <p:grpSpPr bwMode="auto">
              <a:xfrm>
                <a:off x="1005" y="2205"/>
                <a:ext cx="93" cy="56"/>
                <a:chOff x="1005" y="2205"/>
                <a:chExt cx="93" cy="56"/>
              </a:xfrm>
            </p:grpSpPr>
            <p:sp>
              <p:nvSpPr>
                <p:cNvPr id="433" name="Arc 114">
                  <a:extLst>
                    <a:ext uri="{FF2B5EF4-FFF2-40B4-BE49-F238E27FC236}">
                      <a16:creationId xmlns:a16="http://schemas.microsoft.com/office/drawing/2014/main" id="{C2103E6B-F4B8-3A4E-AE0A-23D979C8DBA7}"/>
                    </a:ext>
                  </a:extLst>
                </p:cNvPr>
                <p:cNvSpPr>
                  <a:spLocks/>
                </p:cNvSpPr>
                <p:nvPr/>
              </p:nvSpPr>
              <p:spPr bwMode="auto">
                <a:xfrm>
                  <a:off x="1039" y="2205"/>
                  <a:ext cx="38" cy="12"/>
                </a:xfrm>
                <a:custGeom>
                  <a:avLst/>
                  <a:gdLst>
                    <a:gd name="T0" fmla="*/ 0 w 40079"/>
                    <a:gd name="T1" fmla="*/ 0 h 21600"/>
                    <a:gd name="T2" fmla="*/ 0 w 40079"/>
                    <a:gd name="T3" fmla="*/ 0 h 21600"/>
                    <a:gd name="T4" fmla="*/ 0 w 40079"/>
                    <a:gd name="T5" fmla="*/ 0 h 21600"/>
                    <a:gd name="T6" fmla="*/ 0 60000 65536"/>
                    <a:gd name="T7" fmla="*/ 0 60000 65536"/>
                    <a:gd name="T8" fmla="*/ 0 60000 65536"/>
                    <a:gd name="T9" fmla="*/ 0 w 40079"/>
                    <a:gd name="T10" fmla="*/ 0 h 21600"/>
                    <a:gd name="T11" fmla="*/ 40079 w 40079"/>
                    <a:gd name="T12" fmla="*/ 21600 h 21600"/>
                  </a:gdLst>
                  <a:ahLst/>
                  <a:cxnLst>
                    <a:cxn ang="T6">
                      <a:pos x="T0" y="T1"/>
                    </a:cxn>
                    <a:cxn ang="T7">
                      <a:pos x="T2" y="T3"/>
                    </a:cxn>
                    <a:cxn ang="T8">
                      <a:pos x="T4" y="T5"/>
                    </a:cxn>
                  </a:cxnLst>
                  <a:rect l="T9" t="T10" r="T11" b="T12"/>
                  <a:pathLst>
                    <a:path w="40079" h="21600" fill="none" extrusionOk="0">
                      <a:moveTo>
                        <a:pt x="0" y="14358"/>
                      </a:moveTo>
                      <a:cubicBezTo>
                        <a:pt x="3063" y="5749"/>
                        <a:pt x="11212" y="-1"/>
                        <a:pt x="20350" y="0"/>
                      </a:cubicBezTo>
                      <a:cubicBezTo>
                        <a:pt x="28878" y="0"/>
                        <a:pt x="36608" y="5017"/>
                        <a:pt x="40079" y="12807"/>
                      </a:cubicBezTo>
                    </a:path>
                    <a:path w="40079" h="21600" stroke="0" extrusionOk="0">
                      <a:moveTo>
                        <a:pt x="0" y="14358"/>
                      </a:moveTo>
                      <a:cubicBezTo>
                        <a:pt x="3063" y="5749"/>
                        <a:pt x="11212" y="-1"/>
                        <a:pt x="20350" y="0"/>
                      </a:cubicBezTo>
                      <a:cubicBezTo>
                        <a:pt x="28878" y="0"/>
                        <a:pt x="36608" y="5017"/>
                        <a:pt x="40079" y="12807"/>
                      </a:cubicBezTo>
                      <a:lnTo>
                        <a:pt x="20350" y="21600"/>
                      </a:lnTo>
                      <a:lnTo>
                        <a:pt x="0" y="14358"/>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34" name="Arc 115">
                  <a:extLst>
                    <a:ext uri="{FF2B5EF4-FFF2-40B4-BE49-F238E27FC236}">
                      <a16:creationId xmlns:a16="http://schemas.microsoft.com/office/drawing/2014/main" id="{A5840F4B-AA1A-7944-9F09-5692D12C8E89}"/>
                    </a:ext>
                  </a:extLst>
                </p:cNvPr>
                <p:cNvSpPr>
                  <a:spLocks/>
                </p:cNvSpPr>
                <p:nvPr/>
              </p:nvSpPr>
              <p:spPr bwMode="auto">
                <a:xfrm>
                  <a:off x="1040" y="2206"/>
                  <a:ext cx="36" cy="11"/>
                </a:xfrm>
                <a:custGeom>
                  <a:avLst/>
                  <a:gdLst>
                    <a:gd name="T0" fmla="*/ 0 w 39867"/>
                    <a:gd name="T1" fmla="*/ 0 h 21600"/>
                    <a:gd name="T2" fmla="*/ 0 w 39867"/>
                    <a:gd name="T3" fmla="*/ 0 h 21600"/>
                    <a:gd name="T4" fmla="*/ 0 w 39867"/>
                    <a:gd name="T5" fmla="*/ 0 h 21600"/>
                    <a:gd name="T6" fmla="*/ 0 60000 65536"/>
                    <a:gd name="T7" fmla="*/ 0 60000 65536"/>
                    <a:gd name="T8" fmla="*/ 0 60000 65536"/>
                    <a:gd name="T9" fmla="*/ 0 w 39867"/>
                    <a:gd name="T10" fmla="*/ 0 h 21600"/>
                    <a:gd name="T11" fmla="*/ 39867 w 39867"/>
                    <a:gd name="T12" fmla="*/ 21600 h 21600"/>
                  </a:gdLst>
                  <a:ahLst/>
                  <a:cxnLst>
                    <a:cxn ang="T6">
                      <a:pos x="T0" y="T1"/>
                    </a:cxn>
                    <a:cxn ang="T7">
                      <a:pos x="T2" y="T3"/>
                    </a:cxn>
                    <a:cxn ang="T8">
                      <a:pos x="T4" y="T5"/>
                    </a:cxn>
                  </a:cxnLst>
                  <a:rect l="T9" t="T10" r="T11" b="T12"/>
                  <a:pathLst>
                    <a:path w="39867" h="21600" fill="none" extrusionOk="0">
                      <a:moveTo>
                        <a:pt x="-1" y="14116"/>
                      </a:moveTo>
                      <a:cubicBezTo>
                        <a:pt x="3132" y="5633"/>
                        <a:pt x="11218" y="-1"/>
                        <a:pt x="20262" y="0"/>
                      </a:cubicBezTo>
                      <a:cubicBezTo>
                        <a:pt x="28681" y="0"/>
                        <a:pt x="36333" y="4892"/>
                        <a:pt x="39867" y="12533"/>
                      </a:cubicBezTo>
                    </a:path>
                    <a:path w="39867" h="21600" stroke="0" extrusionOk="0">
                      <a:moveTo>
                        <a:pt x="-1" y="14116"/>
                      </a:moveTo>
                      <a:cubicBezTo>
                        <a:pt x="3132" y="5633"/>
                        <a:pt x="11218" y="-1"/>
                        <a:pt x="20262" y="0"/>
                      </a:cubicBezTo>
                      <a:cubicBezTo>
                        <a:pt x="28681" y="0"/>
                        <a:pt x="36333" y="4892"/>
                        <a:pt x="39867" y="12533"/>
                      </a:cubicBezTo>
                      <a:lnTo>
                        <a:pt x="20262" y="21600"/>
                      </a:lnTo>
                      <a:lnTo>
                        <a:pt x="-1" y="14116"/>
                      </a:lnTo>
                      <a:close/>
                    </a:path>
                  </a:pathLst>
                </a:custGeom>
                <a:solidFill>
                  <a:srgbClr val="E7EDED"/>
                </a:solidFill>
                <a:ln w="3175">
                  <a:solidFill>
                    <a:srgbClr val="6C8F93"/>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35" name="Arc 116">
                  <a:extLst>
                    <a:ext uri="{FF2B5EF4-FFF2-40B4-BE49-F238E27FC236}">
                      <a16:creationId xmlns:a16="http://schemas.microsoft.com/office/drawing/2014/main" id="{F062F59E-FDD8-D243-A1A4-F61327CFC5F9}"/>
                    </a:ext>
                  </a:extLst>
                </p:cNvPr>
                <p:cNvSpPr>
                  <a:spLocks/>
                </p:cNvSpPr>
                <p:nvPr/>
              </p:nvSpPr>
              <p:spPr bwMode="auto">
                <a:xfrm>
                  <a:off x="1015" y="2211"/>
                  <a:ext cx="23" cy="14"/>
                </a:xfrm>
                <a:custGeom>
                  <a:avLst/>
                  <a:gdLst>
                    <a:gd name="T0" fmla="*/ 0 w 31958"/>
                    <a:gd name="T1" fmla="*/ 0 h 25972"/>
                    <a:gd name="T2" fmla="*/ 0 w 31958"/>
                    <a:gd name="T3" fmla="*/ 0 h 25972"/>
                    <a:gd name="T4" fmla="*/ 0 w 31958"/>
                    <a:gd name="T5" fmla="*/ 0 h 25972"/>
                    <a:gd name="T6" fmla="*/ 0 60000 65536"/>
                    <a:gd name="T7" fmla="*/ 0 60000 65536"/>
                    <a:gd name="T8" fmla="*/ 0 60000 65536"/>
                    <a:gd name="T9" fmla="*/ 0 w 31958"/>
                    <a:gd name="T10" fmla="*/ 0 h 25972"/>
                    <a:gd name="T11" fmla="*/ 31958 w 31958"/>
                    <a:gd name="T12" fmla="*/ 25972 h 25972"/>
                  </a:gdLst>
                  <a:ahLst/>
                  <a:cxnLst>
                    <a:cxn ang="T6">
                      <a:pos x="T0" y="T1"/>
                    </a:cxn>
                    <a:cxn ang="T7">
                      <a:pos x="T2" y="T3"/>
                    </a:cxn>
                    <a:cxn ang="T8">
                      <a:pos x="T4" y="T5"/>
                    </a:cxn>
                  </a:cxnLst>
                  <a:rect l="T9" t="T10" r="T11" b="T12"/>
                  <a:pathLst>
                    <a:path w="31958" h="25972" fill="none" extrusionOk="0">
                      <a:moveTo>
                        <a:pt x="447" y="25971"/>
                      </a:moveTo>
                      <a:cubicBezTo>
                        <a:pt x="149" y="24533"/>
                        <a:pt x="0" y="23068"/>
                        <a:pt x="0" y="21600"/>
                      </a:cubicBezTo>
                      <a:cubicBezTo>
                        <a:pt x="0" y="9670"/>
                        <a:pt x="9670" y="0"/>
                        <a:pt x="21600" y="0"/>
                      </a:cubicBezTo>
                      <a:cubicBezTo>
                        <a:pt x="25219" y="-1"/>
                        <a:pt x="28781" y="909"/>
                        <a:pt x="31958" y="2645"/>
                      </a:cubicBezTo>
                    </a:path>
                    <a:path w="31958" h="25972" stroke="0" extrusionOk="0">
                      <a:moveTo>
                        <a:pt x="447" y="25971"/>
                      </a:moveTo>
                      <a:cubicBezTo>
                        <a:pt x="149" y="24533"/>
                        <a:pt x="0" y="23068"/>
                        <a:pt x="0" y="21600"/>
                      </a:cubicBezTo>
                      <a:cubicBezTo>
                        <a:pt x="0" y="9670"/>
                        <a:pt x="9670" y="0"/>
                        <a:pt x="21600" y="0"/>
                      </a:cubicBezTo>
                      <a:cubicBezTo>
                        <a:pt x="25219" y="-1"/>
                        <a:pt x="28781" y="909"/>
                        <a:pt x="31958" y="2645"/>
                      </a:cubicBezTo>
                      <a:lnTo>
                        <a:pt x="21600" y="21600"/>
                      </a:lnTo>
                      <a:lnTo>
                        <a:pt x="447" y="2597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36" name="Arc 117">
                  <a:extLst>
                    <a:ext uri="{FF2B5EF4-FFF2-40B4-BE49-F238E27FC236}">
                      <a16:creationId xmlns:a16="http://schemas.microsoft.com/office/drawing/2014/main" id="{30BEB7EA-6C9E-444E-A86C-C85E6D6DF77E}"/>
                    </a:ext>
                  </a:extLst>
                </p:cNvPr>
                <p:cNvSpPr>
                  <a:spLocks/>
                </p:cNvSpPr>
                <p:nvPr/>
              </p:nvSpPr>
              <p:spPr bwMode="auto">
                <a:xfrm>
                  <a:off x="1016" y="2212"/>
                  <a:ext cx="21" cy="13"/>
                </a:xfrm>
                <a:custGeom>
                  <a:avLst/>
                  <a:gdLst>
                    <a:gd name="T0" fmla="*/ 0 w 31797"/>
                    <a:gd name="T1" fmla="*/ 0 h 26058"/>
                    <a:gd name="T2" fmla="*/ 0 w 31797"/>
                    <a:gd name="T3" fmla="*/ 0 h 26058"/>
                    <a:gd name="T4" fmla="*/ 0 w 31797"/>
                    <a:gd name="T5" fmla="*/ 0 h 26058"/>
                    <a:gd name="T6" fmla="*/ 0 60000 65536"/>
                    <a:gd name="T7" fmla="*/ 0 60000 65536"/>
                    <a:gd name="T8" fmla="*/ 0 60000 65536"/>
                    <a:gd name="T9" fmla="*/ 0 w 31797"/>
                    <a:gd name="T10" fmla="*/ 0 h 26058"/>
                    <a:gd name="T11" fmla="*/ 31797 w 31797"/>
                    <a:gd name="T12" fmla="*/ 26058 h 26058"/>
                  </a:gdLst>
                  <a:ahLst/>
                  <a:cxnLst>
                    <a:cxn ang="T6">
                      <a:pos x="T0" y="T1"/>
                    </a:cxn>
                    <a:cxn ang="T7">
                      <a:pos x="T2" y="T3"/>
                    </a:cxn>
                    <a:cxn ang="T8">
                      <a:pos x="T4" y="T5"/>
                    </a:cxn>
                  </a:cxnLst>
                  <a:rect l="T9" t="T10" r="T11" b="T12"/>
                  <a:pathLst>
                    <a:path w="31797" h="26058" fill="none" extrusionOk="0">
                      <a:moveTo>
                        <a:pt x="465" y="26057"/>
                      </a:moveTo>
                      <a:cubicBezTo>
                        <a:pt x="155" y="24592"/>
                        <a:pt x="0" y="23098"/>
                        <a:pt x="0" y="21600"/>
                      </a:cubicBezTo>
                      <a:cubicBezTo>
                        <a:pt x="0" y="9670"/>
                        <a:pt x="9670" y="0"/>
                        <a:pt x="21600" y="0"/>
                      </a:cubicBezTo>
                      <a:cubicBezTo>
                        <a:pt x="25157" y="-1"/>
                        <a:pt x="28660" y="878"/>
                        <a:pt x="31796" y="2558"/>
                      </a:cubicBezTo>
                    </a:path>
                    <a:path w="31797" h="26058" stroke="0" extrusionOk="0">
                      <a:moveTo>
                        <a:pt x="465" y="26057"/>
                      </a:moveTo>
                      <a:cubicBezTo>
                        <a:pt x="155" y="24592"/>
                        <a:pt x="0" y="23098"/>
                        <a:pt x="0" y="21600"/>
                      </a:cubicBezTo>
                      <a:cubicBezTo>
                        <a:pt x="0" y="9670"/>
                        <a:pt x="9670" y="0"/>
                        <a:pt x="21600" y="0"/>
                      </a:cubicBezTo>
                      <a:cubicBezTo>
                        <a:pt x="25157" y="-1"/>
                        <a:pt x="28660" y="878"/>
                        <a:pt x="31796" y="2558"/>
                      </a:cubicBezTo>
                      <a:lnTo>
                        <a:pt x="21600" y="21600"/>
                      </a:lnTo>
                      <a:lnTo>
                        <a:pt x="465" y="26057"/>
                      </a:lnTo>
                      <a:close/>
                    </a:path>
                  </a:pathLst>
                </a:custGeom>
                <a:solidFill>
                  <a:srgbClr val="E7EDED"/>
                </a:solidFill>
                <a:ln w="3175">
                  <a:solidFill>
                    <a:srgbClr val="6C8F93"/>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37" name="Arc 118">
                  <a:extLst>
                    <a:ext uri="{FF2B5EF4-FFF2-40B4-BE49-F238E27FC236}">
                      <a16:creationId xmlns:a16="http://schemas.microsoft.com/office/drawing/2014/main" id="{6BD101A7-40C1-FB44-9F6D-8F6B2FB06DCF}"/>
                    </a:ext>
                  </a:extLst>
                </p:cNvPr>
                <p:cNvSpPr>
                  <a:spLocks/>
                </p:cNvSpPr>
                <p:nvPr/>
              </p:nvSpPr>
              <p:spPr bwMode="auto">
                <a:xfrm>
                  <a:off x="1011" y="2242"/>
                  <a:ext cx="24" cy="11"/>
                </a:xfrm>
                <a:custGeom>
                  <a:avLst/>
                  <a:gdLst>
                    <a:gd name="T0" fmla="*/ 0 w 32394"/>
                    <a:gd name="T1" fmla="*/ 0 h 22980"/>
                    <a:gd name="T2" fmla="*/ 0 w 32394"/>
                    <a:gd name="T3" fmla="*/ 0 h 22980"/>
                    <a:gd name="T4" fmla="*/ 0 w 32394"/>
                    <a:gd name="T5" fmla="*/ 0 h 22980"/>
                    <a:gd name="T6" fmla="*/ 0 60000 65536"/>
                    <a:gd name="T7" fmla="*/ 0 60000 65536"/>
                    <a:gd name="T8" fmla="*/ 0 60000 65536"/>
                    <a:gd name="T9" fmla="*/ 0 w 32394"/>
                    <a:gd name="T10" fmla="*/ 0 h 22980"/>
                    <a:gd name="T11" fmla="*/ 32394 w 32394"/>
                    <a:gd name="T12" fmla="*/ 22980 h 22980"/>
                  </a:gdLst>
                  <a:ahLst/>
                  <a:cxnLst>
                    <a:cxn ang="T6">
                      <a:pos x="T0" y="T1"/>
                    </a:cxn>
                    <a:cxn ang="T7">
                      <a:pos x="T2" y="T3"/>
                    </a:cxn>
                    <a:cxn ang="T8">
                      <a:pos x="T4" y="T5"/>
                    </a:cxn>
                  </a:cxnLst>
                  <a:rect l="T9" t="T10" r="T11" b="T12"/>
                  <a:pathLst>
                    <a:path w="32394" h="22980" fill="none" extrusionOk="0">
                      <a:moveTo>
                        <a:pt x="32393" y="20089"/>
                      </a:moveTo>
                      <a:cubicBezTo>
                        <a:pt x="29111" y="21983"/>
                        <a:pt x="25389" y="22979"/>
                        <a:pt x="21600" y="22980"/>
                      </a:cubicBezTo>
                      <a:cubicBezTo>
                        <a:pt x="9670" y="22980"/>
                        <a:pt x="0" y="13309"/>
                        <a:pt x="0" y="1380"/>
                      </a:cubicBezTo>
                      <a:cubicBezTo>
                        <a:pt x="-1" y="919"/>
                        <a:pt x="14" y="459"/>
                        <a:pt x="44" y="0"/>
                      </a:cubicBezTo>
                    </a:path>
                    <a:path w="32394" h="22980" stroke="0" extrusionOk="0">
                      <a:moveTo>
                        <a:pt x="32393" y="20089"/>
                      </a:moveTo>
                      <a:cubicBezTo>
                        <a:pt x="29111" y="21983"/>
                        <a:pt x="25389" y="22979"/>
                        <a:pt x="21600" y="22980"/>
                      </a:cubicBezTo>
                      <a:cubicBezTo>
                        <a:pt x="9670" y="22980"/>
                        <a:pt x="0" y="13309"/>
                        <a:pt x="0" y="1380"/>
                      </a:cubicBezTo>
                      <a:cubicBezTo>
                        <a:pt x="-1" y="919"/>
                        <a:pt x="14" y="459"/>
                        <a:pt x="44" y="0"/>
                      </a:cubicBezTo>
                      <a:lnTo>
                        <a:pt x="21600" y="1380"/>
                      </a:lnTo>
                      <a:lnTo>
                        <a:pt x="32393" y="2008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38" name="Arc 119">
                  <a:extLst>
                    <a:ext uri="{FF2B5EF4-FFF2-40B4-BE49-F238E27FC236}">
                      <a16:creationId xmlns:a16="http://schemas.microsoft.com/office/drawing/2014/main" id="{9EAC3725-D24D-EC46-BD6B-4DCFB729F03D}"/>
                    </a:ext>
                  </a:extLst>
                </p:cNvPr>
                <p:cNvSpPr>
                  <a:spLocks/>
                </p:cNvSpPr>
                <p:nvPr/>
              </p:nvSpPr>
              <p:spPr bwMode="auto">
                <a:xfrm>
                  <a:off x="1012" y="2242"/>
                  <a:ext cx="22" cy="10"/>
                </a:xfrm>
                <a:custGeom>
                  <a:avLst/>
                  <a:gdLst>
                    <a:gd name="T0" fmla="*/ 0 w 32065"/>
                    <a:gd name="T1" fmla="*/ 0 h 23037"/>
                    <a:gd name="T2" fmla="*/ 0 w 32065"/>
                    <a:gd name="T3" fmla="*/ 0 h 23037"/>
                    <a:gd name="T4" fmla="*/ 0 w 32065"/>
                    <a:gd name="T5" fmla="*/ 0 h 23037"/>
                    <a:gd name="T6" fmla="*/ 0 60000 65536"/>
                    <a:gd name="T7" fmla="*/ 0 60000 65536"/>
                    <a:gd name="T8" fmla="*/ 0 60000 65536"/>
                    <a:gd name="T9" fmla="*/ 0 w 32065"/>
                    <a:gd name="T10" fmla="*/ 0 h 23037"/>
                    <a:gd name="T11" fmla="*/ 32065 w 32065"/>
                    <a:gd name="T12" fmla="*/ 23037 h 23037"/>
                  </a:gdLst>
                  <a:ahLst/>
                  <a:cxnLst>
                    <a:cxn ang="T6">
                      <a:pos x="T0" y="T1"/>
                    </a:cxn>
                    <a:cxn ang="T7">
                      <a:pos x="T2" y="T3"/>
                    </a:cxn>
                    <a:cxn ang="T8">
                      <a:pos x="T4" y="T5"/>
                    </a:cxn>
                  </a:cxnLst>
                  <a:rect l="T9" t="T10" r="T11" b="T12"/>
                  <a:pathLst>
                    <a:path w="32065" h="23037" fill="none" extrusionOk="0">
                      <a:moveTo>
                        <a:pt x="32065" y="20332"/>
                      </a:moveTo>
                      <a:cubicBezTo>
                        <a:pt x="28862" y="22106"/>
                        <a:pt x="25261" y="23036"/>
                        <a:pt x="21600" y="23037"/>
                      </a:cubicBezTo>
                      <a:cubicBezTo>
                        <a:pt x="9670" y="23037"/>
                        <a:pt x="0" y="13366"/>
                        <a:pt x="0" y="1437"/>
                      </a:cubicBezTo>
                      <a:cubicBezTo>
                        <a:pt x="-1" y="957"/>
                        <a:pt x="15" y="478"/>
                        <a:pt x="47" y="-1"/>
                      </a:cubicBezTo>
                    </a:path>
                    <a:path w="32065" h="23037" stroke="0" extrusionOk="0">
                      <a:moveTo>
                        <a:pt x="32065" y="20332"/>
                      </a:moveTo>
                      <a:cubicBezTo>
                        <a:pt x="28862" y="22106"/>
                        <a:pt x="25261" y="23036"/>
                        <a:pt x="21600" y="23037"/>
                      </a:cubicBezTo>
                      <a:cubicBezTo>
                        <a:pt x="9670" y="23037"/>
                        <a:pt x="0" y="13366"/>
                        <a:pt x="0" y="1437"/>
                      </a:cubicBezTo>
                      <a:cubicBezTo>
                        <a:pt x="-1" y="957"/>
                        <a:pt x="15" y="478"/>
                        <a:pt x="47" y="-1"/>
                      </a:cubicBezTo>
                      <a:lnTo>
                        <a:pt x="21600" y="1437"/>
                      </a:lnTo>
                      <a:lnTo>
                        <a:pt x="32065" y="20332"/>
                      </a:lnTo>
                      <a:close/>
                    </a:path>
                  </a:pathLst>
                </a:custGeom>
                <a:solidFill>
                  <a:srgbClr val="E7EDED"/>
                </a:solidFill>
                <a:ln w="3175">
                  <a:solidFill>
                    <a:srgbClr val="6C8F93"/>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39" name="Arc 120">
                  <a:extLst>
                    <a:ext uri="{FF2B5EF4-FFF2-40B4-BE49-F238E27FC236}">
                      <a16:creationId xmlns:a16="http://schemas.microsoft.com/office/drawing/2014/main" id="{527D7650-441C-DA43-811D-0A676C436B5C}"/>
                    </a:ext>
                  </a:extLst>
                </p:cNvPr>
                <p:cNvSpPr>
                  <a:spLocks/>
                </p:cNvSpPr>
                <p:nvPr/>
              </p:nvSpPr>
              <p:spPr bwMode="auto">
                <a:xfrm>
                  <a:off x="1076" y="2211"/>
                  <a:ext cx="18" cy="13"/>
                </a:xfrm>
                <a:custGeom>
                  <a:avLst/>
                  <a:gdLst>
                    <a:gd name="T0" fmla="*/ 0 w 25836"/>
                    <a:gd name="T1" fmla="*/ 0 h 32090"/>
                    <a:gd name="T2" fmla="*/ 0 w 25836"/>
                    <a:gd name="T3" fmla="*/ 0 h 32090"/>
                    <a:gd name="T4" fmla="*/ 0 w 25836"/>
                    <a:gd name="T5" fmla="*/ 0 h 32090"/>
                    <a:gd name="T6" fmla="*/ 0 60000 65536"/>
                    <a:gd name="T7" fmla="*/ 0 60000 65536"/>
                    <a:gd name="T8" fmla="*/ 0 60000 65536"/>
                    <a:gd name="T9" fmla="*/ 0 w 25836"/>
                    <a:gd name="T10" fmla="*/ 0 h 32090"/>
                    <a:gd name="T11" fmla="*/ 25836 w 25836"/>
                    <a:gd name="T12" fmla="*/ 32090 h 32090"/>
                  </a:gdLst>
                  <a:ahLst/>
                  <a:cxnLst>
                    <a:cxn ang="T6">
                      <a:pos x="T0" y="T1"/>
                    </a:cxn>
                    <a:cxn ang="T7">
                      <a:pos x="T2" y="T3"/>
                    </a:cxn>
                    <a:cxn ang="T8">
                      <a:pos x="T4" y="T5"/>
                    </a:cxn>
                  </a:cxnLst>
                  <a:rect l="T9" t="T10" r="T11" b="T12"/>
                  <a:pathLst>
                    <a:path w="25836" h="32090" fill="none" extrusionOk="0">
                      <a:moveTo>
                        <a:pt x="0" y="419"/>
                      </a:moveTo>
                      <a:cubicBezTo>
                        <a:pt x="1394" y="140"/>
                        <a:pt x="2813" y="-1"/>
                        <a:pt x="4236" y="0"/>
                      </a:cubicBezTo>
                      <a:cubicBezTo>
                        <a:pt x="16165" y="0"/>
                        <a:pt x="25836" y="9670"/>
                        <a:pt x="25836" y="21600"/>
                      </a:cubicBezTo>
                      <a:cubicBezTo>
                        <a:pt x="25836" y="25270"/>
                        <a:pt x="24900" y="28881"/>
                        <a:pt x="23117" y="32089"/>
                      </a:cubicBezTo>
                    </a:path>
                    <a:path w="25836" h="32090" stroke="0" extrusionOk="0">
                      <a:moveTo>
                        <a:pt x="0" y="419"/>
                      </a:moveTo>
                      <a:cubicBezTo>
                        <a:pt x="1394" y="140"/>
                        <a:pt x="2813" y="-1"/>
                        <a:pt x="4236" y="0"/>
                      </a:cubicBezTo>
                      <a:cubicBezTo>
                        <a:pt x="16165" y="0"/>
                        <a:pt x="25836" y="9670"/>
                        <a:pt x="25836" y="21600"/>
                      </a:cubicBezTo>
                      <a:cubicBezTo>
                        <a:pt x="25836" y="25270"/>
                        <a:pt x="24900" y="28881"/>
                        <a:pt x="23117" y="32089"/>
                      </a:cubicBezTo>
                      <a:lnTo>
                        <a:pt x="4236" y="21600"/>
                      </a:lnTo>
                      <a:lnTo>
                        <a:pt x="0" y="41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40" name="Arc 121">
                  <a:extLst>
                    <a:ext uri="{FF2B5EF4-FFF2-40B4-BE49-F238E27FC236}">
                      <a16:creationId xmlns:a16="http://schemas.microsoft.com/office/drawing/2014/main" id="{D57E899A-E50F-1149-9374-05A6B92F5B28}"/>
                    </a:ext>
                  </a:extLst>
                </p:cNvPr>
                <p:cNvSpPr>
                  <a:spLocks/>
                </p:cNvSpPr>
                <p:nvPr/>
              </p:nvSpPr>
              <p:spPr bwMode="auto">
                <a:xfrm>
                  <a:off x="1076" y="2212"/>
                  <a:ext cx="17" cy="12"/>
                </a:xfrm>
                <a:custGeom>
                  <a:avLst/>
                  <a:gdLst>
                    <a:gd name="T0" fmla="*/ 0 w 25642"/>
                    <a:gd name="T1" fmla="*/ 0 h 32484"/>
                    <a:gd name="T2" fmla="*/ 0 w 25642"/>
                    <a:gd name="T3" fmla="*/ 0 h 32484"/>
                    <a:gd name="T4" fmla="*/ 0 w 25642"/>
                    <a:gd name="T5" fmla="*/ 0 h 32484"/>
                    <a:gd name="T6" fmla="*/ 0 60000 65536"/>
                    <a:gd name="T7" fmla="*/ 0 60000 65536"/>
                    <a:gd name="T8" fmla="*/ 0 60000 65536"/>
                    <a:gd name="T9" fmla="*/ 0 w 25642"/>
                    <a:gd name="T10" fmla="*/ 0 h 32484"/>
                    <a:gd name="T11" fmla="*/ 25642 w 25642"/>
                    <a:gd name="T12" fmla="*/ 32484 h 32484"/>
                  </a:gdLst>
                  <a:ahLst/>
                  <a:cxnLst>
                    <a:cxn ang="T6">
                      <a:pos x="T0" y="T1"/>
                    </a:cxn>
                    <a:cxn ang="T7">
                      <a:pos x="T2" y="T3"/>
                    </a:cxn>
                    <a:cxn ang="T8">
                      <a:pos x="T4" y="T5"/>
                    </a:cxn>
                  </a:cxnLst>
                  <a:rect l="T9" t="T10" r="T11" b="T12"/>
                  <a:pathLst>
                    <a:path w="25642" h="32484" fill="none" extrusionOk="0">
                      <a:moveTo>
                        <a:pt x="0" y="381"/>
                      </a:moveTo>
                      <a:cubicBezTo>
                        <a:pt x="1332" y="127"/>
                        <a:pt x="2685" y="-1"/>
                        <a:pt x="4042" y="0"/>
                      </a:cubicBezTo>
                      <a:cubicBezTo>
                        <a:pt x="15971" y="0"/>
                        <a:pt x="25642" y="9670"/>
                        <a:pt x="25642" y="21600"/>
                      </a:cubicBezTo>
                      <a:cubicBezTo>
                        <a:pt x="25642" y="25424"/>
                        <a:pt x="24626" y="29180"/>
                        <a:pt x="22699" y="32483"/>
                      </a:cubicBezTo>
                    </a:path>
                    <a:path w="25642" h="32484" stroke="0" extrusionOk="0">
                      <a:moveTo>
                        <a:pt x="0" y="381"/>
                      </a:moveTo>
                      <a:cubicBezTo>
                        <a:pt x="1332" y="127"/>
                        <a:pt x="2685" y="-1"/>
                        <a:pt x="4042" y="0"/>
                      </a:cubicBezTo>
                      <a:cubicBezTo>
                        <a:pt x="15971" y="0"/>
                        <a:pt x="25642" y="9670"/>
                        <a:pt x="25642" y="21600"/>
                      </a:cubicBezTo>
                      <a:cubicBezTo>
                        <a:pt x="25642" y="25424"/>
                        <a:pt x="24626" y="29180"/>
                        <a:pt x="22699" y="32483"/>
                      </a:cubicBezTo>
                      <a:lnTo>
                        <a:pt x="4042" y="21600"/>
                      </a:lnTo>
                      <a:lnTo>
                        <a:pt x="0" y="381"/>
                      </a:lnTo>
                      <a:close/>
                    </a:path>
                  </a:pathLst>
                </a:custGeom>
                <a:solidFill>
                  <a:srgbClr val="E7EDED"/>
                </a:solidFill>
                <a:ln w="3175">
                  <a:solidFill>
                    <a:srgbClr val="6C8F93"/>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41" name="Arc 122">
                  <a:extLst>
                    <a:ext uri="{FF2B5EF4-FFF2-40B4-BE49-F238E27FC236}">
                      <a16:creationId xmlns:a16="http://schemas.microsoft.com/office/drawing/2014/main" id="{B76AD823-98BA-ED42-9898-B2B486195181}"/>
                    </a:ext>
                  </a:extLst>
                </p:cNvPr>
                <p:cNvSpPr>
                  <a:spLocks/>
                </p:cNvSpPr>
                <p:nvPr/>
              </p:nvSpPr>
              <p:spPr bwMode="auto">
                <a:xfrm>
                  <a:off x="1082" y="2225"/>
                  <a:ext cx="16" cy="13"/>
                </a:xfrm>
                <a:custGeom>
                  <a:avLst/>
                  <a:gdLst>
                    <a:gd name="T0" fmla="*/ 0 w 21600"/>
                    <a:gd name="T1" fmla="*/ 0 h 28665"/>
                    <a:gd name="T2" fmla="*/ 0 w 21600"/>
                    <a:gd name="T3" fmla="*/ 0 h 28665"/>
                    <a:gd name="T4" fmla="*/ 0 w 21600"/>
                    <a:gd name="T5" fmla="*/ 0 h 28665"/>
                    <a:gd name="T6" fmla="*/ 0 60000 65536"/>
                    <a:gd name="T7" fmla="*/ 0 60000 65536"/>
                    <a:gd name="T8" fmla="*/ 0 60000 65536"/>
                    <a:gd name="T9" fmla="*/ 0 w 21600"/>
                    <a:gd name="T10" fmla="*/ 0 h 28665"/>
                    <a:gd name="T11" fmla="*/ 21600 w 21600"/>
                    <a:gd name="T12" fmla="*/ 28665 h 28665"/>
                  </a:gdLst>
                  <a:ahLst/>
                  <a:cxnLst>
                    <a:cxn ang="T6">
                      <a:pos x="T0" y="T1"/>
                    </a:cxn>
                    <a:cxn ang="T7">
                      <a:pos x="T2" y="T3"/>
                    </a:cxn>
                    <a:cxn ang="T8">
                      <a:pos x="T4" y="T5"/>
                    </a:cxn>
                  </a:cxnLst>
                  <a:rect l="T9" t="T10" r="T11" b="T12"/>
                  <a:pathLst>
                    <a:path w="21600" h="28665" fill="none" extrusionOk="0">
                      <a:moveTo>
                        <a:pt x="13298" y="-1"/>
                      </a:moveTo>
                      <a:cubicBezTo>
                        <a:pt x="18537" y="4093"/>
                        <a:pt x="21600" y="10371"/>
                        <a:pt x="21600" y="17021"/>
                      </a:cubicBezTo>
                      <a:cubicBezTo>
                        <a:pt x="21600" y="21148"/>
                        <a:pt x="20417" y="25188"/>
                        <a:pt x="18192" y="28664"/>
                      </a:cubicBezTo>
                    </a:path>
                    <a:path w="21600" h="28665" stroke="0" extrusionOk="0">
                      <a:moveTo>
                        <a:pt x="13298" y="-1"/>
                      </a:moveTo>
                      <a:cubicBezTo>
                        <a:pt x="18537" y="4093"/>
                        <a:pt x="21600" y="10371"/>
                        <a:pt x="21600" y="17021"/>
                      </a:cubicBezTo>
                      <a:cubicBezTo>
                        <a:pt x="21600" y="21148"/>
                        <a:pt x="20417" y="25188"/>
                        <a:pt x="18192" y="28664"/>
                      </a:cubicBezTo>
                      <a:lnTo>
                        <a:pt x="0" y="17021"/>
                      </a:lnTo>
                      <a:lnTo>
                        <a:pt x="13298"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42" name="Arc 123">
                  <a:extLst>
                    <a:ext uri="{FF2B5EF4-FFF2-40B4-BE49-F238E27FC236}">
                      <a16:creationId xmlns:a16="http://schemas.microsoft.com/office/drawing/2014/main" id="{ED349BC2-3CBF-0143-A7F1-3B3940F57866}"/>
                    </a:ext>
                  </a:extLst>
                </p:cNvPr>
                <p:cNvSpPr>
                  <a:spLocks/>
                </p:cNvSpPr>
                <p:nvPr/>
              </p:nvSpPr>
              <p:spPr bwMode="auto">
                <a:xfrm>
                  <a:off x="1082" y="2226"/>
                  <a:ext cx="15" cy="12"/>
                </a:xfrm>
                <a:custGeom>
                  <a:avLst/>
                  <a:gdLst>
                    <a:gd name="T0" fmla="*/ 0 w 21600"/>
                    <a:gd name="T1" fmla="*/ 0 h 29262"/>
                    <a:gd name="T2" fmla="*/ 0 w 21600"/>
                    <a:gd name="T3" fmla="*/ 0 h 29262"/>
                    <a:gd name="T4" fmla="*/ 0 w 21600"/>
                    <a:gd name="T5" fmla="*/ 0 h 29262"/>
                    <a:gd name="T6" fmla="*/ 0 60000 65536"/>
                    <a:gd name="T7" fmla="*/ 0 60000 65536"/>
                    <a:gd name="T8" fmla="*/ 0 60000 65536"/>
                    <a:gd name="T9" fmla="*/ 0 w 21600"/>
                    <a:gd name="T10" fmla="*/ 0 h 29262"/>
                    <a:gd name="T11" fmla="*/ 21600 w 21600"/>
                    <a:gd name="T12" fmla="*/ 29262 h 29262"/>
                  </a:gdLst>
                  <a:ahLst/>
                  <a:cxnLst>
                    <a:cxn ang="T6">
                      <a:pos x="T0" y="T1"/>
                    </a:cxn>
                    <a:cxn ang="T7">
                      <a:pos x="T2" y="T3"/>
                    </a:cxn>
                    <a:cxn ang="T8">
                      <a:pos x="T4" y="T5"/>
                    </a:cxn>
                  </a:cxnLst>
                  <a:rect l="T9" t="T10" r="T11" b="T12"/>
                  <a:pathLst>
                    <a:path w="21600" h="29262" fill="none" extrusionOk="0">
                      <a:moveTo>
                        <a:pt x="12959" y="-1"/>
                      </a:moveTo>
                      <a:cubicBezTo>
                        <a:pt x="18399" y="4079"/>
                        <a:pt x="21600" y="10481"/>
                        <a:pt x="21600" y="17280"/>
                      </a:cubicBezTo>
                      <a:cubicBezTo>
                        <a:pt x="21600" y="21544"/>
                        <a:pt x="20337" y="25713"/>
                        <a:pt x="17971" y="29261"/>
                      </a:cubicBezTo>
                    </a:path>
                    <a:path w="21600" h="29262" stroke="0" extrusionOk="0">
                      <a:moveTo>
                        <a:pt x="12959" y="-1"/>
                      </a:moveTo>
                      <a:cubicBezTo>
                        <a:pt x="18399" y="4079"/>
                        <a:pt x="21600" y="10481"/>
                        <a:pt x="21600" y="17280"/>
                      </a:cubicBezTo>
                      <a:cubicBezTo>
                        <a:pt x="21600" y="21544"/>
                        <a:pt x="20337" y="25713"/>
                        <a:pt x="17971" y="29261"/>
                      </a:cubicBezTo>
                      <a:lnTo>
                        <a:pt x="0" y="17280"/>
                      </a:lnTo>
                      <a:lnTo>
                        <a:pt x="12959" y="-1"/>
                      </a:lnTo>
                      <a:close/>
                    </a:path>
                  </a:pathLst>
                </a:custGeom>
                <a:solidFill>
                  <a:srgbClr val="E7EDED"/>
                </a:solidFill>
                <a:ln w="3175">
                  <a:solidFill>
                    <a:srgbClr val="6C8F93"/>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43" name="Arc 124">
                  <a:extLst>
                    <a:ext uri="{FF2B5EF4-FFF2-40B4-BE49-F238E27FC236}">
                      <a16:creationId xmlns:a16="http://schemas.microsoft.com/office/drawing/2014/main" id="{84271200-9C42-7045-BDE3-216C1F9D2F5D}"/>
                    </a:ext>
                  </a:extLst>
                </p:cNvPr>
                <p:cNvSpPr>
                  <a:spLocks/>
                </p:cNvSpPr>
                <p:nvPr/>
              </p:nvSpPr>
              <p:spPr bwMode="auto">
                <a:xfrm>
                  <a:off x="1076" y="2237"/>
                  <a:ext cx="20" cy="20"/>
                </a:xfrm>
                <a:custGeom>
                  <a:avLst/>
                  <a:gdLst>
                    <a:gd name="T0" fmla="*/ 0 w 28696"/>
                    <a:gd name="T1" fmla="*/ 0 h 28431"/>
                    <a:gd name="T2" fmla="*/ 0 w 28696"/>
                    <a:gd name="T3" fmla="*/ 0 h 28431"/>
                    <a:gd name="T4" fmla="*/ 0 w 28696"/>
                    <a:gd name="T5" fmla="*/ 0 h 28431"/>
                    <a:gd name="T6" fmla="*/ 0 60000 65536"/>
                    <a:gd name="T7" fmla="*/ 0 60000 65536"/>
                    <a:gd name="T8" fmla="*/ 0 60000 65536"/>
                    <a:gd name="T9" fmla="*/ 0 w 28696"/>
                    <a:gd name="T10" fmla="*/ 0 h 28431"/>
                    <a:gd name="T11" fmla="*/ 28696 w 28696"/>
                    <a:gd name="T12" fmla="*/ 28431 h 28431"/>
                  </a:gdLst>
                  <a:ahLst/>
                  <a:cxnLst>
                    <a:cxn ang="T6">
                      <a:pos x="T0" y="T1"/>
                    </a:cxn>
                    <a:cxn ang="T7">
                      <a:pos x="T2" y="T3"/>
                    </a:cxn>
                    <a:cxn ang="T8">
                      <a:pos x="T4" y="T5"/>
                    </a:cxn>
                  </a:cxnLst>
                  <a:rect l="T9" t="T10" r="T11" b="T12"/>
                  <a:pathLst>
                    <a:path w="28696" h="28431" fill="none" extrusionOk="0">
                      <a:moveTo>
                        <a:pt x="27587" y="0"/>
                      </a:moveTo>
                      <a:cubicBezTo>
                        <a:pt x="28321" y="2202"/>
                        <a:pt x="28696" y="4509"/>
                        <a:pt x="28696" y="6831"/>
                      </a:cubicBezTo>
                      <a:cubicBezTo>
                        <a:pt x="28696" y="18760"/>
                        <a:pt x="19025" y="28431"/>
                        <a:pt x="7096" y="28431"/>
                      </a:cubicBezTo>
                      <a:cubicBezTo>
                        <a:pt x="4680" y="28431"/>
                        <a:pt x="2281" y="28025"/>
                        <a:pt x="-1" y="27232"/>
                      </a:cubicBezTo>
                    </a:path>
                    <a:path w="28696" h="28431" stroke="0" extrusionOk="0">
                      <a:moveTo>
                        <a:pt x="27587" y="0"/>
                      </a:moveTo>
                      <a:cubicBezTo>
                        <a:pt x="28321" y="2202"/>
                        <a:pt x="28696" y="4509"/>
                        <a:pt x="28696" y="6831"/>
                      </a:cubicBezTo>
                      <a:cubicBezTo>
                        <a:pt x="28696" y="18760"/>
                        <a:pt x="19025" y="28431"/>
                        <a:pt x="7096" y="28431"/>
                      </a:cubicBezTo>
                      <a:cubicBezTo>
                        <a:pt x="4680" y="28431"/>
                        <a:pt x="2281" y="28025"/>
                        <a:pt x="-1" y="27232"/>
                      </a:cubicBezTo>
                      <a:lnTo>
                        <a:pt x="7096" y="6831"/>
                      </a:lnTo>
                      <a:lnTo>
                        <a:pt x="27587" y="0"/>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44" name="Arc 125">
                  <a:extLst>
                    <a:ext uri="{FF2B5EF4-FFF2-40B4-BE49-F238E27FC236}">
                      <a16:creationId xmlns:a16="http://schemas.microsoft.com/office/drawing/2014/main" id="{864A69D5-3829-9147-953F-70C8F4EEA6BE}"/>
                    </a:ext>
                  </a:extLst>
                </p:cNvPr>
                <p:cNvSpPr>
                  <a:spLocks/>
                </p:cNvSpPr>
                <p:nvPr/>
              </p:nvSpPr>
              <p:spPr bwMode="auto">
                <a:xfrm>
                  <a:off x="1076" y="2238"/>
                  <a:ext cx="19" cy="18"/>
                </a:xfrm>
                <a:custGeom>
                  <a:avLst/>
                  <a:gdLst>
                    <a:gd name="T0" fmla="*/ 0 w 28696"/>
                    <a:gd name="T1" fmla="*/ 0 h 28431"/>
                    <a:gd name="T2" fmla="*/ 0 w 28696"/>
                    <a:gd name="T3" fmla="*/ 0 h 28431"/>
                    <a:gd name="T4" fmla="*/ 0 w 28696"/>
                    <a:gd name="T5" fmla="*/ 0 h 28431"/>
                    <a:gd name="T6" fmla="*/ 0 60000 65536"/>
                    <a:gd name="T7" fmla="*/ 0 60000 65536"/>
                    <a:gd name="T8" fmla="*/ 0 60000 65536"/>
                    <a:gd name="T9" fmla="*/ 0 w 28696"/>
                    <a:gd name="T10" fmla="*/ 0 h 28431"/>
                    <a:gd name="T11" fmla="*/ 28696 w 28696"/>
                    <a:gd name="T12" fmla="*/ 28431 h 28431"/>
                  </a:gdLst>
                  <a:ahLst/>
                  <a:cxnLst>
                    <a:cxn ang="T6">
                      <a:pos x="T0" y="T1"/>
                    </a:cxn>
                    <a:cxn ang="T7">
                      <a:pos x="T2" y="T3"/>
                    </a:cxn>
                    <a:cxn ang="T8">
                      <a:pos x="T4" y="T5"/>
                    </a:cxn>
                  </a:cxnLst>
                  <a:rect l="T9" t="T10" r="T11" b="T12"/>
                  <a:pathLst>
                    <a:path w="28696" h="28431" fill="none" extrusionOk="0">
                      <a:moveTo>
                        <a:pt x="27587" y="0"/>
                      </a:moveTo>
                      <a:cubicBezTo>
                        <a:pt x="28321" y="2202"/>
                        <a:pt x="28696" y="4509"/>
                        <a:pt x="28696" y="6831"/>
                      </a:cubicBezTo>
                      <a:cubicBezTo>
                        <a:pt x="28696" y="18760"/>
                        <a:pt x="19025" y="28431"/>
                        <a:pt x="7096" y="28431"/>
                      </a:cubicBezTo>
                      <a:cubicBezTo>
                        <a:pt x="4680" y="28431"/>
                        <a:pt x="2281" y="28025"/>
                        <a:pt x="-1" y="27232"/>
                      </a:cubicBezTo>
                    </a:path>
                    <a:path w="28696" h="28431" stroke="0" extrusionOk="0">
                      <a:moveTo>
                        <a:pt x="27587" y="0"/>
                      </a:moveTo>
                      <a:cubicBezTo>
                        <a:pt x="28321" y="2202"/>
                        <a:pt x="28696" y="4509"/>
                        <a:pt x="28696" y="6831"/>
                      </a:cubicBezTo>
                      <a:cubicBezTo>
                        <a:pt x="28696" y="18760"/>
                        <a:pt x="19025" y="28431"/>
                        <a:pt x="7096" y="28431"/>
                      </a:cubicBezTo>
                      <a:cubicBezTo>
                        <a:pt x="4680" y="28431"/>
                        <a:pt x="2281" y="28025"/>
                        <a:pt x="-1" y="27232"/>
                      </a:cubicBezTo>
                      <a:lnTo>
                        <a:pt x="7096" y="6831"/>
                      </a:lnTo>
                      <a:lnTo>
                        <a:pt x="27587" y="0"/>
                      </a:lnTo>
                      <a:close/>
                    </a:path>
                  </a:pathLst>
                </a:custGeom>
                <a:solidFill>
                  <a:srgbClr val="E7EDED"/>
                </a:solidFill>
                <a:ln w="3175">
                  <a:solidFill>
                    <a:srgbClr val="6C8F93"/>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45" name="Arc 126">
                  <a:extLst>
                    <a:ext uri="{FF2B5EF4-FFF2-40B4-BE49-F238E27FC236}">
                      <a16:creationId xmlns:a16="http://schemas.microsoft.com/office/drawing/2014/main" id="{1E9BAA41-7586-BB4A-9B54-7BF1F1345144}"/>
                    </a:ext>
                  </a:extLst>
                </p:cNvPr>
                <p:cNvSpPr>
                  <a:spLocks/>
                </p:cNvSpPr>
                <p:nvPr/>
              </p:nvSpPr>
              <p:spPr bwMode="auto">
                <a:xfrm>
                  <a:off x="1005" y="2225"/>
                  <a:ext cx="10" cy="17"/>
                </a:xfrm>
                <a:custGeom>
                  <a:avLst/>
                  <a:gdLst>
                    <a:gd name="T0" fmla="*/ 0 w 21600"/>
                    <a:gd name="T1" fmla="*/ 0 h 41281"/>
                    <a:gd name="T2" fmla="*/ 0 w 21600"/>
                    <a:gd name="T3" fmla="*/ 0 h 41281"/>
                    <a:gd name="T4" fmla="*/ 0 w 21600"/>
                    <a:gd name="T5" fmla="*/ 0 h 41281"/>
                    <a:gd name="T6" fmla="*/ 0 60000 65536"/>
                    <a:gd name="T7" fmla="*/ 0 60000 65536"/>
                    <a:gd name="T8" fmla="*/ 0 60000 65536"/>
                    <a:gd name="T9" fmla="*/ 0 w 21600"/>
                    <a:gd name="T10" fmla="*/ 0 h 41281"/>
                    <a:gd name="T11" fmla="*/ 21600 w 21600"/>
                    <a:gd name="T12" fmla="*/ 41281 h 41281"/>
                  </a:gdLst>
                  <a:ahLst/>
                  <a:cxnLst>
                    <a:cxn ang="T6">
                      <a:pos x="T0" y="T1"/>
                    </a:cxn>
                    <a:cxn ang="T7">
                      <a:pos x="T2" y="T3"/>
                    </a:cxn>
                    <a:cxn ang="T8">
                      <a:pos x="T4" y="T5"/>
                    </a:cxn>
                  </a:cxnLst>
                  <a:rect l="T9" t="T10" r="T11" b="T12"/>
                  <a:pathLst>
                    <a:path w="21600" h="41281" fill="none" extrusionOk="0">
                      <a:moveTo>
                        <a:pt x="12736" y="41280"/>
                      </a:moveTo>
                      <a:cubicBezTo>
                        <a:pt x="4984" y="37792"/>
                        <a:pt x="0" y="30082"/>
                        <a:pt x="0" y="21583"/>
                      </a:cubicBezTo>
                      <a:cubicBezTo>
                        <a:pt x="-1" y="9982"/>
                        <a:pt x="9163" y="453"/>
                        <a:pt x="20754" y="-1"/>
                      </a:cubicBezTo>
                    </a:path>
                    <a:path w="21600" h="41281" stroke="0" extrusionOk="0">
                      <a:moveTo>
                        <a:pt x="12736" y="41280"/>
                      </a:moveTo>
                      <a:cubicBezTo>
                        <a:pt x="4984" y="37792"/>
                        <a:pt x="0" y="30082"/>
                        <a:pt x="0" y="21583"/>
                      </a:cubicBezTo>
                      <a:cubicBezTo>
                        <a:pt x="-1" y="9982"/>
                        <a:pt x="9163" y="453"/>
                        <a:pt x="20754" y="-1"/>
                      </a:cubicBezTo>
                      <a:lnTo>
                        <a:pt x="21600" y="21583"/>
                      </a:lnTo>
                      <a:lnTo>
                        <a:pt x="12736" y="41280"/>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46" name="Arc 127">
                  <a:extLst>
                    <a:ext uri="{FF2B5EF4-FFF2-40B4-BE49-F238E27FC236}">
                      <a16:creationId xmlns:a16="http://schemas.microsoft.com/office/drawing/2014/main" id="{0F9AA4BE-DBE5-F343-8DBD-E377917D7F1F}"/>
                    </a:ext>
                  </a:extLst>
                </p:cNvPr>
                <p:cNvSpPr>
                  <a:spLocks/>
                </p:cNvSpPr>
                <p:nvPr/>
              </p:nvSpPr>
              <p:spPr bwMode="auto">
                <a:xfrm>
                  <a:off x="1006" y="2226"/>
                  <a:ext cx="9" cy="15"/>
                </a:xfrm>
                <a:custGeom>
                  <a:avLst/>
                  <a:gdLst>
                    <a:gd name="T0" fmla="*/ 0 w 21600"/>
                    <a:gd name="T1" fmla="*/ 0 h 41322"/>
                    <a:gd name="T2" fmla="*/ 0 w 21600"/>
                    <a:gd name="T3" fmla="*/ 0 h 41322"/>
                    <a:gd name="T4" fmla="*/ 0 w 21600"/>
                    <a:gd name="T5" fmla="*/ 0 h 41322"/>
                    <a:gd name="T6" fmla="*/ 0 60000 65536"/>
                    <a:gd name="T7" fmla="*/ 0 60000 65536"/>
                    <a:gd name="T8" fmla="*/ 0 60000 65536"/>
                    <a:gd name="T9" fmla="*/ 0 w 21600"/>
                    <a:gd name="T10" fmla="*/ 0 h 41322"/>
                    <a:gd name="T11" fmla="*/ 21600 w 21600"/>
                    <a:gd name="T12" fmla="*/ 41322 h 41322"/>
                  </a:gdLst>
                  <a:ahLst/>
                  <a:cxnLst>
                    <a:cxn ang="T6">
                      <a:pos x="T0" y="T1"/>
                    </a:cxn>
                    <a:cxn ang="T7">
                      <a:pos x="T2" y="T3"/>
                    </a:cxn>
                    <a:cxn ang="T8">
                      <a:pos x="T4" y="T5"/>
                    </a:cxn>
                  </a:cxnLst>
                  <a:rect l="T9" t="T10" r="T11" b="T12"/>
                  <a:pathLst>
                    <a:path w="21600" h="41322" fill="none" extrusionOk="0">
                      <a:moveTo>
                        <a:pt x="12826" y="41322"/>
                      </a:moveTo>
                      <a:cubicBezTo>
                        <a:pt x="5026" y="37855"/>
                        <a:pt x="0" y="30119"/>
                        <a:pt x="0" y="21584"/>
                      </a:cubicBezTo>
                      <a:cubicBezTo>
                        <a:pt x="-1" y="9979"/>
                        <a:pt x="9169" y="448"/>
                        <a:pt x="20766" y="0"/>
                      </a:cubicBezTo>
                    </a:path>
                    <a:path w="21600" h="41322" stroke="0" extrusionOk="0">
                      <a:moveTo>
                        <a:pt x="12826" y="41322"/>
                      </a:moveTo>
                      <a:cubicBezTo>
                        <a:pt x="5026" y="37855"/>
                        <a:pt x="0" y="30119"/>
                        <a:pt x="0" y="21584"/>
                      </a:cubicBezTo>
                      <a:cubicBezTo>
                        <a:pt x="-1" y="9979"/>
                        <a:pt x="9169" y="448"/>
                        <a:pt x="20766" y="0"/>
                      </a:cubicBezTo>
                      <a:lnTo>
                        <a:pt x="21600" y="21584"/>
                      </a:lnTo>
                      <a:lnTo>
                        <a:pt x="12826" y="41322"/>
                      </a:lnTo>
                      <a:close/>
                    </a:path>
                  </a:pathLst>
                </a:custGeom>
                <a:solidFill>
                  <a:srgbClr val="E7EDED"/>
                </a:solidFill>
                <a:ln w="3175">
                  <a:solidFill>
                    <a:srgbClr val="6C8F93"/>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47" name="Arc 128">
                  <a:extLst>
                    <a:ext uri="{FF2B5EF4-FFF2-40B4-BE49-F238E27FC236}">
                      <a16:creationId xmlns:a16="http://schemas.microsoft.com/office/drawing/2014/main" id="{D310CD6D-41D8-F14A-9A2B-030C067864E2}"/>
                    </a:ext>
                  </a:extLst>
                </p:cNvPr>
                <p:cNvSpPr>
                  <a:spLocks/>
                </p:cNvSpPr>
                <p:nvPr/>
              </p:nvSpPr>
              <p:spPr bwMode="auto">
                <a:xfrm>
                  <a:off x="1034" y="2249"/>
                  <a:ext cx="43" cy="12"/>
                </a:xfrm>
                <a:custGeom>
                  <a:avLst/>
                  <a:gdLst>
                    <a:gd name="T0" fmla="*/ 0 w 39157"/>
                    <a:gd name="T1" fmla="*/ 0 h 21600"/>
                    <a:gd name="T2" fmla="*/ 0 w 39157"/>
                    <a:gd name="T3" fmla="*/ 0 h 21600"/>
                    <a:gd name="T4" fmla="*/ 0 w 39157"/>
                    <a:gd name="T5" fmla="*/ 0 h 21600"/>
                    <a:gd name="T6" fmla="*/ 0 60000 65536"/>
                    <a:gd name="T7" fmla="*/ 0 60000 65536"/>
                    <a:gd name="T8" fmla="*/ 0 60000 65536"/>
                    <a:gd name="T9" fmla="*/ 0 w 39157"/>
                    <a:gd name="T10" fmla="*/ 0 h 21600"/>
                    <a:gd name="T11" fmla="*/ 39157 w 39157"/>
                    <a:gd name="T12" fmla="*/ 21600 h 21600"/>
                  </a:gdLst>
                  <a:ahLst/>
                  <a:cxnLst>
                    <a:cxn ang="T6">
                      <a:pos x="T0" y="T1"/>
                    </a:cxn>
                    <a:cxn ang="T7">
                      <a:pos x="T2" y="T3"/>
                    </a:cxn>
                    <a:cxn ang="T8">
                      <a:pos x="T4" y="T5"/>
                    </a:cxn>
                  </a:cxnLst>
                  <a:rect l="T9" t="T10" r="T11" b="T12"/>
                  <a:pathLst>
                    <a:path w="39157" h="21600" fill="none" extrusionOk="0">
                      <a:moveTo>
                        <a:pt x="39156" y="12211"/>
                      </a:moveTo>
                      <a:cubicBezTo>
                        <a:pt x="35129" y="18087"/>
                        <a:pt x="28463" y="21599"/>
                        <a:pt x="21340" y="21600"/>
                      </a:cubicBezTo>
                      <a:cubicBezTo>
                        <a:pt x="10701" y="21600"/>
                        <a:pt x="1646" y="13853"/>
                        <a:pt x="0" y="3342"/>
                      </a:cubicBezTo>
                    </a:path>
                    <a:path w="39157" h="21600" stroke="0" extrusionOk="0">
                      <a:moveTo>
                        <a:pt x="39156" y="12211"/>
                      </a:moveTo>
                      <a:cubicBezTo>
                        <a:pt x="35129" y="18087"/>
                        <a:pt x="28463" y="21599"/>
                        <a:pt x="21340" y="21600"/>
                      </a:cubicBezTo>
                      <a:cubicBezTo>
                        <a:pt x="10701" y="21600"/>
                        <a:pt x="1646" y="13853"/>
                        <a:pt x="0" y="3342"/>
                      </a:cubicBezTo>
                      <a:lnTo>
                        <a:pt x="21340" y="0"/>
                      </a:lnTo>
                      <a:lnTo>
                        <a:pt x="39156" y="1221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48" name="Arc 129">
                  <a:extLst>
                    <a:ext uri="{FF2B5EF4-FFF2-40B4-BE49-F238E27FC236}">
                      <a16:creationId xmlns:a16="http://schemas.microsoft.com/office/drawing/2014/main" id="{058694A2-F4EE-6C42-9EC4-131593F5FCC8}"/>
                    </a:ext>
                  </a:extLst>
                </p:cNvPr>
                <p:cNvSpPr>
                  <a:spLocks/>
                </p:cNvSpPr>
                <p:nvPr/>
              </p:nvSpPr>
              <p:spPr bwMode="auto">
                <a:xfrm>
                  <a:off x="1035" y="2249"/>
                  <a:ext cx="40" cy="11"/>
                </a:xfrm>
                <a:custGeom>
                  <a:avLst/>
                  <a:gdLst>
                    <a:gd name="T0" fmla="*/ 0 w 38879"/>
                    <a:gd name="T1" fmla="*/ 0 h 21600"/>
                    <a:gd name="T2" fmla="*/ 0 w 38879"/>
                    <a:gd name="T3" fmla="*/ 0 h 21600"/>
                    <a:gd name="T4" fmla="*/ 0 w 38879"/>
                    <a:gd name="T5" fmla="*/ 0 h 21600"/>
                    <a:gd name="T6" fmla="*/ 0 60000 65536"/>
                    <a:gd name="T7" fmla="*/ 0 60000 65536"/>
                    <a:gd name="T8" fmla="*/ 0 60000 65536"/>
                    <a:gd name="T9" fmla="*/ 0 w 38879"/>
                    <a:gd name="T10" fmla="*/ 0 h 21600"/>
                    <a:gd name="T11" fmla="*/ 38879 w 38879"/>
                    <a:gd name="T12" fmla="*/ 21600 h 21600"/>
                  </a:gdLst>
                  <a:ahLst/>
                  <a:cxnLst>
                    <a:cxn ang="T6">
                      <a:pos x="T0" y="T1"/>
                    </a:cxn>
                    <a:cxn ang="T7">
                      <a:pos x="T2" y="T3"/>
                    </a:cxn>
                    <a:cxn ang="T8">
                      <a:pos x="T4" y="T5"/>
                    </a:cxn>
                  </a:cxnLst>
                  <a:rect l="T9" t="T10" r="T11" b="T12"/>
                  <a:pathLst>
                    <a:path w="38879" h="21600" fill="none" extrusionOk="0">
                      <a:moveTo>
                        <a:pt x="38878" y="12573"/>
                      </a:moveTo>
                      <a:cubicBezTo>
                        <a:pt x="34822" y="18239"/>
                        <a:pt x="28283" y="21599"/>
                        <a:pt x="21316" y="21600"/>
                      </a:cubicBezTo>
                      <a:cubicBezTo>
                        <a:pt x="10732" y="21600"/>
                        <a:pt x="1708" y="13932"/>
                        <a:pt x="-1" y="3488"/>
                      </a:cubicBezTo>
                    </a:path>
                    <a:path w="38879" h="21600" stroke="0" extrusionOk="0">
                      <a:moveTo>
                        <a:pt x="38878" y="12573"/>
                      </a:moveTo>
                      <a:cubicBezTo>
                        <a:pt x="34822" y="18239"/>
                        <a:pt x="28283" y="21599"/>
                        <a:pt x="21316" y="21600"/>
                      </a:cubicBezTo>
                      <a:cubicBezTo>
                        <a:pt x="10732" y="21600"/>
                        <a:pt x="1708" y="13932"/>
                        <a:pt x="-1" y="3488"/>
                      </a:cubicBezTo>
                      <a:lnTo>
                        <a:pt x="21316" y="0"/>
                      </a:lnTo>
                      <a:lnTo>
                        <a:pt x="38878" y="12573"/>
                      </a:lnTo>
                      <a:close/>
                    </a:path>
                  </a:pathLst>
                </a:custGeom>
                <a:solidFill>
                  <a:srgbClr val="E7EDED"/>
                </a:solidFill>
                <a:ln w="3175">
                  <a:solidFill>
                    <a:srgbClr val="6C8F93"/>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grpSp>
        </p:grpSp>
        <p:grpSp>
          <p:nvGrpSpPr>
            <p:cNvPr id="382" name="Group 130">
              <a:extLst>
                <a:ext uri="{FF2B5EF4-FFF2-40B4-BE49-F238E27FC236}">
                  <a16:creationId xmlns:a16="http://schemas.microsoft.com/office/drawing/2014/main" id="{3C2FE74A-46C6-B442-822A-ACF9CC3CF084}"/>
                </a:ext>
              </a:extLst>
            </p:cNvPr>
            <p:cNvGrpSpPr>
              <a:grpSpLocks/>
            </p:cNvGrpSpPr>
            <p:nvPr/>
          </p:nvGrpSpPr>
          <p:grpSpPr bwMode="auto">
            <a:xfrm>
              <a:off x="1523" y="332"/>
              <a:ext cx="170" cy="169"/>
              <a:chOff x="775" y="1966"/>
              <a:chExt cx="170" cy="169"/>
            </a:xfrm>
          </p:grpSpPr>
          <p:sp>
            <p:nvSpPr>
              <p:cNvPr id="411" name="Freeform 131">
                <a:extLst>
                  <a:ext uri="{FF2B5EF4-FFF2-40B4-BE49-F238E27FC236}">
                    <a16:creationId xmlns:a16="http://schemas.microsoft.com/office/drawing/2014/main" id="{74BE3880-3F13-4B43-AF1D-F581FBCF2798}"/>
                  </a:ext>
                </a:extLst>
              </p:cNvPr>
              <p:cNvSpPr>
                <a:spLocks/>
              </p:cNvSpPr>
              <p:nvPr/>
            </p:nvSpPr>
            <p:spPr bwMode="auto">
              <a:xfrm>
                <a:off x="799" y="2068"/>
                <a:ext cx="146" cy="18"/>
              </a:xfrm>
              <a:custGeom>
                <a:avLst/>
                <a:gdLst>
                  <a:gd name="T0" fmla="*/ 0 w 581"/>
                  <a:gd name="T1" fmla="*/ 0 h 72"/>
                  <a:gd name="T2" fmla="*/ 0 w 581"/>
                  <a:gd name="T3" fmla="*/ 0 h 72"/>
                  <a:gd name="T4" fmla="*/ 0 w 581"/>
                  <a:gd name="T5" fmla="*/ 0 h 72"/>
                  <a:gd name="T6" fmla="*/ 0 w 581"/>
                  <a:gd name="T7" fmla="*/ 0 h 72"/>
                  <a:gd name="T8" fmla="*/ 0 w 581"/>
                  <a:gd name="T9" fmla="*/ 0 h 72"/>
                  <a:gd name="T10" fmla="*/ 0 60000 65536"/>
                  <a:gd name="T11" fmla="*/ 0 60000 65536"/>
                  <a:gd name="T12" fmla="*/ 0 60000 65536"/>
                  <a:gd name="T13" fmla="*/ 0 60000 65536"/>
                  <a:gd name="T14" fmla="*/ 0 60000 65536"/>
                  <a:gd name="T15" fmla="*/ 0 w 581"/>
                  <a:gd name="T16" fmla="*/ 0 h 72"/>
                  <a:gd name="T17" fmla="*/ 581 w 581"/>
                  <a:gd name="T18" fmla="*/ 72 h 72"/>
                </a:gdLst>
                <a:ahLst/>
                <a:cxnLst>
                  <a:cxn ang="T10">
                    <a:pos x="T0" y="T1"/>
                  </a:cxn>
                  <a:cxn ang="T11">
                    <a:pos x="T2" y="T3"/>
                  </a:cxn>
                  <a:cxn ang="T12">
                    <a:pos x="T4" y="T5"/>
                  </a:cxn>
                  <a:cxn ang="T13">
                    <a:pos x="T6" y="T7"/>
                  </a:cxn>
                  <a:cxn ang="T14">
                    <a:pos x="T8" y="T9"/>
                  </a:cxn>
                </a:cxnLst>
                <a:rect l="T15" t="T16" r="T17" b="T18"/>
                <a:pathLst>
                  <a:path w="581" h="72">
                    <a:moveTo>
                      <a:pt x="0" y="72"/>
                    </a:moveTo>
                    <a:lnTo>
                      <a:pt x="72" y="0"/>
                    </a:lnTo>
                    <a:lnTo>
                      <a:pt x="581" y="0"/>
                    </a:lnTo>
                    <a:lnTo>
                      <a:pt x="516" y="72"/>
                    </a:lnTo>
                    <a:lnTo>
                      <a:pt x="0" y="72"/>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12" name="Freeform 132">
                <a:extLst>
                  <a:ext uri="{FF2B5EF4-FFF2-40B4-BE49-F238E27FC236}">
                    <a16:creationId xmlns:a16="http://schemas.microsoft.com/office/drawing/2014/main" id="{83A2653E-C99F-AE46-A307-D628D834BC5C}"/>
                  </a:ext>
                </a:extLst>
              </p:cNvPr>
              <p:cNvSpPr>
                <a:spLocks/>
              </p:cNvSpPr>
              <p:nvPr/>
            </p:nvSpPr>
            <p:spPr bwMode="auto">
              <a:xfrm>
                <a:off x="799" y="2068"/>
                <a:ext cx="146" cy="18"/>
              </a:xfrm>
              <a:custGeom>
                <a:avLst/>
                <a:gdLst>
                  <a:gd name="T0" fmla="*/ 0 w 581"/>
                  <a:gd name="T1" fmla="*/ 0 h 72"/>
                  <a:gd name="T2" fmla="*/ 0 w 581"/>
                  <a:gd name="T3" fmla="*/ 0 h 72"/>
                  <a:gd name="T4" fmla="*/ 0 w 581"/>
                  <a:gd name="T5" fmla="*/ 0 h 72"/>
                  <a:gd name="T6" fmla="*/ 0 w 581"/>
                  <a:gd name="T7" fmla="*/ 0 h 72"/>
                  <a:gd name="T8" fmla="*/ 0 w 581"/>
                  <a:gd name="T9" fmla="*/ 0 h 72"/>
                  <a:gd name="T10" fmla="*/ 0 60000 65536"/>
                  <a:gd name="T11" fmla="*/ 0 60000 65536"/>
                  <a:gd name="T12" fmla="*/ 0 60000 65536"/>
                  <a:gd name="T13" fmla="*/ 0 60000 65536"/>
                  <a:gd name="T14" fmla="*/ 0 60000 65536"/>
                  <a:gd name="T15" fmla="*/ 0 w 581"/>
                  <a:gd name="T16" fmla="*/ 0 h 72"/>
                  <a:gd name="T17" fmla="*/ 581 w 581"/>
                  <a:gd name="T18" fmla="*/ 72 h 72"/>
                </a:gdLst>
                <a:ahLst/>
                <a:cxnLst>
                  <a:cxn ang="T10">
                    <a:pos x="T0" y="T1"/>
                  </a:cxn>
                  <a:cxn ang="T11">
                    <a:pos x="T2" y="T3"/>
                  </a:cxn>
                  <a:cxn ang="T12">
                    <a:pos x="T4" y="T5"/>
                  </a:cxn>
                  <a:cxn ang="T13">
                    <a:pos x="T6" y="T7"/>
                  </a:cxn>
                  <a:cxn ang="T14">
                    <a:pos x="T8" y="T9"/>
                  </a:cxn>
                </a:cxnLst>
                <a:rect l="T15" t="T16" r="T17" b="T18"/>
                <a:pathLst>
                  <a:path w="581" h="72">
                    <a:moveTo>
                      <a:pt x="0" y="72"/>
                    </a:moveTo>
                    <a:lnTo>
                      <a:pt x="72" y="0"/>
                    </a:lnTo>
                    <a:lnTo>
                      <a:pt x="581" y="0"/>
                    </a:lnTo>
                    <a:lnTo>
                      <a:pt x="516" y="72"/>
                    </a:lnTo>
                    <a:lnTo>
                      <a:pt x="0" y="72"/>
                    </a:lnTo>
                    <a:close/>
                  </a:path>
                </a:pathLst>
              </a:custGeom>
              <a:solidFill>
                <a:srgbClr val="C9C9B6"/>
              </a:solidFill>
              <a:ln w="3175">
                <a:solidFill>
                  <a:srgbClr val="494936"/>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13" name="Rectangle 133">
                <a:extLst>
                  <a:ext uri="{FF2B5EF4-FFF2-40B4-BE49-F238E27FC236}">
                    <a16:creationId xmlns:a16="http://schemas.microsoft.com/office/drawing/2014/main" id="{312A88ED-D2A0-964E-BAD4-4EBBBFC2C262}"/>
                  </a:ext>
                </a:extLst>
              </p:cNvPr>
              <p:cNvSpPr>
                <a:spLocks noChangeArrowheads="1"/>
              </p:cNvSpPr>
              <p:nvPr/>
            </p:nvSpPr>
            <p:spPr bwMode="auto">
              <a:xfrm>
                <a:off x="799" y="2086"/>
                <a:ext cx="130" cy="22"/>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414" name="Rectangle 134">
                <a:extLst>
                  <a:ext uri="{FF2B5EF4-FFF2-40B4-BE49-F238E27FC236}">
                    <a16:creationId xmlns:a16="http://schemas.microsoft.com/office/drawing/2014/main" id="{02C69FE6-342A-EA4E-8717-12A405004D09}"/>
                  </a:ext>
                </a:extLst>
              </p:cNvPr>
              <p:cNvSpPr>
                <a:spLocks noChangeArrowheads="1"/>
              </p:cNvSpPr>
              <p:nvPr/>
            </p:nvSpPr>
            <p:spPr bwMode="auto">
              <a:xfrm>
                <a:off x="800" y="2087"/>
                <a:ext cx="128" cy="20"/>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415" name="Freeform 135">
                <a:extLst>
                  <a:ext uri="{FF2B5EF4-FFF2-40B4-BE49-F238E27FC236}">
                    <a16:creationId xmlns:a16="http://schemas.microsoft.com/office/drawing/2014/main" id="{FA01FDA4-0334-9C42-8BB2-0F6E1656147D}"/>
                  </a:ext>
                </a:extLst>
              </p:cNvPr>
              <p:cNvSpPr>
                <a:spLocks/>
              </p:cNvSpPr>
              <p:nvPr/>
            </p:nvSpPr>
            <p:spPr bwMode="auto">
              <a:xfrm>
                <a:off x="929" y="2068"/>
                <a:ext cx="16" cy="40"/>
              </a:xfrm>
              <a:custGeom>
                <a:avLst/>
                <a:gdLst>
                  <a:gd name="T0" fmla="*/ 0 w 65"/>
                  <a:gd name="T1" fmla="*/ 0 h 160"/>
                  <a:gd name="T2" fmla="*/ 0 w 65"/>
                  <a:gd name="T3" fmla="*/ 0 h 160"/>
                  <a:gd name="T4" fmla="*/ 0 w 65"/>
                  <a:gd name="T5" fmla="*/ 0 h 160"/>
                  <a:gd name="T6" fmla="*/ 0 w 65"/>
                  <a:gd name="T7" fmla="*/ 0 h 160"/>
                  <a:gd name="T8" fmla="*/ 0 w 65"/>
                  <a:gd name="T9" fmla="*/ 0 h 160"/>
                  <a:gd name="T10" fmla="*/ 0 60000 65536"/>
                  <a:gd name="T11" fmla="*/ 0 60000 65536"/>
                  <a:gd name="T12" fmla="*/ 0 60000 65536"/>
                  <a:gd name="T13" fmla="*/ 0 60000 65536"/>
                  <a:gd name="T14" fmla="*/ 0 60000 65536"/>
                  <a:gd name="T15" fmla="*/ 0 w 65"/>
                  <a:gd name="T16" fmla="*/ 0 h 160"/>
                  <a:gd name="T17" fmla="*/ 65 w 65"/>
                  <a:gd name="T18" fmla="*/ 160 h 160"/>
                </a:gdLst>
                <a:ahLst/>
                <a:cxnLst>
                  <a:cxn ang="T10">
                    <a:pos x="T0" y="T1"/>
                  </a:cxn>
                  <a:cxn ang="T11">
                    <a:pos x="T2" y="T3"/>
                  </a:cxn>
                  <a:cxn ang="T12">
                    <a:pos x="T4" y="T5"/>
                  </a:cxn>
                  <a:cxn ang="T13">
                    <a:pos x="T6" y="T7"/>
                  </a:cxn>
                  <a:cxn ang="T14">
                    <a:pos x="T8" y="T9"/>
                  </a:cxn>
                </a:cxnLst>
                <a:rect l="T15" t="T16" r="T17" b="T18"/>
                <a:pathLst>
                  <a:path w="65" h="160">
                    <a:moveTo>
                      <a:pt x="0" y="160"/>
                    </a:moveTo>
                    <a:lnTo>
                      <a:pt x="65" y="96"/>
                    </a:lnTo>
                    <a:lnTo>
                      <a:pt x="65" y="0"/>
                    </a:lnTo>
                    <a:lnTo>
                      <a:pt x="0" y="72"/>
                    </a:lnTo>
                    <a:lnTo>
                      <a:pt x="0" y="160"/>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16" name="Freeform 136">
                <a:extLst>
                  <a:ext uri="{FF2B5EF4-FFF2-40B4-BE49-F238E27FC236}">
                    <a16:creationId xmlns:a16="http://schemas.microsoft.com/office/drawing/2014/main" id="{C1B619C3-DD2E-CF40-8F15-8436A41DBAF8}"/>
                  </a:ext>
                </a:extLst>
              </p:cNvPr>
              <p:cNvSpPr>
                <a:spLocks/>
              </p:cNvSpPr>
              <p:nvPr/>
            </p:nvSpPr>
            <p:spPr bwMode="auto">
              <a:xfrm>
                <a:off x="929" y="2068"/>
                <a:ext cx="16" cy="40"/>
              </a:xfrm>
              <a:custGeom>
                <a:avLst/>
                <a:gdLst>
                  <a:gd name="T0" fmla="*/ 0 w 65"/>
                  <a:gd name="T1" fmla="*/ 0 h 160"/>
                  <a:gd name="T2" fmla="*/ 0 w 65"/>
                  <a:gd name="T3" fmla="*/ 0 h 160"/>
                  <a:gd name="T4" fmla="*/ 0 w 65"/>
                  <a:gd name="T5" fmla="*/ 0 h 160"/>
                  <a:gd name="T6" fmla="*/ 0 w 65"/>
                  <a:gd name="T7" fmla="*/ 0 h 160"/>
                  <a:gd name="T8" fmla="*/ 0 w 65"/>
                  <a:gd name="T9" fmla="*/ 0 h 160"/>
                  <a:gd name="T10" fmla="*/ 0 60000 65536"/>
                  <a:gd name="T11" fmla="*/ 0 60000 65536"/>
                  <a:gd name="T12" fmla="*/ 0 60000 65536"/>
                  <a:gd name="T13" fmla="*/ 0 60000 65536"/>
                  <a:gd name="T14" fmla="*/ 0 60000 65536"/>
                  <a:gd name="T15" fmla="*/ 0 w 65"/>
                  <a:gd name="T16" fmla="*/ 0 h 160"/>
                  <a:gd name="T17" fmla="*/ 65 w 65"/>
                  <a:gd name="T18" fmla="*/ 160 h 160"/>
                </a:gdLst>
                <a:ahLst/>
                <a:cxnLst>
                  <a:cxn ang="T10">
                    <a:pos x="T0" y="T1"/>
                  </a:cxn>
                  <a:cxn ang="T11">
                    <a:pos x="T2" y="T3"/>
                  </a:cxn>
                  <a:cxn ang="T12">
                    <a:pos x="T4" y="T5"/>
                  </a:cxn>
                  <a:cxn ang="T13">
                    <a:pos x="T6" y="T7"/>
                  </a:cxn>
                  <a:cxn ang="T14">
                    <a:pos x="T8" y="T9"/>
                  </a:cxn>
                </a:cxnLst>
                <a:rect l="T15" t="T16" r="T17" b="T18"/>
                <a:pathLst>
                  <a:path w="65" h="160">
                    <a:moveTo>
                      <a:pt x="0" y="160"/>
                    </a:moveTo>
                    <a:lnTo>
                      <a:pt x="65" y="96"/>
                    </a:lnTo>
                    <a:lnTo>
                      <a:pt x="65" y="0"/>
                    </a:lnTo>
                    <a:lnTo>
                      <a:pt x="0" y="72"/>
                    </a:lnTo>
                    <a:lnTo>
                      <a:pt x="0" y="160"/>
                    </a:lnTo>
                    <a:close/>
                  </a:path>
                </a:pathLst>
              </a:custGeom>
              <a:solidFill>
                <a:srgbClr val="7A7A5A"/>
              </a:solidFill>
              <a:ln w="3175">
                <a:solidFill>
                  <a:srgbClr val="494936"/>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17" name="Freeform 137">
                <a:extLst>
                  <a:ext uri="{FF2B5EF4-FFF2-40B4-BE49-F238E27FC236}">
                    <a16:creationId xmlns:a16="http://schemas.microsoft.com/office/drawing/2014/main" id="{649F4862-3CDB-964E-B7E1-20BDC3BECB17}"/>
                  </a:ext>
                </a:extLst>
              </p:cNvPr>
              <p:cNvSpPr>
                <a:spLocks/>
              </p:cNvSpPr>
              <p:nvPr/>
            </p:nvSpPr>
            <p:spPr bwMode="auto">
              <a:xfrm>
                <a:off x="803" y="2068"/>
                <a:ext cx="140" cy="14"/>
              </a:xfrm>
              <a:custGeom>
                <a:avLst/>
                <a:gdLst>
                  <a:gd name="T0" fmla="*/ 0 w 557"/>
                  <a:gd name="T1" fmla="*/ 0 h 56"/>
                  <a:gd name="T2" fmla="*/ 0 w 557"/>
                  <a:gd name="T3" fmla="*/ 0 h 56"/>
                  <a:gd name="T4" fmla="*/ 0 w 557"/>
                  <a:gd name="T5" fmla="*/ 0 h 56"/>
                  <a:gd name="T6" fmla="*/ 0 w 557"/>
                  <a:gd name="T7" fmla="*/ 0 h 56"/>
                  <a:gd name="T8" fmla="*/ 0 w 557"/>
                  <a:gd name="T9" fmla="*/ 0 h 56"/>
                  <a:gd name="T10" fmla="*/ 0 60000 65536"/>
                  <a:gd name="T11" fmla="*/ 0 60000 65536"/>
                  <a:gd name="T12" fmla="*/ 0 60000 65536"/>
                  <a:gd name="T13" fmla="*/ 0 60000 65536"/>
                  <a:gd name="T14" fmla="*/ 0 60000 65536"/>
                  <a:gd name="T15" fmla="*/ 0 w 557"/>
                  <a:gd name="T16" fmla="*/ 0 h 56"/>
                  <a:gd name="T17" fmla="*/ 557 w 557"/>
                  <a:gd name="T18" fmla="*/ 56 h 56"/>
                </a:gdLst>
                <a:ahLst/>
                <a:cxnLst>
                  <a:cxn ang="T10">
                    <a:pos x="T0" y="T1"/>
                  </a:cxn>
                  <a:cxn ang="T11">
                    <a:pos x="T2" y="T3"/>
                  </a:cxn>
                  <a:cxn ang="T12">
                    <a:pos x="T4" y="T5"/>
                  </a:cxn>
                  <a:cxn ang="T13">
                    <a:pos x="T6" y="T7"/>
                  </a:cxn>
                  <a:cxn ang="T14">
                    <a:pos x="T8" y="T9"/>
                  </a:cxn>
                </a:cxnLst>
                <a:rect l="T15" t="T16" r="T17" b="T18"/>
                <a:pathLst>
                  <a:path w="557" h="56">
                    <a:moveTo>
                      <a:pt x="0" y="56"/>
                    </a:moveTo>
                    <a:lnTo>
                      <a:pt x="56" y="0"/>
                    </a:lnTo>
                    <a:lnTo>
                      <a:pt x="557" y="0"/>
                    </a:lnTo>
                    <a:lnTo>
                      <a:pt x="508" y="56"/>
                    </a:lnTo>
                    <a:lnTo>
                      <a:pt x="0" y="5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18" name="Freeform 138">
                <a:extLst>
                  <a:ext uri="{FF2B5EF4-FFF2-40B4-BE49-F238E27FC236}">
                    <a16:creationId xmlns:a16="http://schemas.microsoft.com/office/drawing/2014/main" id="{7A29FB12-9360-8A47-81EA-A133001A5FB4}"/>
                  </a:ext>
                </a:extLst>
              </p:cNvPr>
              <p:cNvSpPr>
                <a:spLocks/>
              </p:cNvSpPr>
              <p:nvPr/>
            </p:nvSpPr>
            <p:spPr bwMode="auto">
              <a:xfrm>
                <a:off x="803" y="2068"/>
                <a:ext cx="140" cy="14"/>
              </a:xfrm>
              <a:custGeom>
                <a:avLst/>
                <a:gdLst>
                  <a:gd name="T0" fmla="*/ 0 w 557"/>
                  <a:gd name="T1" fmla="*/ 0 h 56"/>
                  <a:gd name="T2" fmla="*/ 0 w 557"/>
                  <a:gd name="T3" fmla="*/ 0 h 56"/>
                  <a:gd name="T4" fmla="*/ 0 w 557"/>
                  <a:gd name="T5" fmla="*/ 0 h 56"/>
                  <a:gd name="T6" fmla="*/ 0 w 557"/>
                  <a:gd name="T7" fmla="*/ 0 h 56"/>
                  <a:gd name="T8" fmla="*/ 0 w 557"/>
                  <a:gd name="T9" fmla="*/ 0 h 56"/>
                  <a:gd name="T10" fmla="*/ 0 60000 65536"/>
                  <a:gd name="T11" fmla="*/ 0 60000 65536"/>
                  <a:gd name="T12" fmla="*/ 0 60000 65536"/>
                  <a:gd name="T13" fmla="*/ 0 60000 65536"/>
                  <a:gd name="T14" fmla="*/ 0 60000 65536"/>
                  <a:gd name="T15" fmla="*/ 0 w 557"/>
                  <a:gd name="T16" fmla="*/ 0 h 56"/>
                  <a:gd name="T17" fmla="*/ 557 w 557"/>
                  <a:gd name="T18" fmla="*/ 56 h 56"/>
                </a:gdLst>
                <a:ahLst/>
                <a:cxnLst>
                  <a:cxn ang="T10">
                    <a:pos x="T0" y="T1"/>
                  </a:cxn>
                  <a:cxn ang="T11">
                    <a:pos x="T2" y="T3"/>
                  </a:cxn>
                  <a:cxn ang="T12">
                    <a:pos x="T4" y="T5"/>
                  </a:cxn>
                  <a:cxn ang="T13">
                    <a:pos x="T6" y="T7"/>
                  </a:cxn>
                  <a:cxn ang="T14">
                    <a:pos x="T8" y="T9"/>
                  </a:cxn>
                </a:cxnLst>
                <a:rect l="T15" t="T16" r="T17" b="T18"/>
                <a:pathLst>
                  <a:path w="557" h="56">
                    <a:moveTo>
                      <a:pt x="0" y="56"/>
                    </a:moveTo>
                    <a:lnTo>
                      <a:pt x="56" y="0"/>
                    </a:lnTo>
                    <a:lnTo>
                      <a:pt x="557" y="0"/>
                    </a:lnTo>
                    <a:lnTo>
                      <a:pt x="508" y="56"/>
                    </a:lnTo>
                    <a:lnTo>
                      <a:pt x="0" y="56"/>
                    </a:lnTo>
                    <a:close/>
                  </a:path>
                </a:pathLst>
              </a:custGeom>
              <a:solidFill>
                <a:srgbClr val="000000"/>
              </a:solidFill>
              <a:ln w="3175">
                <a:solidFill>
                  <a:srgbClr val="000000"/>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19" name="Freeform 139">
                <a:extLst>
                  <a:ext uri="{FF2B5EF4-FFF2-40B4-BE49-F238E27FC236}">
                    <a16:creationId xmlns:a16="http://schemas.microsoft.com/office/drawing/2014/main" id="{236650FD-12E7-C447-9B29-F52930AC8F46}"/>
                  </a:ext>
                </a:extLst>
              </p:cNvPr>
              <p:cNvSpPr>
                <a:spLocks/>
              </p:cNvSpPr>
              <p:nvPr/>
            </p:nvSpPr>
            <p:spPr bwMode="auto">
              <a:xfrm>
                <a:off x="801" y="1966"/>
                <a:ext cx="142" cy="14"/>
              </a:xfrm>
              <a:custGeom>
                <a:avLst/>
                <a:gdLst>
                  <a:gd name="T0" fmla="*/ 0 w 565"/>
                  <a:gd name="T1" fmla="*/ 0 h 56"/>
                  <a:gd name="T2" fmla="*/ 0 w 565"/>
                  <a:gd name="T3" fmla="*/ 0 h 56"/>
                  <a:gd name="T4" fmla="*/ 0 w 565"/>
                  <a:gd name="T5" fmla="*/ 0 h 56"/>
                  <a:gd name="T6" fmla="*/ 0 w 565"/>
                  <a:gd name="T7" fmla="*/ 0 h 56"/>
                  <a:gd name="T8" fmla="*/ 0 w 565"/>
                  <a:gd name="T9" fmla="*/ 0 h 56"/>
                  <a:gd name="T10" fmla="*/ 0 60000 65536"/>
                  <a:gd name="T11" fmla="*/ 0 60000 65536"/>
                  <a:gd name="T12" fmla="*/ 0 60000 65536"/>
                  <a:gd name="T13" fmla="*/ 0 60000 65536"/>
                  <a:gd name="T14" fmla="*/ 0 60000 65536"/>
                  <a:gd name="T15" fmla="*/ 0 w 565"/>
                  <a:gd name="T16" fmla="*/ 0 h 56"/>
                  <a:gd name="T17" fmla="*/ 565 w 565"/>
                  <a:gd name="T18" fmla="*/ 56 h 56"/>
                </a:gdLst>
                <a:ahLst/>
                <a:cxnLst>
                  <a:cxn ang="T10">
                    <a:pos x="T0" y="T1"/>
                  </a:cxn>
                  <a:cxn ang="T11">
                    <a:pos x="T2" y="T3"/>
                  </a:cxn>
                  <a:cxn ang="T12">
                    <a:pos x="T4" y="T5"/>
                  </a:cxn>
                  <a:cxn ang="T13">
                    <a:pos x="T6" y="T7"/>
                  </a:cxn>
                  <a:cxn ang="T14">
                    <a:pos x="T8" y="T9"/>
                  </a:cxn>
                </a:cxnLst>
                <a:rect l="T15" t="T16" r="T17" b="T18"/>
                <a:pathLst>
                  <a:path w="565" h="56">
                    <a:moveTo>
                      <a:pt x="0" y="56"/>
                    </a:moveTo>
                    <a:lnTo>
                      <a:pt x="48" y="0"/>
                    </a:lnTo>
                    <a:lnTo>
                      <a:pt x="565" y="0"/>
                    </a:lnTo>
                    <a:lnTo>
                      <a:pt x="508" y="56"/>
                    </a:lnTo>
                    <a:lnTo>
                      <a:pt x="0" y="56"/>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20" name="Freeform 140">
                <a:extLst>
                  <a:ext uri="{FF2B5EF4-FFF2-40B4-BE49-F238E27FC236}">
                    <a16:creationId xmlns:a16="http://schemas.microsoft.com/office/drawing/2014/main" id="{65B95A8E-6828-6949-8D4A-B4E970CE5F19}"/>
                  </a:ext>
                </a:extLst>
              </p:cNvPr>
              <p:cNvSpPr>
                <a:spLocks/>
              </p:cNvSpPr>
              <p:nvPr/>
            </p:nvSpPr>
            <p:spPr bwMode="auto">
              <a:xfrm>
                <a:off x="801" y="1966"/>
                <a:ext cx="142" cy="14"/>
              </a:xfrm>
              <a:custGeom>
                <a:avLst/>
                <a:gdLst>
                  <a:gd name="T0" fmla="*/ 0 w 565"/>
                  <a:gd name="T1" fmla="*/ 0 h 56"/>
                  <a:gd name="T2" fmla="*/ 0 w 565"/>
                  <a:gd name="T3" fmla="*/ 0 h 56"/>
                  <a:gd name="T4" fmla="*/ 0 w 565"/>
                  <a:gd name="T5" fmla="*/ 0 h 56"/>
                  <a:gd name="T6" fmla="*/ 0 w 565"/>
                  <a:gd name="T7" fmla="*/ 0 h 56"/>
                  <a:gd name="T8" fmla="*/ 0 w 565"/>
                  <a:gd name="T9" fmla="*/ 0 h 56"/>
                  <a:gd name="T10" fmla="*/ 0 60000 65536"/>
                  <a:gd name="T11" fmla="*/ 0 60000 65536"/>
                  <a:gd name="T12" fmla="*/ 0 60000 65536"/>
                  <a:gd name="T13" fmla="*/ 0 60000 65536"/>
                  <a:gd name="T14" fmla="*/ 0 60000 65536"/>
                  <a:gd name="T15" fmla="*/ 0 w 565"/>
                  <a:gd name="T16" fmla="*/ 0 h 56"/>
                  <a:gd name="T17" fmla="*/ 565 w 565"/>
                  <a:gd name="T18" fmla="*/ 56 h 56"/>
                </a:gdLst>
                <a:ahLst/>
                <a:cxnLst>
                  <a:cxn ang="T10">
                    <a:pos x="T0" y="T1"/>
                  </a:cxn>
                  <a:cxn ang="T11">
                    <a:pos x="T2" y="T3"/>
                  </a:cxn>
                  <a:cxn ang="T12">
                    <a:pos x="T4" y="T5"/>
                  </a:cxn>
                  <a:cxn ang="T13">
                    <a:pos x="T6" y="T7"/>
                  </a:cxn>
                  <a:cxn ang="T14">
                    <a:pos x="T8" y="T9"/>
                  </a:cxn>
                </a:cxnLst>
                <a:rect l="T15" t="T16" r="T17" b="T18"/>
                <a:pathLst>
                  <a:path w="565" h="56">
                    <a:moveTo>
                      <a:pt x="0" y="56"/>
                    </a:moveTo>
                    <a:lnTo>
                      <a:pt x="48" y="0"/>
                    </a:lnTo>
                    <a:lnTo>
                      <a:pt x="565" y="0"/>
                    </a:lnTo>
                    <a:lnTo>
                      <a:pt x="508" y="56"/>
                    </a:lnTo>
                    <a:lnTo>
                      <a:pt x="0" y="56"/>
                    </a:lnTo>
                    <a:close/>
                  </a:path>
                </a:pathLst>
              </a:custGeom>
              <a:solidFill>
                <a:srgbClr val="C9C9B6"/>
              </a:solidFill>
              <a:ln w="3175">
                <a:solidFill>
                  <a:srgbClr val="494936"/>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21" name="Rectangle 141">
                <a:extLst>
                  <a:ext uri="{FF2B5EF4-FFF2-40B4-BE49-F238E27FC236}">
                    <a16:creationId xmlns:a16="http://schemas.microsoft.com/office/drawing/2014/main" id="{D8F60118-BB95-6842-B7AA-7BDB17D6A6C1}"/>
                  </a:ext>
                </a:extLst>
              </p:cNvPr>
              <p:cNvSpPr>
                <a:spLocks noChangeArrowheads="1"/>
              </p:cNvSpPr>
              <p:nvPr/>
            </p:nvSpPr>
            <p:spPr bwMode="auto">
              <a:xfrm>
                <a:off x="802" y="1981"/>
                <a:ext cx="128" cy="98"/>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422" name="Rectangle 142">
                <a:extLst>
                  <a:ext uri="{FF2B5EF4-FFF2-40B4-BE49-F238E27FC236}">
                    <a16:creationId xmlns:a16="http://schemas.microsoft.com/office/drawing/2014/main" id="{08E11027-1585-764A-824B-AAA9D00D9E41}"/>
                  </a:ext>
                </a:extLst>
              </p:cNvPr>
              <p:cNvSpPr>
                <a:spLocks noChangeArrowheads="1"/>
              </p:cNvSpPr>
              <p:nvPr/>
            </p:nvSpPr>
            <p:spPr bwMode="auto">
              <a:xfrm>
                <a:off x="813" y="1993"/>
                <a:ext cx="104" cy="76"/>
              </a:xfrm>
              <a:prstGeom prst="rect">
                <a:avLst/>
              </a:prstGeom>
              <a:solidFill>
                <a:srgbClr val="FFFFFF"/>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423" name="Freeform 143">
                <a:extLst>
                  <a:ext uri="{FF2B5EF4-FFF2-40B4-BE49-F238E27FC236}">
                    <a16:creationId xmlns:a16="http://schemas.microsoft.com/office/drawing/2014/main" id="{C9CF7D88-2723-A34D-ABA8-E6EABB64D4DB}"/>
                  </a:ext>
                </a:extLst>
              </p:cNvPr>
              <p:cNvSpPr>
                <a:spLocks/>
              </p:cNvSpPr>
              <p:nvPr/>
            </p:nvSpPr>
            <p:spPr bwMode="auto">
              <a:xfrm>
                <a:off x="929" y="1966"/>
                <a:ext cx="14" cy="112"/>
              </a:xfrm>
              <a:custGeom>
                <a:avLst/>
                <a:gdLst>
                  <a:gd name="T0" fmla="*/ 0 w 57"/>
                  <a:gd name="T1" fmla="*/ 0 h 449"/>
                  <a:gd name="T2" fmla="*/ 0 w 57"/>
                  <a:gd name="T3" fmla="*/ 0 h 449"/>
                  <a:gd name="T4" fmla="*/ 0 w 57"/>
                  <a:gd name="T5" fmla="*/ 0 h 449"/>
                  <a:gd name="T6" fmla="*/ 0 w 57"/>
                  <a:gd name="T7" fmla="*/ 0 h 449"/>
                  <a:gd name="T8" fmla="*/ 0 w 57"/>
                  <a:gd name="T9" fmla="*/ 0 h 449"/>
                  <a:gd name="T10" fmla="*/ 0 60000 65536"/>
                  <a:gd name="T11" fmla="*/ 0 60000 65536"/>
                  <a:gd name="T12" fmla="*/ 0 60000 65536"/>
                  <a:gd name="T13" fmla="*/ 0 60000 65536"/>
                  <a:gd name="T14" fmla="*/ 0 60000 65536"/>
                  <a:gd name="T15" fmla="*/ 0 w 57"/>
                  <a:gd name="T16" fmla="*/ 0 h 449"/>
                  <a:gd name="T17" fmla="*/ 57 w 57"/>
                  <a:gd name="T18" fmla="*/ 449 h 449"/>
                </a:gdLst>
                <a:ahLst/>
                <a:cxnLst>
                  <a:cxn ang="T10">
                    <a:pos x="T0" y="T1"/>
                  </a:cxn>
                  <a:cxn ang="T11">
                    <a:pos x="T2" y="T3"/>
                  </a:cxn>
                  <a:cxn ang="T12">
                    <a:pos x="T4" y="T5"/>
                  </a:cxn>
                  <a:cxn ang="T13">
                    <a:pos x="T6" y="T7"/>
                  </a:cxn>
                  <a:cxn ang="T14">
                    <a:pos x="T8" y="T9"/>
                  </a:cxn>
                </a:cxnLst>
                <a:rect l="T15" t="T16" r="T17" b="T18"/>
                <a:pathLst>
                  <a:path w="57" h="449">
                    <a:moveTo>
                      <a:pt x="0" y="449"/>
                    </a:moveTo>
                    <a:lnTo>
                      <a:pt x="57" y="401"/>
                    </a:lnTo>
                    <a:lnTo>
                      <a:pt x="57" y="0"/>
                    </a:lnTo>
                    <a:lnTo>
                      <a:pt x="0" y="56"/>
                    </a:lnTo>
                    <a:lnTo>
                      <a:pt x="0" y="449"/>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24" name="Freeform 144">
                <a:extLst>
                  <a:ext uri="{FF2B5EF4-FFF2-40B4-BE49-F238E27FC236}">
                    <a16:creationId xmlns:a16="http://schemas.microsoft.com/office/drawing/2014/main" id="{E8DCCE53-745B-7440-8F61-CEB75D577EA5}"/>
                  </a:ext>
                </a:extLst>
              </p:cNvPr>
              <p:cNvSpPr>
                <a:spLocks/>
              </p:cNvSpPr>
              <p:nvPr/>
            </p:nvSpPr>
            <p:spPr bwMode="auto">
              <a:xfrm>
                <a:off x="929" y="1966"/>
                <a:ext cx="14" cy="112"/>
              </a:xfrm>
              <a:custGeom>
                <a:avLst/>
                <a:gdLst>
                  <a:gd name="T0" fmla="*/ 0 w 57"/>
                  <a:gd name="T1" fmla="*/ 0 h 449"/>
                  <a:gd name="T2" fmla="*/ 0 w 57"/>
                  <a:gd name="T3" fmla="*/ 0 h 449"/>
                  <a:gd name="T4" fmla="*/ 0 w 57"/>
                  <a:gd name="T5" fmla="*/ 0 h 449"/>
                  <a:gd name="T6" fmla="*/ 0 w 57"/>
                  <a:gd name="T7" fmla="*/ 0 h 449"/>
                  <a:gd name="T8" fmla="*/ 0 w 57"/>
                  <a:gd name="T9" fmla="*/ 0 h 449"/>
                  <a:gd name="T10" fmla="*/ 0 60000 65536"/>
                  <a:gd name="T11" fmla="*/ 0 60000 65536"/>
                  <a:gd name="T12" fmla="*/ 0 60000 65536"/>
                  <a:gd name="T13" fmla="*/ 0 60000 65536"/>
                  <a:gd name="T14" fmla="*/ 0 60000 65536"/>
                  <a:gd name="T15" fmla="*/ 0 w 57"/>
                  <a:gd name="T16" fmla="*/ 0 h 449"/>
                  <a:gd name="T17" fmla="*/ 57 w 57"/>
                  <a:gd name="T18" fmla="*/ 449 h 449"/>
                </a:gdLst>
                <a:ahLst/>
                <a:cxnLst>
                  <a:cxn ang="T10">
                    <a:pos x="T0" y="T1"/>
                  </a:cxn>
                  <a:cxn ang="T11">
                    <a:pos x="T2" y="T3"/>
                  </a:cxn>
                  <a:cxn ang="T12">
                    <a:pos x="T4" y="T5"/>
                  </a:cxn>
                  <a:cxn ang="T13">
                    <a:pos x="T6" y="T7"/>
                  </a:cxn>
                  <a:cxn ang="T14">
                    <a:pos x="T8" y="T9"/>
                  </a:cxn>
                </a:cxnLst>
                <a:rect l="T15" t="T16" r="T17" b="T18"/>
                <a:pathLst>
                  <a:path w="57" h="449">
                    <a:moveTo>
                      <a:pt x="0" y="449"/>
                    </a:moveTo>
                    <a:lnTo>
                      <a:pt x="57" y="401"/>
                    </a:lnTo>
                    <a:lnTo>
                      <a:pt x="57" y="0"/>
                    </a:lnTo>
                    <a:lnTo>
                      <a:pt x="0" y="56"/>
                    </a:lnTo>
                    <a:lnTo>
                      <a:pt x="0" y="449"/>
                    </a:lnTo>
                    <a:close/>
                  </a:path>
                </a:pathLst>
              </a:custGeom>
              <a:solidFill>
                <a:srgbClr val="7A7A5A"/>
              </a:solidFill>
              <a:ln w="3175">
                <a:solidFill>
                  <a:srgbClr val="494936"/>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25" name="Freeform 145">
                <a:extLst>
                  <a:ext uri="{FF2B5EF4-FFF2-40B4-BE49-F238E27FC236}">
                    <a16:creationId xmlns:a16="http://schemas.microsoft.com/office/drawing/2014/main" id="{D5C94F4F-5980-AD4A-A6F1-CCF63D150A7D}"/>
                  </a:ext>
                </a:extLst>
              </p:cNvPr>
              <p:cNvSpPr>
                <a:spLocks/>
              </p:cNvSpPr>
              <p:nvPr/>
            </p:nvSpPr>
            <p:spPr bwMode="auto">
              <a:xfrm>
                <a:off x="775" y="2104"/>
                <a:ext cx="160" cy="25"/>
              </a:xfrm>
              <a:custGeom>
                <a:avLst/>
                <a:gdLst>
                  <a:gd name="T0" fmla="*/ 0 w 637"/>
                  <a:gd name="T1" fmla="*/ 0 h 96"/>
                  <a:gd name="T2" fmla="*/ 0 w 637"/>
                  <a:gd name="T3" fmla="*/ 0 h 96"/>
                  <a:gd name="T4" fmla="*/ 0 w 637"/>
                  <a:gd name="T5" fmla="*/ 0 h 96"/>
                  <a:gd name="T6" fmla="*/ 0 w 637"/>
                  <a:gd name="T7" fmla="*/ 0 h 96"/>
                  <a:gd name="T8" fmla="*/ 0 w 637"/>
                  <a:gd name="T9" fmla="*/ 0 h 96"/>
                  <a:gd name="T10" fmla="*/ 0 60000 65536"/>
                  <a:gd name="T11" fmla="*/ 0 60000 65536"/>
                  <a:gd name="T12" fmla="*/ 0 60000 65536"/>
                  <a:gd name="T13" fmla="*/ 0 60000 65536"/>
                  <a:gd name="T14" fmla="*/ 0 60000 65536"/>
                  <a:gd name="T15" fmla="*/ 0 w 637"/>
                  <a:gd name="T16" fmla="*/ 0 h 96"/>
                  <a:gd name="T17" fmla="*/ 637 w 637"/>
                  <a:gd name="T18" fmla="*/ 96 h 96"/>
                </a:gdLst>
                <a:ahLst/>
                <a:cxnLst>
                  <a:cxn ang="T10">
                    <a:pos x="T0" y="T1"/>
                  </a:cxn>
                  <a:cxn ang="T11">
                    <a:pos x="T2" y="T3"/>
                  </a:cxn>
                  <a:cxn ang="T12">
                    <a:pos x="T4" y="T5"/>
                  </a:cxn>
                  <a:cxn ang="T13">
                    <a:pos x="T6" y="T7"/>
                  </a:cxn>
                  <a:cxn ang="T14">
                    <a:pos x="T8" y="T9"/>
                  </a:cxn>
                </a:cxnLst>
                <a:rect l="T15" t="T16" r="T17" b="T18"/>
                <a:pathLst>
                  <a:path w="637" h="96">
                    <a:moveTo>
                      <a:pt x="0" y="96"/>
                    </a:moveTo>
                    <a:lnTo>
                      <a:pt x="81" y="0"/>
                    </a:lnTo>
                    <a:lnTo>
                      <a:pt x="637" y="0"/>
                    </a:lnTo>
                    <a:lnTo>
                      <a:pt x="557" y="96"/>
                    </a:lnTo>
                    <a:lnTo>
                      <a:pt x="0" y="96"/>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26" name="Freeform 146">
                <a:extLst>
                  <a:ext uri="{FF2B5EF4-FFF2-40B4-BE49-F238E27FC236}">
                    <a16:creationId xmlns:a16="http://schemas.microsoft.com/office/drawing/2014/main" id="{3211290D-6D43-0040-AD9D-17C8D7756632}"/>
                  </a:ext>
                </a:extLst>
              </p:cNvPr>
              <p:cNvSpPr>
                <a:spLocks/>
              </p:cNvSpPr>
              <p:nvPr/>
            </p:nvSpPr>
            <p:spPr bwMode="auto">
              <a:xfrm>
                <a:off x="775" y="2104"/>
                <a:ext cx="160" cy="25"/>
              </a:xfrm>
              <a:custGeom>
                <a:avLst/>
                <a:gdLst>
                  <a:gd name="T0" fmla="*/ 0 w 637"/>
                  <a:gd name="T1" fmla="*/ 0 h 96"/>
                  <a:gd name="T2" fmla="*/ 0 w 637"/>
                  <a:gd name="T3" fmla="*/ 0 h 96"/>
                  <a:gd name="T4" fmla="*/ 0 w 637"/>
                  <a:gd name="T5" fmla="*/ 0 h 96"/>
                  <a:gd name="T6" fmla="*/ 0 w 637"/>
                  <a:gd name="T7" fmla="*/ 0 h 96"/>
                  <a:gd name="T8" fmla="*/ 0 w 637"/>
                  <a:gd name="T9" fmla="*/ 0 h 96"/>
                  <a:gd name="T10" fmla="*/ 0 60000 65536"/>
                  <a:gd name="T11" fmla="*/ 0 60000 65536"/>
                  <a:gd name="T12" fmla="*/ 0 60000 65536"/>
                  <a:gd name="T13" fmla="*/ 0 60000 65536"/>
                  <a:gd name="T14" fmla="*/ 0 60000 65536"/>
                  <a:gd name="T15" fmla="*/ 0 w 637"/>
                  <a:gd name="T16" fmla="*/ 0 h 96"/>
                  <a:gd name="T17" fmla="*/ 637 w 637"/>
                  <a:gd name="T18" fmla="*/ 96 h 96"/>
                </a:gdLst>
                <a:ahLst/>
                <a:cxnLst>
                  <a:cxn ang="T10">
                    <a:pos x="T0" y="T1"/>
                  </a:cxn>
                  <a:cxn ang="T11">
                    <a:pos x="T2" y="T3"/>
                  </a:cxn>
                  <a:cxn ang="T12">
                    <a:pos x="T4" y="T5"/>
                  </a:cxn>
                  <a:cxn ang="T13">
                    <a:pos x="T6" y="T7"/>
                  </a:cxn>
                  <a:cxn ang="T14">
                    <a:pos x="T8" y="T9"/>
                  </a:cxn>
                </a:cxnLst>
                <a:rect l="T15" t="T16" r="T17" b="T18"/>
                <a:pathLst>
                  <a:path w="637" h="96">
                    <a:moveTo>
                      <a:pt x="0" y="96"/>
                    </a:moveTo>
                    <a:lnTo>
                      <a:pt x="81" y="0"/>
                    </a:lnTo>
                    <a:lnTo>
                      <a:pt x="637" y="0"/>
                    </a:lnTo>
                    <a:lnTo>
                      <a:pt x="557" y="96"/>
                    </a:lnTo>
                    <a:lnTo>
                      <a:pt x="0" y="96"/>
                    </a:lnTo>
                    <a:close/>
                  </a:path>
                </a:pathLst>
              </a:custGeom>
              <a:solidFill>
                <a:srgbClr val="C9C9B6"/>
              </a:solidFill>
              <a:ln w="3175">
                <a:solidFill>
                  <a:srgbClr val="494936"/>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27" name="Freeform 147">
                <a:extLst>
                  <a:ext uri="{FF2B5EF4-FFF2-40B4-BE49-F238E27FC236}">
                    <a16:creationId xmlns:a16="http://schemas.microsoft.com/office/drawing/2014/main" id="{68A62699-5050-364A-A500-4FD276B70158}"/>
                  </a:ext>
                </a:extLst>
              </p:cNvPr>
              <p:cNvSpPr>
                <a:spLocks/>
              </p:cNvSpPr>
              <p:nvPr/>
            </p:nvSpPr>
            <p:spPr bwMode="auto">
              <a:xfrm>
                <a:off x="914" y="2104"/>
                <a:ext cx="21" cy="31"/>
              </a:xfrm>
              <a:custGeom>
                <a:avLst/>
                <a:gdLst>
                  <a:gd name="T0" fmla="*/ 0 w 80"/>
                  <a:gd name="T1" fmla="*/ 0 h 120"/>
                  <a:gd name="T2" fmla="*/ 0 w 80"/>
                  <a:gd name="T3" fmla="*/ 0 h 120"/>
                  <a:gd name="T4" fmla="*/ 0 w 80"/>
                  <a:gd name="T5" fmla="*/ 0 h 120"/>
                  <a:gd name="T6" fmla="*/ 0 w 80"/>
                  <a:gd name="T7" fmla="*/ 0 h 120"/>
                  <a:gd name="T8" fmla="*/ 0 w 80"/>
                  <a:gd name="T9" fmla="*/ 0 h 120"/>
                  <a:gd name="T10" fmla="*/ 0 60000 65536"/>
                  <a:gd name="T11" fmla="*/ 0 60000 65536"/>
                  <a:gd name="T12" fmla="*/ 0 60000 65536"/>
                  <a:gd name="T13" fmla="*/ 0 60000 65536"/>
                  <a:gd name="T14" fmla="*/ 0 60000 65536"/>
                  <a:gd name="T15" fmla="*/ 0 w 80"/>
                  <a:gd name="T16" fmla="*/ 0 h 120"/>
                  <a:gd name="T17" fmla="*/ 80 w 80"/>
                  <a:gd name="T18" fmla="*/ 120 h 120"/>
                </a:gdLst>
                <a:ahLst/>
                <a:cxnLst>
                  <a:cxn ang="T10">
                    <a:pos x="T0" y="T1"/>
                  </a:cxn>
                  <a:cxn ang="T11">
                    <a:pos x="T2" y="T3"/>
                  </a:cxn>
                  <a:cxn ang="T12">
                    <a:pos x="T4" y="T5"/>
                  </a:cxn>
                  <a:cxn ang="T13">
                    <a:pos x="T6" y="T7"/>
                  </a:cxn>
                  <a:cxn ang="T14">
                    <a:pos x="T8" y="T9"/>
                  </a:cxn>
                </a:cxnLst>
                <a:rect l="T15" t="T16" r="T17" b="T18"/>
                <a:pathLst>
                  <a:path w="80" h="120">
                    <a:moveTo>
                      <a:pt x="0" y="120"/>
                    </a:moveTo>
                    <a:lnTo>
                      <a:pt x="80" y="40"/>
                    </a:lnTo>
                    <a:lnTo>
                      <a:pt x="80" y="0"/>
                    </a:lnTo>
                    <a:lnTo>
                      <a:pt x="0" y="104"/>
                    </a:lnTo>
                    <a:lnTo>
                      <a:pt x="0" y="120"/>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28" name="Freeform 148">
                <a:extLst>
                  <a:ext uri="{FF2B5EF4-FFF2-40B4-BE49-F238E27FC236}">
                    <a16:creationId xmlns:a16="http://schemas.microsoft.com/office/drawing/2014/main" id="{6E7E2D04-08A2-E440-BA06-FE97D47E79E0}"/>
                  </a:ext>
                </a:extLst>
              </p:cNvPr>
              <p:cNvSpPr>
                <a:spLocks/>
              </p:cNvSpPr>
              <p:nvPr/>
            </p:nvSpPr>
            <p:spPr bwMode="auto">
              <a:xfrm>
                <a:off x="914" y="2104"/>
                <a:ext cx="21" cy="31"/>
              </a:xfrm>
              <a:custGeom>
                <a:avLst/>
                <a:gdLst>
                  <a:gd name="T0" fmla="*/ 0 w 80"/>
                  <a:gd name="T1" fmla="*/ 0 h 120"/>
                  <a:gd name="T2" fmla="*/ 0 w 80"/>
                  <a:gd name="T3" fmla="*/ 0 h 120"/>
                  <a:gd name="T4" fmla="*/ 0 w 80"/>
                  <a:gd name="T5" fmla="*/ 0 h 120"/>
                  <a:gd name="T6" fmla="*/ 0 w 80"/>
                  <a:gd name="T7" fmla="*/ 0 h 120"/>
                  <a:gd name="T8" fmla="*/ 0 w 80"/>
                  <a:gd name="T9" fmla="*/ 0 h 120"/>
                  <a:gd name="T10" fmla="*/ 0 60000 65536"/>
                  <a:gd name="T11" fmla="*/ 0 60000 65536"/>
                  <a:gd name="T12" fmla="*/ 0 60000 65536"/>
                  <a:gd name="T13" fmla="*/ 0 60000 65536"/>
                  <a:gd name="T14" fmla="*/ 0 60000 65536"/>
                  <a:gd name="T15" fmla="*/ 0 w 80"/>
                  <a:gd name="T16" fmla="*/ 0 h 120"/>
                  <a:gd name="T17" fmla="*/ 80 w 80"/>
                  <a:gd name="T18" fmla="*/ 120 h 120"/>
                </a:gdLst>
                <a:ahLst/>
                <a:cxnLst>
                  <a:cxn ang="T10">
                    <a:pos x="T0" y="T1"/>
                  </a:cxn>
                  <a:cxn ang="T11">
                    <a:pos x="T2" y="T3"/>
                  </a:cxn>
                  <a:cxn ang="T12">
                    <a:pos x="T4" y="T5"/>
                  </a:cxn>
                  <a:cxn ang="T13">
                    <a:pos x="T6" y="T7"/>
                  </a:cxn>
                  <a:cxn ang="T14">
                    <a:pos x="T8" y="T9"/>
                  </a:cxn>
                </a:cxnLst>
                <a:rect l="T15" t="T16" r="T17" b="T18"/>
                <a:pathLst>
                  <a:path w="80" h="120">
                    <a:moveTo>
                      <a:pt x="0" y="120"/>
                    </a:moveTo>
                    <a:lnTo>
                      <a:pt x="80" y="40"/>
                    </a:lnTo>
                    <a:lnTo>
                      <a:pt x="80" y="0"/>
                    </a:lnTo>
                    <a:lnTo>
                      <a:pt x="0" y="104"/>
                    </a:lnTo>
                    <a:lnTo>
                      <a:pt x="0" y="120"/>
                    </a:lnTo>
                    <a:close/>
                  </a:path>
                </a:pathLst>
              </a:custGeom>
              <a:solidFill>
                <a:srgbClr val="7A7A5A"/>
              </a:solidFill>
              <a:ln w="3175">
                <a:solidFill>
                  <a:srgbClr val="494936"/>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29" name="Rectangle 149">
                <a:extLst>
                  <a:ext uri="{FF2B5EF4-FFF2-40B4-BE49-F238E27FC236}">
                    <a16:creationId xmlns:a16="http://schemas.microsoft.com/office/drawing/2014/main" id="{A277446F-BE1A-1E4D-BA4C-F232AC5A8BE6}"/>
                  </a:ext>
                </a:extLst>
              </p:cNvPr>
              <p:cNvSpPr>
                <a:spLocks noChangeArrowheads="1"/>
              </p:cNvSpPr>
              <p:nvPr/>
            </p:nvSpPr>
            <p:spPr bwMode="auto">
              <a:xfrm>
                <a:off x="775" y="2129"/>
                <a:ext cx="139" cy="6"/>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430" name="Rectangle 150">
                <a:extLst>
                  <a:ext uri="{FF2B5EF4-FFF2-40B4-BE49-F238E27FC236}">
                    <a16:creationId xmlns:a16="http://schemas.microsoft.com/office/drawing/2014/main" id="{15CEA602-E59A-D74D-B426-166559697D89}"/>
                  </a:ext>
                </a:extLst>
              </p:cNvPr>
              <p:cNvSpPr>
                <a:spLocks noChangeArrowheads="1"/>
              </p:cNvSpPr>
              <p:nvPr/>
            </p:nvSpPr>
            <p:spPr bwMode="auto">
              <a:xfrm>
                <a:off x="776" y="2130"/>
                <a:ext cx="137" cy="4"/>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grpSp>
        <p:grpSp>
          <p:nvGrpSpPr>
            <p:cNvPr id="383" name="Group 151">
              <a:extLst>
                <a:ext uri="{FF2B5EF4-FFF2-40B4-BE49-F238E27FC236}">
                  <a16:creationId xmlns:a16="http://schemas.microsoft.com/office/drawing/2014/main" id="{54D3F77C-ACF8-1A47-A840-E1FA5D9BD37E}"/>
                </a:ext>
              </a:extLst>
            </p:cNvPr>
            <p:cNvGrpSpPr>
              <a:grpSpLocks/>
            </p:cNvGrpSpPr>
            <p:nvPr/>
          </p:nvGrpSpPr>
          <p:grpSpPr bwMode="auto">
            <a:xfrm>
              <a:off x="1568" y="370"/>
              <a:ext cx="92" cy="56"/>
              <a:chOff x="820" y="2004"/>
              <a:chExt cx="92" cy="56"/>
            </a:xfrm>
          </p:grpSpPr>
          <p:grpSp>
            <p:nvGrpSpPr>
              <p:cNvPr id="384" name="Group 152">
                <a:extLst>
                  <a:ext uri="{FF2B5EF4-FFF2-40B4-BE49-F238E27FC236}">
                    <a16:creationId xmlns:a16="http://schemas.microsoft.com/office/drawing/2014/main" id="{8363A232-D3C2-D84E-BEC1-ADFD508D4FD1}"/>
                  </a:ext>
                </a:extLst>
              </p:cNvPr>
              <p:cNvGrpSpPr>
                <a:grpSpLocks/>
              </p:cNvGrpSpPr>
              <p:nvPr/>
            </p:nvGrpSpPr>
            <p:grpSpPr bwMode="auto">
              <a:xfrm>
                <a:off x="820" y="2004"/>
                <a:ext cx="92" cy="56"/>
                <a:chOff x="820" y="2004"/>
                <a:chExt cx="92" cy="56"/>
              </a:xfrm>
            </p:grpSpPr>
            <p:sp>
              <p:nvSpPr>
                <p:cNvPr id="402" name="Oval 153">
                  <a:extLst>
                    <a:ext uri="{FF2B5EF4-FFF2-40B4-BE49-F238E27FC236}">
                      <a16:creationId xmlns:a16="http://schemas.microsoft.com/office/drawing/2014/main" id="{512010E6-5B0D-6E46-9B0C-334D52090591}"/>
                    </a:ext>
                  </a:extLst>
                </p:cNvPr>
                <p:cNvSpPr>
                  <a:spLocks noChangeArrowheads="1"/>
                </p:cNvSpPr>
                <p:nvPr/>
              </p:nvSpPr>
              <p:spPr bwMode="auto">
                <a:xfrm>
                  <a:off x="852" y="2004"/>
                  <a:ext cx="40"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403" name="Oval 154">
                  <a:extLst>
                    <a:ext uri="{FF2B5EF4-FFF2-40B4-BE49-F238E27FC236}">
                      <a16:creationId xmlns:a16="http://schemas.microsoft.com/office/drawing/2014/main" id="{1C6E8665-5EBB-DE4C-876B-A73A3F503E7A}"/>
                    </a:ext>
                  </a:extLst>
                </p:cNvPr>
                <p:cNvSpPr>
                  <a:spLocks noChangeArrowheads="1"/>
                </p:cNvSpPr>
                <p:nvPr/>
              </p:nvSpPr>
              <p:spPr bwMode="auto">
                <a:xfrm>
                  <a:off x="830" y="2010"/>
                  <a:ext cx="30"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404" name="Oval 155">
                  <a:extLst>
                    <a:ext uri="{FF2B5EF4-FFF2-40B4-BE49-F238E27FC236}">
                      <a16:creationId xmlns:a16="http://schemas.microsoft.com/office/drawing/2014/main" id="{C6D3425A-8CFD-044B-B8F8-BE13B0E4760C}"/>
                    </a:ext>
                  </a:extLst>
                </p:cNvPr>
                <p:cNvSpPr>
                  <a:spLocks noChangeArrowheads="1"/>
                </p:cNvSpPr>
                <p:nvPr/>
              </p:nvSpPr>
              <p:spPr bwMode="auto">
                <a:xfrm>
                  <a:off x="820" y="2024"/>
                  <a:ext cx="20"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405" name="Oval 156">
                  <a:extLst>
                    <a:ext uri="{FF2B5EF4-FFF2-40B4-BE49-F238E27FC236}">
                      <a16:creationId xmlns:a16="http://schemas.microsoft.com/office/drawing/2014/main" id="{7E820DDE-415B-7B45-A172-2051CB858C4C}"/>
                    </a:ext>
                  </a:extLst>
                </p:cNvPr>
                <p:cNvSpPr>
                  <a:spLocks noChangeArrowheads="1"/>
                </p:cNvSpPr>
                <p:nvPr/>
              </p:nvSpPr>
              <p:spPr bwMode="auto">
                <a:xfrm>
                  <a:off x="826" y="2032"/>
                  <a:ext cx="32" cy="2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406" name="Oval 157">
                  <a:extLst>
                    <a:ext uri="{FF2B5EF4-FFF2-40B4-BE49-F238E27FC236}">
                      <a16:creationId xmlns:a16="http://schemas.microsoft.com/office/drawing/2014/main" id="{FACA43D2-FCE8-5144-9896-5238EE93FF05}"/>
                    </a:ext>
                  </a:extLst>
                </p:cNvPr>
                <p:cNvSpPr>
                  <a:spLocks noChangeArrowheads="1"/>
                </p:cNvSpPr>
                <p:nvPr/>
              </p:nvSpPr>
              <p:spPr bwMode="auto">
                <a:xfrm>
                  <a:off x="848" y="2036"/>
                  <a:ext cx="48"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407" name="Oval 158">
                  <a:extLst>
                    <a:ext uri="{FF2B5EF4-FFF2-40B4-BE49-F238E27FC236}">
                      <a16:creationId xmlns:a16="http://schemas.microsoft.com/office/drawing/2014/main" id="{C1737E59-E384-4F41-AA4C-71BB4B2B8C52}"/>
                    </a:ext>
                  </a:extLst>
                </p:cNvPr>
                <p:cNvSpPr>
                  <a:spLocks noChangeArrowheads="1"/>
                </p:cNvSpPr>
                <p:nvPr/>
              </p:nvSpPr>
              <p:spPr bwMode="auto">
                <a:xfrm>
                  <a:off x="878" y="2010"/>
                  <a:ext cx="30"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408" name="Oval 159">
                  <a:extLst>
                    <a:ext uri="{FF2B5EF4-FFF2-40B4-BE49-F238E27FC236}">
                      <a16:creationId xmlns:a16="http://schemas.microsoft.com/office/drawing/2014/main" id="{E03F0723-838F-D545-92CD-2BB2AF314A34}"/>
                    </a:ext>
                  </a:extLst>
                </p:cNvPr>
                <p:cNvSpPr>
                  <a:spLocks noChangeArrowheads="1"/>
                </p:cNvSpPr>
                <p:nvPr/>
              </p:nvSpPr>
              <p:spPr bwMode="auto">
                <a:xfrm>
                  <a:off x="882" y="2022"/>
                  <a:ext cx="30"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409" name="Oval 160">
                  <a:extLst>
                    <a:ext uri="{FF2B5EF4-FFF2-40B4-BE49-F238E27FC236}">
                      <a16:creationId xmlns:a16="http://schemas.microsoft.com/office/drawing/2014/main" id="{E780D875-3D8A-4E4E-99AF-30CF1113CB15}"/>
                    </a:ext>
                  </a:extLst>
                </p:cNvPr>
                <p:cNvSpPr>
                  <a:spLocks noChangeArrowheads="1"/>
                </p:cNvSpPr>
                <p:nvPr/>
              </p:nvSpPr>
              <p:spPr bwMode="auto">
                <a:xfrm>
                  <a:off x="880" y="2026"/>
                  <a:ext cx="30" cy="3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410" name="Oval 161">
                  <a:extLst>
                    <a:ext uri="{FF2B5EF4-FFF2-40B4-BE49-F238E27FC236}">
                      <a16:creationId xmlns:a16="http://schemas.microsoft.com/office/drawing/2014/main" id="{CD338C96-DDF5-E245-91E9-B8E7CC7CD9DB}"/>
                    </a:ext>
                  </a:extLst>
                </p:cNvPr>
                <p:cNvSpPr>
                  <a:spLocks noChangeArrowheads="1"/>
                </p:cNvSpPr>
                <p:nvPr/>
              </p:nvSpPr>
              <p:spPr bwMode="auto">
                <a:xfrm>
                  <a:off x="836" y="2018"/>
                  <a:ext cx="60" cy="3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grpSp>
          <p:grpSp>
            <p:nvGrpSpPr>
              <p:cNvPr id="385" name="Group 162">
                <a:extLst>
                  <a:ext uri="{FF2B5EF4-FFF2-40B4-BE49-F238E27FC236}">
                    <a16:creationId xmlns:a16="http://schemas.microsoft.com/office/drawing/2014/main" id="{7E96E460-C844-304A-8DF6-E9E991A75D80}"/>
                  </a:ext>
                </a:extLst>
              </p:cNvPr>
              <p:cNvGrpSpPr>
                <a:grpSpLocks/>
              </p:cNvGrpSpPr>
              <p:nvPr/>
            </p:nvGrpSpPr>
            <p:grpSpPr bwMode="auto">
              <a:xfrm>
                <a:off x="820" y="2004"/>
                <a:ext cx="92" cy="56"/>
                <a:chOff x="820" y="2004"/>
                <a:chExt cx="92" cy="56"/>
              </a:xfrm>
            </p:grpSpPr>
            <p:sp>
              <p:nvSpPr>
                <p:cNvPr id="386" name="Arc 163">
                  <a:extLst>
                    <a:ext uri="{FF2B5EF4-FFF2-40B4-BE49-F238E27FC236}">
                      <a16:creationId xmlns:a16="http://schemas.microsoft.com/office/drawing/2014/main" id="{0F644F6E-FA90-ED48-98AD-C778FB58A30F}"/>
                    </a:ext>
                  </a:extLst>
                </p:cNvPr>
                <p:cNvSpPr>
                  <a:spLocks/>
                </p:cNvSpPr>
                <p:nvPr/>
              </p:nvSpPr>
              <p:spPr bwMode="auto">
                <a:xfrm>
                  <a:off x="853" y="2004"/>
                  <a:ext cx="38" cy="12"/>
                </a:xfrm>
                <a:custGeom>
                  <a:avLst/>
                  <a:gdLst>
                    <a:gd name="T0" fmla="*/ 0 w 41217"/>
                    <a:gd name="T1" fmla="*/ 0 h 21600"/>
                    <a:gd name="T2" fmla="*/ 0 w 41217"/>
                    <a:gd name="T3" fmla="*/ 0 h 21600"/>
                    <a:gd name="T4" fmla="*/ 0 w 41217"/>
                    <a:gd name="T5" fmla="*/ 0 h 21600"/>
                    <a:gd name="T6" fmla="*/ 0 60000 65536"/>
                    <a:gd name="T7" fmla="*/ 0 60000 65536"/>
                    <a:gd name="T8" fmla="*/ 0 60000 65536"/>
                    <a:gd name="T9" fmla="*/ 0 w 41217"/>
                    <a:gd name="T10" fmla="*/ 0 h 21600"/>
                    <a:gd name="T11" fmla="*/ 41217 w 41217"/>
                    <a:gd name="T12" fmla="*/ 21600 h 21600"/>
                  </a:gdLst>
                  <a:ahLst/>
                  <a:cxnLst>
                    <a:cxn ang="T6">
                      <a:pos x="T0" y="T1"/>
                    </a:cxn>
                    <a:cxn ang="T7">
                      <a:pos x="T2" y="T3"/>
                    </a:cxn>
                    <a:cxn ang="T8">
                      <a:pos x="T4" y="T5"/>
                    </a:cxn>
                  </a:cxnLst>
                  <a:rect l="T9" t="T10" r="T11" b="T12"/>
                  <a:pathLst>
                    <a:path w="41217" h="21600" fill="none" extrusionOk="0">
                      <a:moveTo>
                        <a:pt x="-1" y="15818"/>
                      </a:moveTo>
                      <a:cubicBezTo>
                        <a:pt x="2596" y="6470"/>
                        <a:pt x="11109" y="-1"/>
                        <a:pt x="20812" y="0"/>
                      </a:cubicBezTo>
                      <a:cubicBezTo>
                        <a:pt x="30010" y="0"/>
                        <a:pt x="38199" y="5825"/>
                        <a:pt x="41216" y="14515"/>
                      </a:cubicBezTo>
                    </a:path>
                    <a:path w="41217" h="21600" stroke="0" extrusionOk="0">
                      <a:moveTo>
                        <a:pt x="-1" y="15818"/>
                      </a:moveTo>
                      <a:cubicBezTo>
                        <a:pt x="2596" y="6470"/>
                        <a:pt x="11109" y="-1"/>
                        <a:pt x="20812" y="0"/>
                      </a:cubicBezTo>
                      <a:cubicBezTo>
                        <a:pt x="30010" y="0"/>
                        <a:pt x="38199" y="5825"/>
                        <a:pt x="41216" y="14515"/>
                      </a:cubicBezTo>
                      <a:lnTo>
                        <a:pt x="20812" y="21600"/>
                      </a:lnTo>
                      <a:lnTo>
                        <a:pt x="-1" y="15818"/>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387" name="Arc 164">
                  <a:extLst>
                    <a:ext uri="{FF2B5EF4-FFF2-40B4-BE49-F238E27FC236}">
                      <a16:creationId xmlns:a16="http://schemas.microsoft.com/office/drawing/2014/main" id="{3840F7B6-E492-8548-949C-71D0653CA9F2}"/>
                    </a:ext>
                  </a:extLst>
                </p:cNvPr>
                <p:cNvSpPr>
                  <a:spLocks/>
                </p:cNvSpPr>
                <p:nvPr/>
              </p:nvSpPr>
              <p:spPr bwMode="auto">
                <a:xfrm>
                  <a:off x="854" y="2005"/>
                  <a:ext cx="36" cy="11"/>
                </a:xfrm>
                <a:custGeom>
                  <a:avLst/>
                  <a:gdLst>
                    <a:gd name="T0" fmla="*/ 0 w 41081"/>
                    <a:gd name="T1" fmla="*/ 0 h 21600"/>
                    <a:gd name="T2" fmla="*/ 0 w 41081"/>
                    <a:gd name="T3" fmla="*/ 0 h 21600"/>
                    <a:gd name="T4" fmla="*/ 0 w 41081"/>
                    <a:gd name="T5" fmla="*/ 0 h 21600"/>
                    <a:gd name="T6" fmla="*/ 0 60000 65536"/>
                    <a:gd name="T7" fmla="*/ 0 60000 65536"/>
                    <a:gd name="T8" fmla="*/ 0 60000 65536"/>
                    <a:gd name="T9" fmla="*/ 0 w 41081"/>
                    <a:gd name="T10" fmla="*/ 0 h 21600"/>
                    <a:gd name="T11" fmla="*/ 41081 w 41081"/>
                    <a:gd name="T12" fmla="*/ 21600 h 21600"/>
                  </a:gdLst>
                  <a:ahLst/>
                  <a:cxnLst>
                    <a:cxn ang="T6">
                      <a:pos x="T0" y="T1"/>
                    </a:cxn>
                    <a:cxn ang="T7">
                      <a:pos x="T2" y="T3"/>
                    </a:cxn>
                    <a:cxn ang="T8">
                      <a:pos x="T4" y="T5"/>
                    </a:cxn>
                  </a:cxnLst>
                  <a:rect l="T9" t="T10" r="T11" b="T12"/>
                  <a:pathLst>
                    <a:path w="41081" h="21600" fill="none" extrusionOk="0">
                      <a:moveTo>
                        <a:pt x="0" y="15624"/>
                      </a:moveTo>
                      <a:cubicBezTo>
                        <a:pt x="2663" y="6372"/>
                        <a:pt x="11129" y="-1"/>
                        <a:pt x="20757" y="0"/>
                      </a:cubicBezTo>
                      <a:cubicBezTo>
                        <a:pt x="29866" y="0"/>
                        <a:pt x="37996" y="5714"/>
                        <a:pt x="41081" y="14285"/>
                      </a:cubicBezTo>
                    </a:path>
                    <a:path w="41081" h="21600" stroke="0" extrusionOk="0">
                      <a:moveTo>
                        <a:pt x="0" y="15624"/>
                      </a:moveTo>
                      <a:cubicBezTo>
                        <a:pt x="2663" y="6372"/>
                        <a:pt x="11129" y="-1"/>
                        <a:pt x="20757" y="0"/>
                      </a:cubicBezTo>
                      <a:cubicBezTo>
                        <a:pt x="29866" y="0"/>
                        <a:pt x="37996" y="5714"/>
                        <a:pt x="41081" y="14285"/>
                      </a:cubicBezTo>
                      <a:lnTo>
                        <a:pt x="20757" y="21600"/>
                      </a:lnTo>
                      <a:lnTo>
                        <a:pt x="0" y="15624"/>
                      </a:lnTo>
                      <a:close/>
                    </a:path>
                  </a:pathLst>
                </a:custGeom>
                <a:solidFill>
                  <a:srgbClr val="E7EDED"/>
                </a:solidFill>
                <a:ln w="3175">
                  <a:solidFill>
                    <a:srgbClr val="6C8F93"/>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388" name="Arc 165">
                  <a:extLst>
                    <a:ext uri="{FF2B5EF4-FFF2-40B4-BE49-F238E27FC236}">
                      <a16:creationId xmlns:a16="http://schemas.microsoft.com/office/drawing/2014/main" id="{1B2E34FE-469A-774B-8359-7B76BA834B65}"/>
                    </a:ext>
                  </a:extLst>
                </p:cNvPr>
                <p:cNvSpPr>
                  <a:spLocks/>
                </p:cNvSpPr>
                <p:nvPr/>
              </p:nvSpPr>
              <p:spPr bwMode="auto">
                <a:xfrm>
                  <a:off x="830" y="2010"/>
                  <a:ext cx="23" cy="14"/>
                </a:xfrm>
                <a:custGeom>
                  <a:avLst/>
                  <a:gdLst>
                    <a:gd name="T0" fmla="*/ 0 w 33372"/>
                    <a:gd name="T1" fmla="*/ 0 h 25836"/>
                    <a:gd name="T2" fmla="*/ 0 w 33372"/>
                    <a:gd name="T3" fmla="*/ 0 h 25836"/>
                    <a:gd name="T4" fmla="*/ 0 w 33372"/>
                    <a:gd name="T5" fmla="*/ 0 h 25836"/>
                    <a:gd name="T6" fmla="*/ 0 60000 65536"/>
                    <a:gd name="T7" fmla="*/ 0 60000 65536"/>
                    <a:gd name="T8" fmla="*/ 0 60000 65536"/>
                    <a:gd name="T9" fmla="*/ 0 w 33372"/>
                    <a:gd name="T10" fmla="*/ 0 h 25836"/>
                    <a:gd name="T11" fmla="*/ 33372 w 33372"/>
                    <a:gd name="T12" fmla="*/ 25836 h 25836"/>
                  </a:gdLst>
                  <a:ahLst/>
                  <a:cxnLst>
                    <a:cxn ang="T6">
                      <a:pos x="T0" y="T1"/>
                    </a:cxn>
                    <a:cxn ang="T7">
                      <a:pos x="T2" y="T3"/>
                    </a:cxn>
                    <a:cxn ang="T8">
                      <a:pos x="T4" y="T5"/>
                    </a:cxn>
                  </a:cxnLst>
                  <a:rect l="T9" t="T10" r="T11" b="T12"/>
                  <a:pathLst>
                    <a:path w="33372" h="25836" fill="none" extrusionOk="0">
                      <a:moveTo>
                        <a:pt x="419" y="25835"/>
                      </a:moveTo>
                      <a:cubicBezTo>
                        <a:pt x="140" y="24441"/>
                        <a:pt x="0" y="23022"/>
                        <a:pt x="0" y="21600"/>
                      </a:cubicBezTo>
                      <a:cubicBezTo>
                        <a:pt x="0" y="9670"/>
                        <a:pt x="9670" y="0"/>
                        <a:pt x="21600" y="0"/>
                      </a:cubicBezTo>
                      <a:cubicBezTo>
                        <a:pt x="25779" y="-1"/>
                        <a:pt x="29868" y="1212"/>
                        <a:pt x="33372" y="3489"/>
                      </a:cubicBezTo>
                    </a:path>
                    <a:path w="33372" h="25836" stroke="0" extrusionOk="0">
                      <a:moveTo>
                        <a:pt x="419" y="25835"/>
                      </a:moveTo>
                      <a:cubicBezTo>
                        <a:pt x="140" y="24441"/>
                        <a:pt x="0" y="23022"/>
                        <a:pt x="0" y="21600"/>
                      </a:cubicBezTo>
                      <a:cubicBezTo>
                        <a:pt x="0" y="9670"/>
                        <a:pt x="9670" y="0"/>
                        <a:pt x="21600" y="0"/>
                      </a:cubicBezTo>
                      <a:cubicBezTo>
                        <a:pt x="25779" y="-1"/>
                        <a:pt x="29868" y="1212"/>
                        <a:pt x="33372" y="3489"/>
                      </a:cubicBezTo>
                      <a:lnTo>
                        <a:pt x="21600" y="21600"/>
                      </a:lnTo>
                      <a:lnTo>
                        <a:pt x="419" y="25835"/>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389" name="Arc 166">
                  <a:extLst>
                    <a:ext uri="{FF2B5EF4-FFF2-40B4-BE49-F238E27FC236}">
                      <a16:creationId xmlns:a16="http://schemas.microsoft.com/office/drawing/2014/main" id="{64E3E035-D6BD-D349-8523-726694E057A2}"/>
                    </a:ext>
                  </a:extLst>
                </p:cNvPr>
                <p:cNvSpPr>
                  <a:spLocks/>
                </p:cNvSpPr>
                <p:nvPr/>
              </p:nvSpPr>
              <p:spPr bwMode="auto">
                <a:xfrm>
                  <a:off x="831" y="2011"/>
                  <a:ext cx="22" cy="13"/>
                </a:xfrm>
                <a:custGeom>
                  <a:avLst/>
                  <a:gdLst>
                    <a:gd name="T0" fmla="*/ 0 w 33223"/>
                    <a:gd name="T1" fmla="*/ 0 h 25910"/>
                    <a:gd name="T2" fmla="*/ 0 w 33223"/>
                    <a:gd name="T3" fmla="*/ 0 h 25910"/>
                    <a:gd name="T4" fmla="*/ 0 w 33223"/>
                    <a:gd name="T5" fmla="*/ 0 h 25910"/>
                    <a:gd name="T6" fmla="*/ 0 60000 65536"/>
                    <a:gd name="T7" fmla="*/ 0 60000 65536"/>
                    <a:gd name="T8" fmla="*/ 0 60000 65536"/>
                    <a:gd name="T9" fmla="*/ 0 w 33223"/>
                    <a:gd name="T10" fmla="*/ 0 h 25910"/>
                    <a:gd name="T11" fmla="*/ 33223 w 33223"/>
                    <a:gd name="T12" fmla="*/ 25910 h 25910"/>
                  </a:gdLst>
                  <a:ahLst/>
                  <a:cxnLst>
                    <a:cxn ang="T6">
                      <a:pos x="T0" y="T1"/>
                    </a:cxn>
                    <a:cxn ang="T7">
                      <a:pos x="T2" y="T3"/>
                    </a:cxn>
                    <a:cxn ang="T8">
                      <a:pos x="T4" y="T5"/>
                    </a:cxn>
                  </a:cxnLst>
                  <a:rect l="T9" t="T10" r="T11" b="T12"/>
                  <a:pathLst>
                    <a:path w="33223" h="25910" fill="none" extrusionOk="0">
                      <a:moveTo>
                        <a:pt x="434" y="25909"/>
                      </a:moveTo>
                      <a:cubicBezTo>
                        <a:pt x="145" y="24491"/>
                        <a:pt x="0" y="23047"/>
                        <a:pt x="0" y="21600"/>
                      </a:cubicBezTo>
                      <a:cubicBezTo>
                        <a:pt x="0" y="9670"/>
                        <a:pt x="9670" y="0"/>
                        <a:pt x="21600" y="0"/>
                      </a:cubicBezTo>
                      <a:cubicBezTo>
                        <a:pt x="25718" y="-1"/>
                        <a:pt x="29751" y="1177"/>
                        <a:pt x="33223" y="3393"/>
                      </a:cubicBezTo>
                    </a:path>
                    <a:path w="33223" h="25910" stroke="0" extrusionOk="0">
                      <a:moveTo>
                        <a:pt x="434" y="25909"/>
                      </a:moveTo>
                      <a:cubicBezTo>
                        <a:pt x="145" y="24491"/>
                        <a:pt x="0" y="23047"/>
                        <a:pt x="0" y="21600"/>
                      </a:cubicBezTo>
                      <a:cubicBezTo>
                        <a:pt x="0" y="9670"/>
                        <a:pt x="9670" y="0"/>
                        <a:pt x="21600" y="0"/>
                      </a:cubicBezTo>
                      <a:cubicBezTo>
                        <a:pt x="25718" y="-1"/>
                        <a:pt x="29751" y="1177"/>
                        <a:pt x="33223" y="3393"/>
                      </a:cubicBezTo>
                      <a:lnTo>
                        <a:pt x="21600" y="21600"/>
                      </a:lnTo>
                      <a:lnTo>
                        <a:pt x="434" y="25909"/>
                      </a:lnTo>
                      <a:close/>
                    </a:path>
                  </a:pathLst>
                </a:custGeom>
                <a:solidFill>
                  <a:srgbClr val="E7EDED"/>
                </a:solidFill>
                <a:ln w="3175">
                  <a:solidFill>
                    <a:srgbClr val="6C8F93"/>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390" name="Arc 167">
                  <a:extLst>
                    <a:ext uri="{FF2B5EF4-FFF2-40B4-BE49-F238E27FC236}">
                      <a16:creationId xmlns:a16="http://schemas.microsoft.com/office/drawing/2014/main" id="{D35B7A52-12BA-C548-86B7-820F7E250EA0}"/>
                    </a:ext>
                  </a:extLst>
                </p:cNvPr>
                <p:cNvSpPr>
                  <a:spLocks/>
                </p:cNvSpPr>
                <p:nvPr/>
              </p:nvSpPr>
              <p:spPr bwMode="auto">
                <a:xfrm>
                  <a:off x="826" y="2042"/>
                  <a:ext cx="24" cy="10"/>
                </a:xfrm>
                <a:custGeom>
                  <a:avLst/>
                  <a:gdLst>
                    <a:gd name="T0" fmla="*/ 0 w 31800"/>
                    <a:gd name="T1" fmla="*/ 0 h 21600"/>
                    <a:gd name="T2" fmla="*/ 0 w 31800"/>
                    <a:gd name="T3" fmla="*/ 0 h 21600"/>
                    <a:gd name="T4" fmla="*/ 0 w 31800"/>
                    <a:gd name="T5" fmla="*/ 0 h 21600"/>
                    <a:gd name="T6" fmla="*/ 0 60000 65536"/>
                    <a:gd name="T7" fmla="*/ 0 60000 65536"/>
                    <a:gd name="T8" fmla="*/ 0 60000 65536"/>
                    <a:gd name="T9" fmla="*/ 0 w 31800"/>
                    <a:gd name="T10" fmla="*/ 0 h 21600"/>
                    <a:gd name="T11" fmla="*/ 31800 w 31800"/>
                    <a:gd name="T12" fmla="*/ 21600 h 21600"/>
                  </a:gdLst>
                  <a:ahLst/>
                  <a:cxnLst>
                    <a:cxn ang="T6">
                      <a:pos x="T0" y="T1"/>
                    </a:cxn>
                    <a:cxn ang="T7">
                      <a:pos x="T2" y="T3"/>
                    </a:cxn>
                    <a:cxn ang="T8">
                      <a:pos x="T4" y="T5"/>
                    </a:cxn>
                  </a:cxnLst>
                  <a:rect l="T9" t="T10" r="T11" b="T12"/>
                  <a:pathLst>
                    <a:path w="31800" h="21600" fill="none" extrusionOk="0">
                      <a:moveTo>
                        <a:pt x="31799" y="19039"/>
                      </a:moveTo>
                      <a:cubicBezTo>
                        <a:pt x="28662" y="20720"/>
                        <a:pt x="25158" y="21599"/>
                        <a:pt x="21600" y="21600"/>
                      </a:cubicBezTo>
                      <a:cubicBezTo>
                        <a:pt x="9670" y="21600"/>
                        <a:pt x="0" y="11929"/>
                        <a:pt x="0" y="0"/>
                      </a:cubicBezTo>
                    </a:path>
                    <a:path w="31800" h="21600" stroke="0" extrusionOk="0">
                      <a:moveTo>
                        <a:pt x="31799" y="19039"/>
                      </a:moveTo>
                      <a:cubicBezTo>
                        <a:pt x="28662" y="20720"/>
                        <a:pt x="25158" y="21599"/>
                        <a:pt x="21600" y="21600"/>
                      </a:cubicBezTo>
                      <a:cubicBezTo>
                        <a:pt x="9670" y="21600"/>
                        <a:pt x="0" y="11929"/>
                        <a:pt x="0" y="0"/>
                      </a:cubicBezTo>
                      <a:lnTo>
                        <a:pt x="21600" y="0"/>
                      </a:lnTo>
                      <a:lnTo>
                        <a:pt x="31799" y="1903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391" name="Arc 168">
                  <a:extLst>
                    <a:ext uri="{FF2B5EF4-FFF2-40B4-BE49-F238E27FC236}">
                      <a16:creationId xmlns:a16="http://schemas.microsoft.com/office/drawing/2014/main" id="{E6BB3026-BCAA-8049-8338-6A5D601BAFA0}"/>
                    </a:ext>
                  </a:extLst>
                </p:cNvPr>
                <p:cNvSpPr>
                  <a:spLocks/>
                </p:cNvSpPr>
                <p:nvPr/>
              </p:nvSpPr>
              <p:spPr bwMode="auto">
                <a:xfrm>
                  <a:off x="827" y="2042"/>
                  <a:ext cx="22" cy="9"/>
                </a:xfrm>
                <a:custGeom>
                  <a:avLst/>
                  <a:gdLst>
                    <a:gd name="T0" fmla="*/ 0 w 31479"/>
                    <a:gd name="T1" fmla="*/ 0 h 21600"/>
                    <a:gd name="T2" fmla="*/ 0 w 31479"/>
                    <a:gd name="T3" fmla="*/ 0 h 21600"/>
                    <a:gd name="T4" fmla="*/ 0 w 31479"/>
                    <a:gd name="T5" fmla="*/ 0 h 21600"/>
                    <a:gd name="T6" fmla="*/ 0 60000 65536"/>
                    <a:gd name="T7" fmla="*/ 0 60000 65536"/>
                    <a:gd name="T8" fmla="*/ 0 60000 65536"/>
                    <a:gd name="T9" fmla="*/ 0 w 31479"/>
                    <a:gd name="T10" fmla="*/ 0 h 21600"/>
                    <a:gd name="T11" fmla="*/ 31479 w 31479"/>
                    <a:gd name="T12" fmla="*/ 21600 h 21600"/>
                  </a:gdLst>
                  <a:ahLst/>
                  <a:cxnLst>
                    <a:cxn ang="T6">
                      <a:pos x="T0" y="T1"/>
                    </a:cxn>
                    <a:cxn ang="T7">
                      <a:pos x="T2" y="T3"/>
                    </a:cxn>
                    <a:cxn ang="T8">
                      <a:pos x="T4" y="T5"/>
                    </a:cxn>
                  </a:cxnLst>
                  <a:rect l="T9" t="T10" r="T11" b="T12"/>
                  <a:pathLst>
                    <a:path w="31479" h="21600" fill="none" extrusionOk="0">
                      <a:moveTo>
                        <a:pt x="31478" y="19208"/>
                      </a:moveTo>
                      <a:cubicBezTo>
                        <a:pt x="28422" y="20780"/>
                        <a:pt x="25036" y="21599"/>
                        <a:pt x="21600" y="21600"/>
                      </a:cubicBezTo>
                      <a:cubicBezTo>
                        <a:pt x="9670" y="21600"/>
                        <a:pt x="0" y="11929"/>
                        <a:pt x="0" y="0"/>
                      </a:cubicBezTo>
                    </a:path>
                    <a:path w="31479" h="21600" stroke="0" extrusionOk="0">
                      <a:moveTo>
                        <a:pt x="31478" y="19208"/>
                      </a:moveTo>
                      <a:cubicBezTo>
                        <a:pt x="28422" y="20780"/>
                        <a:pt x="25036" y="21599"/>
                        <a:pt x="21600" y="21600"/>
                      </a:cubicBezTo>
                      <a:cubicBezTo>
                        <a:pt x="9670" y="21600"/>
                        <a:pt x="0" y="11929"/>
                        <a:pt x="0" y="0"/>
                      </a:cubicBezTo>
                      <a:lnTo>
                        <a:pt x="21600" y="0"/>
                      </a:lnTo>
                      <a:lnTo>
                        <a:pt x="31478" y="19208"/>
                      </a:lnTo>
                      <a:close/>
                    </a:path>
                  </a:pathLst>
                </a:custGeom>
                <a:solidFill>
                  <a:srgbClr val="E7EDED"/>
                </a:solidFill>
                <a:ln w="3175">
                  <a:solidFill>
                    <a:srgbClr val="6C8F93"/>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392" name="Arc 169">
                  <a:extLst>
                    <a:ext uri="{FF2B5EF4-FFF2-40B4-BE49-F238E27FC236}">
                      <a16:creationId xmlns:a16="http://schemas.microsoft.com/office/drawing/2014/main" id="{1B7163F6-2D7C-0E42-A822-808B7D46B54F}"/>
                    </a:ext>
                  </a:extLst>
                </p:cNvPr>
                <p:cNvSpPr>
                  <a:spLocks/>
                </p:cNvSpPr>
                <p:nvPr/>
              </p:nvSpPr>
              <p:spPr bwMode="auto">
                <a:xfrm>
                  <a:off x="890" y="2010"/>
                  <a:ext cx="18" cy="14"/>
                </a:xfrm>
                <a:custGeom>
                  <a:avLst/>
                  <a:gdLst>
                    <a:gd name="T0" fmla="*/ 0 w 26126"/>
                    <a:gd name="T1" fmla="*/ 0 h 32795"/>
                    <a:gd name="T2" fmla="*/ 0 w 26126"/>
                    <a:gd name="T3" fmla="*/ 0 h 32795"/>
                    <a:gd name="T4" fmla="*/ 0 w 26126"/>
                    <a:gd name="T5" fmla="*/ 0 h 32795"/>
                    <a:gd name="T6" fmla="*/ 0 60000 65536"/>
                    <a:gd name="T7" fmla="*/ 0 60000 65536"/>
                    <a:gd name="T8" fmla="*/ 0 60000 65536"/>
                    <a:gd name="T9" fmla="*/ 0 w 26126"/>
                    <a:gd name="T10" fmla="*/ 0 h 32795"/>
                    <a:gd name="T11" fmla="*/ 26126 w 26126"/>
                    <a:gd name="T12" fmla="*/ 32795 h 32795"/>
                  </a:gdLst>
                  <a:ahLst/>
                  <a:cxnLst>
                    <a:cxn ang="T6">
                      <a:pos x="T0" y="T1"/>
                    </a:cxn>
                    <a:cxn ang="T7">
                      <a:pos x="T2" y="T3"/>
                    </a:cxn>
                    <a:cxn ang="T8">
                      <a:pos x="T4" y="T5"/>
                    </a:cxn>
                  </a:cxnLst>
                  <a:rect l="T9" t="T10" r="T11" b="T12"/>
                  <a:pathLst>
                    <a:path w="26126" h="32795" fill="none" extrusionOk="0">
                      <a:moveTo>
                        <a:pt x="0" y="479"/>
                      </a:moveTo>
                      <a:cubicBezTo>
                        <a:pt x="1487" y="160"/>
                        <a:pt x="3004" y="-1"/>
                        <a:pt x="4526" y="0"/>
                      </a:cubicBezTo>
                      <a:cubicBezTo>
                        <a:pt x="16455" y="0"/>
                        <a:pt x="26126" y="9670"/>
                        <a:pt x="26126" y="21600"/>
                      </a:cubicBezTo>
                      <a:cubicBezTo>
                        <a:pt x="26126" y="25547"/>
                        <a:pt x="25044" y="29419"/>
                        <a:pt x="22998" y="32795"/>
                      </a:cubicBezTo>
                    </a:path>
                    <a:path w="26126" h="32795" stroke="0" extrusionOk="0">
                      <a:moveTo>
                        <a:pt x="0" y="479"/>
                      </a:moveTo>
                      <a:cubicBezTo>
                        <a:pt x="1487" y="160"/>
                        <a:pt x="3004" y="-1"/>
                        <a:pt x="4526" y="0"/>
                      </a:cubicBezTo>
                      <a:cubicBezTo>
                        <a:pt x="16455" y="0"/>
                        <a:pt x="26126" y="9670"/>
                        <a:pt x="26126" y="21600"/>
                      </a:cubicBezTo>
                      <a:cubicBezTo>
                        <a:pt x="26126" y="25547"/>
                        <a:pt x="25044" y="29419"/>
                        <a:pt x="22998" y="32795"/>
                      </a:cubicBezTo>
                      <a:lnTo>
                        <a:pt x="4526" y="21600"/>
                      </a:lnTo>
                      <a:lnTo>
                        <a:pt x="0" y="47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393" name="Arc 170">
                  <a:extLst>
                    <a:ext uri="{FF2B5EF4-FFF2-40B4-BE49-F238E27FC236}">
                      <a16:creationId xmlns:a16="http://schemas.microsoft.com/office/drawing/2014/main" id="{474FD6E3-4212-8A4B-AA82-80069D279D41}"/>
                    </a:ext>
                  </a:extLst>
                </p:cNvPr>
                <p:cNvSpPr>
                  <a:spLocks/>
                </p:cNvSpPr>
                <p:nvPr/>
              </p:nvSpPr>
              <p:spPr bwMode="auto">
                <a:xfrm>
                  <a:off x="890" y="2011"/>
                  <a:ext cx="17" cy="12"/>
                </a:xfrm>
                <a:custGeom>
                  <a:avLst/>
                  <a:gdLst>
                    <a:gd name="T0" fmla="*/ 0 w 25919"/>
                    <a:gd name="T1" fmla="*/ 0 h 33197"/>
                    <a:gd name="T2" fmla="*/ 0 w 25919"/>
                    <a:gd name="T3" fmla="*/ 0 h 33197"/>
                    <a:gd name="T4" fmla="*/ 0 w 25919"/>
                    <a:gd name="T5" fmla="*/ 0 h 33197"/>
                    <a:gd name="T6" fmla="*/ 0 60000 65536"/>
                    <a:gd name="T7" fmla="*/ 0 60000 65536"/>
                    <a:gd name="T8" fmla="*/ 0 60000 65536"/>
                    <a:gd name="T9" fmla="*/ 0 w 25919"/>
                    <a:gd name="T10" fmla="*/ 0 h 33197"/>
                    <a:gd name="T11" fmla="*/ 25919 w 25919"/>
                    <a:gd name="T12" fmla="*/ 33197 h 33197"/>
                  </a:gdLst>
                  <a:ahLst/>
                  <a:cxnLst>
                    <a:cxn ang="T6">
                      <a:pos x="T0" y="T1"/>
                    </a:cxn>
                    <a:cxn ang="T7">
                      <a:pos x="T2" y="T3"/>
                    </a:cxn>
                    <a:cxn ang="T8">
                      <a:pos x="T4" y="T5"/>
                    </a:cxn>
                  </a:cxnLst>
                  <a:rect l="T9" t="T10" r="T11" b="T12"/>
                  <a:pathLst>
                    <a:path w="25919" h="33197" fill="none" extrusionOk="0">
                      <a:moveTo>
                        <a:pt x="0" y="436"/>
                      </a:moveTo>
                      <a:cubicBezTo>
                        <a:pt x="1421" y="146"/>
                        <a:pt x="2868" y="-1"/>
                        <a:pt x="4319" y="0"/>
                      </a:cubicBezTo>
                      <a:cubicBezTo>
                        <a:pt x="16248" y="0"/>
                        <a:pt x="25919" y="9670"/>
                        <a:pt x="25919" y="21600"/>
                      </a:cubicBezTo>
                      <a:cubicBezTo>
                        <a:pt x="25919" y="25708"/>
                        <a:pt x="24747" y="29731"/>
                        <a:pt x="22541" y="33196"/>
                      </a:cubicBezTo>
                    </a:path>
                    <a:path w="25919" h="33197" stroke="0" extrusionOk="0">
                      <a:moveTo>
                        <a:pt x="0" y="436"/>
                      </a:moveTo>
                      <a:cubicBezTo>
                        <a:pt x="1421" y="146"/>
                        <a:pt x="2868" y="-1"/>
                        <a:pt x="4319" y="0"/>
                      </a:cubicBezTo>
                      <a:cubicBezTo>
                        <a:pt x="16248" y="0"/>
                        <a:pt x="25919" y="9670"/>
                        <a:pt x="25919" y="21600"/>
                      </a:cubicBezTo>
                      <a:cubicBezTo>
                        <a:pt x="25919" y="25708"/>
                        <a:pt x="24747" y="29731"/>
                        <a:pt x="22541" y="33196"/>
                      </a:cubicBezTo>
                      <a:lnTo>
                        <a:pt x="4319" y="21600"/>
                      </a:lnTo>
                      <a:lnTo>
                        <a:pt x="0" y="436"/>
                      </a:lnTo>
                      <a:close/>
                    </a:path>
                  </a:pathLst>
                </a:custGeom>
                <a:solidFill>
                  <a:srgbClr val="E7EDED"/>
                </a:solidFill>
                <a:ln w="3175">
                  <a:solidFill>
                    <a:srgbClr val="6C8F93"/>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394" name="Arc 171">
                  <a:extLst>
                    <a:ext uri="{FF2B5EF4-FFF2-40B4-BE49-F238E27FC236}">
                      <a16:creationId xmlns:a16="http://schemas.microsoft.com/office/drawing/2014/main" id="{14DD3B75-0580-1F4F-AC13-082D3E73E60C}"/>
                    </a:ext>
                  </a:extLst>
                </p:cNvPr>
                <p:cNvSpPr>
                  <a:spLocks/>
                </p:cNvSpPr>
                <p:nvPr/>
              </p:nvSpPr>
              <p:spPr bwMode="auto">
                <a:xfrm>
                  <a:off x="896" y="2024"/>
                  <a:ext cx="16" cy="13"/>
                </a:xfrm>
                <a:custGeom>
                  <a:avLst/>
                  <a:gdLst>
                    <a:gd name="T0" fmla="*/ 0 w 21600"/>
                    <a:gd name="T1" fmla="*/ 0 h 28809"/>
                    <a:gd name="T2" fmla="*/ 0 w 21600"/>
                    <a:gd name="T3" fmla="*/ 0 h 28809"/>
                    <a:gd name="T4" fmla="*/ 0 w 21600"/>
                    <a:gd name="T5" fmla="*/ 0 h 28809"/>
                    <a:gd name="T6" fmla="*/ 0 60000 65536"/>
                    <a:gd name="T7" fmla="*/ 0 60000 65536"/>
                    <a:gd name="T8" fmla="*/ 0 60000 65536"/>
                    <a:gd name="T9" fmla="*/ 0 w 21600"/>
                    <a:gd name="T10" fmla="*/ 0 h 28809"/>
                    <a:gd name="T11" fmla="*/ 21600 w 21600"/>
                    <a:gd name="T12" fmla="*/ 28809 h 28809"/>
                  </a:gdLst>
                  <a:ahLst/>
                  <a:cxnLst>
                    <a:cxn ang="T6">
                      <a:pos x="T0" y="T1"/>
                    </a:cxn>
                    <a:cxn ang="T7">
                      <a:pos x="T2" y="T3"/>
                    </a:cxn>
                    <a:cxn ang="T8">
                      <a:pos x="T4" y="T5"/>
                    </a:cxn>
                  </a:cxnLst>
                  <a:rect l="T9" t="T10" r="T11" b="T12"/>
                  <a:pathLst>
                    <a:path w="21600" h="28809" fill="none" extrusionOk="0">
                      <a:moveTo>
                        <a:pt x="13827" y="0"/>
                      </a:moveTo>
                      <a:cubicBezTo>
                        <a:pt x="18752" y="4104"/>
                        <a:pt x="21600" y="10183"/>
                        <a:pt x="21600" y="16594"/>
                      </a:cubicBezTo>
                      <a:cubicBezTo>
                        <a:pt x="21600" y="20954"/>
                        <a:pt x="20280" y="25212"/>
                        <a:pt x="17814" y="28809"/>
                      </a:cubicBezTo>
                    </a:path>
                    <a:path w="21600" h="28809" stroke="0" extrusionOk="0">
                      <a:moveTo>
                        <a:pt x="13827" y="0"/>
                      </a:moveTo>
                      <a:cubicBezTo>
                        <a:pt x="18752" y="4104"/>
                        <a:pt x="21600" y="10183"/>
                        <a:pt x="21600" y="16594"/>
                      </a:cubicBezTo>
                      <a:cubicBezTo>
                        <a:pt x="21600" y="20954"/>
                        <a:pt x="20280" y="25212"/>
                        <a:pt x="17814" y="28809"/>
                      </a:cubicBezTo>
                      <a:lnTo>
                        <a:pt x="0" y="16594"/>
                      </a:lnTo>
                      <a:lnTo>
                        <a:pt x="13827" y="0"/>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395" name="Arc 172">
                  <a:extLst>
                    <a:ext uri="{FF2B5EF4-FFF2-40B4-BE49-F238E27FC236}">
                      <a16:creationId xmlns:a16="http://schemas.microsoft.com/office/drawing/2014/main" id="{D5D3CE69-A909-F442-965B-9F1B5178A5CA}"/>
                    </a:ext>
                  </a:extLst>
                </p:cNvPr>
                <p:cNvSpPr>
                  <a:spLocks/>
                </p:cNvSpPr>
                <p:nvPr/>
              </p:nvSpPr>
              <p:spPr bwMode="auto">
                <a:xfrm>
                  <a:off x="896" y="2025"/>
                  <a:ext cx="15" cy="12"/>
                </a:xfrm>
                <a:custGeom>
                  <a:avLst/>
                  <a:gdLst>
                    <a:gd name="T0" fmla="*/ 0 w 21600"/>
                    <a:gd name="T1" fmla="*/ 0 h 29422"/>
                    <a:gd name="T2" fmla="*/ 0 w 21600"/>
                    <a:gd name="T3" fmla="*/ 0 h 29422"/>
                    <a:gd name="T4" fmla="*/ 0 w 21600"/>
                    <a:gd name="T5" fmla="*/ 0 h 29422"/>
                    <a:gd name="T6" fmla="*/ 0 60000 65536"/>
                    <a:gd name="T7" fmla="*/ 0 60000 65536"/>
                    <a:gd name="T8" fmla="*/ 0 60000 65536"/>
                    <a:gd name="T9" fmla="*/ 0 w 21600"/>
                    <a:gd name="T10" fmla="*/ 0 h 29422"/>
                    <a:gd name="T11" fmla="*/ 21600 w 21600"/>
                    <a:gd name="T12" fmla="*/ 29422 h 29422"/>
                  </a:gdLst>
                  <a:ahLst/>
                  <a:cxnLst>
                    <a:cxn ang="T6">
                      <a:pos x="T0" y="T1"/>
                    </a:cxn>
                    <a:cxn ang="T7">
                      <a:pos x="T2" y="T3"/>
                    </a:cxn>
                    <a:cxn ang="T8">
                      <a:pos x="T4" y="T5"/>
                    </a:cxn>
                  </a:cxnLst>
                  <a:rect l="T9" t="T10" r="T11" b="T12"/>
                  <a:pathLst>
                    <a:path w="21600" h="29422" fill="none" extrusionOk="0">
                      <a:moveTo>
                        <a:pt x="13493" y="-1"/>
                      </a:moveTo>
                      <a:cubicBezTo>
                        <a:pt x="18617" y="4099"/>
                        <a:pt x="21600" y="10305"/>
                        <a:pt x="21600" y="16867"/>
                      </a:cubicBezTo>
                      <a:cubicBezTo>
                        <a:pt x="21600" y="21368"/>
                        <a:pt x="20193" y="25758"/>
                        <a:pt x="17576" y="29421"/>
                      </a:cubicBezTo>
                    </a:path>
                    <a:path w="21600" h="29422" stroke="0" extrusionOk="0">
                      <a:moveTo>
                        <a:pt x="13493" y="-1"/>
                      </a:moveTo>
                      <a:cubicBezTo>
                        <a:pt x="18617" y="4099"/>
                        <a:pt x="21600" y="10305"/>
                        <a:pt x="21600" y="16867"/>
                      </a:cubicBezTo>
                      <a:cubicBezTo>
                        <a:pt x="21600" y="21368"/>
                        <a:pt x="20193" y="25758"/>
                        <a:pt x="17576" y="29421"/>
                      </a:cubicBezTo>
                      <a:lnTo>
                        <a:pt x="0" y="16867"/>
                      </a:lnTo>
                      <a:lnTo>
                        <a:pt x="13493" y="-1"/>
                      </a:lnTo>
                      <a:close/>
                    </a:path>
                  </a:pathLst>
                </a:custGeom>
                <a:solidFill>
                  <a:srgbClr val="E7EDED"/>
                </a:solidFill>
                <a:ln w="3175">
                  <a:solidFill>
                    <a:srgbClr val="6C8F93"/>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396" name="Arc 173">
                  <a:extLst>
                    <a:ext uri="{FF2B5EF4-FFF2-40B4-BE49-F238E27FC236}">
                      <a16:creationId xmlns:a16="http://schemas.microsoft.com/office/drawing/2014/main" id="{4AFB40F1-4D08-8044-A9F1-41636005EF28}"/>
                    </a:ext>
                  </a:extLst>
                </p:cNvPr>
                <p:cNvSpPr>
                  <a:spLocks/>
                </p:cNvSpPr>
                <p:nvPr/>
              </p:nvSpPr>
              <p:spPr bwMode="auto">
                <a:xfrm>
                  <a:off x="890" y="2037"/>
                  <a:ext cx="20" cy="19"/>
                </a:xfrm>
                <a:custGeom>
                  <a:avLst/>
                  <a:gdLst>
                    <a:gd name="T0" fmla="*/ 0 w 28431"/>
                    <a:gd name="T1" fmla="*/ 0 h 27648"/>
                    <a:gd name="T2" fmla="*/ 0 w 28431"/>
                    <a:gd name="T3" fmla="*/ 0 h 27648"/>
                    <a:gd name="T4" fmla="*/ 0 w 28431"/>
                    <a:gd name="T5" fmla="*/ 0 h 27648"/>
                    <a:gd name="T6" fmla="*/ 0 60000 65536"/>
                    <a:gd name="T7" fmla="*/ 0 60000 65536"/>
                    <a:gd name="T8" fmla="*/ 0 60000 65536"/>
                    <a:gd name="T9" fmla="*/ 0 w 28431"/>
                    <a:gd name="T10" fmla="*/ 0 h 27648"/>
                    <a:gd name="T11" fmla="*/ 28431 w 28431"/>
                    <a:gd name="T12" fmla="*/ 27648 h 27648"/>
                  </a:gdLst>
                  <a:ahLst/>
                  <a:cxnLst>
                    <a:cxn ang="T6">
                      <a:pos x="T0" y="T1"/>
                    </a:cxn>
                    <a:cxn ang="T7">
                      <a:pos x="T2" y="T3"/>
                    </a:cxn>
                    <a:cxn ang="T8">
                      <a:pos x="T4" y="T5"/>
                    </a:cxn>
                  </a:cxnLst>
                  <a:rect l="T9" t="T10" r="T11" b="T12"/>
                  <a:pathLst>
                    <a:path w="28431" h="27648" fill="none" extrusionOk="0">
                      <a:moveTo>
                        <a:pt x="27566" y="-1"/>
                      </a:moveTo>
                      <a:cubicBezTo>
                        <a:pt x="28140" y="1964"/>
                        <a:pt x="28431" y="4001"/>
                        <a:pt x="28431" y="6048"/>
                      </a:cubicBezTo>
                      <a:cubicBezTo>
                        <a:pt x="28431" y="17977"/>
                        <a:pt x="18760" y="27648"/>
                        <a:pt x="6831" y="27648"/>
                      </a:cubicBezTo>
                      <a:cubicBezTo>
                        <a:pt x="4509" y="27648"/>
                        <a:pt x="2202" y="27273"/>
                        <a:pt x="0" y="26539"/>
                      </a:cubicBezTo>
                    </a:path>
                    <a:path w="28431" h="27648" stroke="0" extrusionOk="0">
                      <a:moveTo>
                        <a:pt x="27566" y="-1"/>
                      </a:moveTo>
                      <a:cubicBezTo>
                        <a:pt x="28140" y="1964"/>
                        <a:pt x="28431" y="4001"/>
                        <a:pt x="28431" y="6048"/>
                      </a:cubicBezTo>
                      <a:cubicBezTo>
                        <a:pt x="28431" y="17977"/>
                        <a:pt x="18760" y="27648"/>
                        <a:pt x="6831" y="27648"/>
                      </a:cubicBezTo>
                      <a:cubicBezTo>
                        <a:pt x="4509" y="27648"/>
                        <a:pt x="2202" y="27273"/>
                        <a:pt x="0" y="26539"/>
                      </a:cubicBezTo>
                      <a:lnTo>
                        <a:pt x="6831" y="6048"/>
                      </a:lnTo>
                      <a:lnTo>
                        <a:pt x="27566"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397" name="Arc 174">
                  <a:extLst>
                    <a:ext uri="{FF2B5EF4-FFF2-40B4-BE49-F238E27FC236}">
                      <a16:creationId xmlns:a16="http://schemas.microsoft.com/office/drawing/2014/main" id="{CBABE642-A5FD-1D4B-8B56-A9F1D3EFBCF0}"/>
                    </a:ext>
                  </a:extLst>
                </p:cNvPr>
                <p:cNvSpPr>
                  <a:spLocks/>
                </p:cNvSpPr>
                <p:nvPr/>
              </p:nvSpPr>
              <p:spPr bwMode="auto">
                <a:xfrm>
                  <a:off x="891" y="2037"/>
                  <a:ext cx="18" cy="18"/>
                </a:xfrm>
                <a:custGeom>
                  <a:avLst/>
                  <a:gdLst>
                    <a:gd name="T0" fmla="*/ 0 w 28431"/>
                    <a:gd name="T1" fmla="*/ 0 h 27648"/>
                    <a:gd name="T2" fmla="*/ 0 w 28431"/>
                    <a:gd name="T3" fmla="*/ 0 h 27648"/>
                    <a:gd name="T4" fmla="*/ 0 w 28431"/>
                    <a:gd name="T5" fmla="*/ 0 h 27648"/>
                    <a:gd name="T6" fmla="*/ 0 60000 65536"/>
                    <a:gd name="T7" fmla="*/ 0 60000 65536"/>
                    <a:gd name="T8" fmla="*/ 0 60000 65536"/>
                    <a:gd name="T9" fmla="*/ 0 w 28431"/>
                    <a:gd name="T10" fmla="*/ 0 h 27648"/>
                    <a:gd name="T11" fmla="*/ 28431 w 28431"/>
                    <a:gd name="T12" fmla="*/ 27648 h 27648"/>
                  </a:gdLst>
                  <a:ahLst/>
                  <a:cxnLst>
                    <a:cxn ang="T6">
                      <a:pos x="T0" y="T1"/>
                    </a:cxn>
                    <a:cxn ang="T7">
                      <a:pos x="T2" y="T3"/>
                    </a:cxn>
                    <a:cxn ang="T8">
                      <a:pos x="T4" y="T5"/>
                    </a:cxn>
                  </a:cxnLst>
                  <a:rect l="T9" t="T10" r="T11" b="T12"/>
                  <a:pathLst>
                    <a:path w="28431" h="27648" fill="none" extrusionOk="0">
                      <a:moveTo>
                        <a:pt x="27566" y="-1"/>
                      </a:moveTo>
                      <a:cubicBezTo>
                        <a:pt x="28140" y="1964"/>
                        <a:pt x="28431" y="4001"/>
                        <a:pt x="28431" y="6048"/>
                      </a:cubicBezTo>
                      <a:cubicBezTo>
                        <a:pt x="28431" y="17977"/>
                        <a:pt x="18760" y="27648"/>
                        <a:pt x="6831" y="27648"/>
                      </a:cubicBezTo>
                      <a:cubicBezTo>
                        <a:pt x="4509" y="27648"/>
                        <a:pt x="2202" y="27273"/>
                        <a:pt x="0" y="26539"/>
                      </a:cubicBezTo>
                    </a:path>
                    <a:path w="28431" h="27648" stroke="0" extrusionOk="0">
                      <a:moveTo>
                        <a:pt x="27566" y="-1"/>
                      </a:moveTo>
                      <a:cubicBezTo>
                        <a:pt x="28140" y="1964"/>
                        <a:pt x="28431" y="4001"/>
                        <a:pt x="28431" y="6048"/>
                      </a:cubicBezTo>
                      <a:cubicBezTo>
                        <a:pt x="28431" y="17977"/>
                        <a:pt x="18760" y="27648"/>
                        <a:pt x="6831" y="27648"/>
                      </a:cubicBezTo>
                      <a:cubicBezTo>
                        <a:pt x="4509" y="27648"/>
                        <a:pt x="2202" y="27273"/>
                        <a:pt x="0" y="26539"/>
                      </a:cubicBezTo>
                      <a:lnTo>
                        <a:pt x="6831" y="6048"/>
                      </a:lnTo>
                      <a:lnTo>
                        <a:pt x="27566" y="-1"/>
                      </a:lnTo>
                      <a:close/>
                    </a:path>
                  </a:pathLst>
                </a:custGeom>
                <a:solidFill>
                  <a:srgbClr val="E7EDED"/>
                </a:solidFill>
                <a:ln w="3175">
                  <a:solidFill>
                    <a:srgbClr val="6C8F93"/>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398" name="Arc 175">
                  <a:extLst>
                    <a:ext uri="{FF2B5EF4-FFF2-40B4-BE49-F238E27FC236}">
                      <a16:creationId xmlns:a16="http://schemas.microsoft.com/office/drawing/2014/main" id="{CF312488-6D38-FF4F-9497-C770E6758F0C}"/>
                    </a:ext>
                  </a:extLst>
                </p:cNvPr>
                <p:cNvSpPr>
                  <a:spLocks/>
                </p:cNvSpPr>
                <p:nvPr/>
              </p:nvSpPr>
              <p:spPr bwMode="auto">
                <a:xfrm>
                  <a:off x="820" y="2024"/>
                  <a:ext cx="10" cy="17"/>
                </a:xfrm>
                <a:custGeom>
                  <a:avLst/>
                  <a:gdLst>
                    <a:gd name="T0" fmla="*/ 0 w 21600"/>
                    <a:gd name="T1" fmla="*/ 0 h 41382"/>
                    <a:gd name="T2" fmla="*/ 0 w 21600"/>
                    <a:gd name="T3" fmla="*/ 0 h 41382"/>
                    <a:gd name="T4" fmla="*/ 0 w 21600"/>
                    <a:gd name="T5" fmla="*/ 0 h 41382"/>
                    <a:gd name="T6" fmla="*/ 0 60000 65536"/>
                    <a:gd name="T7" fmla="*/ 0 60000 65536"/>
                    <a:gd name="T8" fmla="*/ 0 60000 65536"/>
                    <a:gd name="T9" fmla="*/ 0 w 21600"/>
                    <a:gd name="T10" fmla="*/ 0 h 41382"/>
                    <a:gd name="T11" fmla="*/ 21600 w 21600"/>
                    <a:gd name="T12" fmla="*/ 41382 h 41382"/>
                  </a:gdLst>
                  <a:ahLst/>
                  <a:cxnLst>
                    <a:cxn ang="T6">
                      <a:pos x="T0" y="T1"/>
                    </a:cxn>
                    <a:cxn ang="T7">
                      <a:pos x="T2" y="T3"/>
                    </a:cxn>
                    <a:cxn ang="T8">
                      <a:pos x="T4" y="T5"/>
                    </a:cxn>
                  </a:cxnLst>
                  <a:rect l="T9" t="T10" r="T11" b="T12"/>
                  <a:pathLst>
                    <a:path w="21600" h="41382" fill="none" extrusionOk="0">
                      <a:moveTo>
                        <a:pt x="13091" y="41381"/>
                      </a:moveTo>
                      <a:cubicBezTo>
                        <a:pt x="5149" y="37977"/>
                        <a:pt x="0" y="30168"/>
                        <a:pt x="0" y="21528"/>
                      </a:cubicBezTo>
                      <a:cubicBezTo>
                        <a:pt x="-1" y="10281"/>
                        <a:pt x="8629" y="916"/>
                        <a:pt x="19838" y="-1"/>
                      </a:cubicBezTo>
                    </a:path>
                    <a:path w="21600" h="41382" stroke="0" extrusionOk="0">
                      <a:moveTo>
                        <a:pt x="13091" y="41381"/>
                      </a:moveTo>
                      <a:cubicBezTo>
                        <a:pt x="5149" y="37977"/>
                        <a:pt x="0" y="30168"/>
                        <a:pt x="0" y="21528"/>
                      </a:cubicBezTo>
                      <a:cubicBezTo>
                        <a:pt x="-1" y="10281"/>
                        <a:pt x="8629" y="916"/>
                        <a:pt x="19838" y="-1"/>
                      </a:cubicBezTo>
                      <a:lnTo>
                        <a:pt x="21600" y="21528"/>
                      </a:lnTo>
                      <a:lnTo>
                        <a:pt x="13091" y="4138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399" name="Arc 176">
                  <a:extLst>
                    <a:ext uri="{FF2B5EF4-FFF2-40B4-BE49-F238E27FC236}">
                      <a16:creationId xmlns:a16="http://schemas.microsoft.com/office/drawing/2014/main" id="{B2183822-7C53-2F48-83AE-7556CE6A0B37}"/>
                    </a:ext>
                  </a:extLst>
                </p:cNvPr>
                <p:cNvSpPr>
                  <a:spLocks/>
                </p:cNvSpPr>
                <p:nvPr/>
              </p:nvSpPr>
              <p:spPr bwMode="auto">
                <a:xfrm>
                  <a:off x="821" y="2025"/>
                  <a:ext cx="9" cy="15"/>
                </a:xfrm>
                <a:custGeom>
                  <a:avLst/>
                  <a:gdLst>
                    <a:gd name="T0" fmla="*/ 0 w 21600"/>
                    <a:gd name="T1" fmla="*/ 0 h 41421"/>
                    <a:gd name="T2" fmla="*/ 0 w 21600"/>
                    <a:gd name="T3" fmla="*/ 0 h 41421"/>
                    <a:gd name="T4" fmla="*/ 0 w 21600"/>
                    <a:gd name="T5" fmla="*/ 0 h 41421"/>
                    <a:gd name="T6" fmla="*/ 0 60000 65536"/>
                    <a:gd name="T7" fmla="*/ 0 60000 65536"/>
                    <a:gd name="T8" fmla="*/ 0 60000 65536"/>
                    <a:gd name="T9" fmla="*/ 0 w 21600"/>
                    <a:gd name="T10" fmla="*/ 0 h 41421"/>
                    <a:gd name="T11" fmla="*/ 21600 w 21600"/>
                    <a:gd name="T12" fmla="*/ 41421 h 41421"/>
                  </a:gdLst>
                  <a:ahLst/>
                  <a:cxnLst>
                    <a:cxn ang="T6">
                      <a:pos x="T0" y="T1"/>
                    </a:cxn>
                    <a:cxn ang="T7">
                      <a:pos x="T2" y="T3"/>
                    </a:cxn>
                    <a:cxn ang="T8">
                      <a:pos x="T4" y="T5"/>
                    </a:cxn>
                  </a:cxnLst>
                  <a:rect l="T9" t="T10" r="T11" b="T12"/>
                  <a:pathLst>
                    <a:path w="21600" h="41421" fill="none" extrusionOk="0">
                      <a:moveTo>
                        <a:pt x="13179" y="41421"/>
                      </a:moveTo>
                      <a:cubicBezTo>
                        <a:pt x="5190" y="38039"/>
                        <a:pt x="0" y="30205"/>
                        <a:pt x="0" y="21530"/>
                      </a:cubicBezTo>
                      <a:cubicBezTo>
                        <a:pt x="-1" y="10275"/>
                        <a:pt x="8641" y="906"/>
                        <a:pt x="19860" y="0"/>
                      </a:cubicBezTo>
                    </a:path>
                    <a:path w="21600" h="41421" stroke="0" extrusionOk="0">
                      <a:moveTo>
                        <a:pt x="13179" y="41421"/>
                      </a:moveTo>
                      <a:cubicBezTo>
                        <a:pt x="5190" y="38039"/>
                        <a:pt x="0" y="30205"/>
                        <a:pt x="0" y="21530"/>
                      </a:cubicBezTo>
                      <a:cubicBezTo>
                        <a:pt x="-1" y="10275"/>
                        <a:pt x="8641" y="906"/>
                        <a:pt x="19860" y="0"/>
                      </a:cubicBezTo>
                      <a:lnTo>
                        <a:pt x="21600" y="21530"/>
                      </a:lnTo>
                      <a:lnTo>
                        <a:pt x="13179" y="41421"/>
                      </a:lnTo>
                      <a:close/>
                    </a:path>
                  </a:pathLst>
                </a:custGeom>
                <a:solidFill>
                  <a:srgbClr val="E7EDED"/>
                </a:solidFill>
                <a:ln w="3175">
                  <a:solidFill>
                    <a:srgbClr val="6C8F93"/>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00" name="Arc 177">
                  <a:extLst>
                    <a:ext uri="{FF2B5EF4-FFF2-40B4-BE49-F238E27FC236}">
                      <a16:creationId xmlns:a16="http://schemas.microsoft.com/office/drawing/2014/main" id="{B7A4694C-5B50-5B40-8E48-B2D96C786BD3}"/>
                    </a:ext>
                  </a:extLst>
                </p:cNvPr>
                <p:cNvSpPr>
                  <a:spLocks/>
                </p:cNvSpPr>
                <p:nvPr/>
              </p:nvSpPr>
              <p:spPr bwMode="auto">
                <a:xfrm>
                  <a:off x="849" y="2048"/>
                  <a:ext cx="42" cy="12"/>
                </a:xfrm>
                <a:custGeom>
                  <a:avLst/>
                  <a:gdLst>
                    <a:gd name="T0" fmla="*/ 0 w 39208"/>
                    <a:gd name="T1" fmla="*/ 0 h 21600"/>
                    <a:gd name="T2" fmla="*/ 0 w 39208"/>
                    <a:gd name="T3" fmla="*/ 0 h 21600"/>
                    <a:gd name="T4" fmla="*/ 0 w 39208"/>
                    <a:gd name="T5" fmla="*/ 0 h 21600"/>
                    <a:gd name="T6" fmla="*/ 0 60000 65536"/>
                    <a:gd name="T7" fmla="*/ 0 60000 65536"/>
                    <a:gd name="T8" fmla="*/ 0 60000 65536"/>
                    <a:gd name="T9" fmla="*/ 0 w 39208"/>
                    <a:gd name="T10" fmla="*/ 0 h 21600"/>
                    <a:gd name="T11" fmla="*/ 39208 w 39208"/>
                    <a:gd name="T12" fmla="*/ 21600 h 21600"/>
                  </a:gdLst>
                  <a:ahLst/>
                  <a:cxnLst>
                    <a:cxn ang="T6">
                      <a:pos x="T0" y="T1"/>
                    </a:cxn>
                    <a:cxn ang="T7">
                      <a:pos x="T2" y="T3"/>
                    </a:cxn>
                    <a:cxn ang="T8">
                      <a:pos x="T4" y="T5"/>
                    </a:cxn>
                  </a:cxnLst>
                  <a:rect l="T9" t="T10" r="T11" b="T12"/>
                  <a:pathLst>
                    <a:path w="39208" h="21600" fill="none" extrusionOk="0">
                      <a:moveTo>
                        <a:pt x="39208" y="11629"/>
                      </a:moveTo>
                      <a:cubicBezTo>
                        <a:pt x="35239" y="17840"/>
                        <a:pt x="28377" y="21599"/>
                        <a:pt x="21006" y="21600"/>
                      </a:cubicBezTo>
                      <a:cubicBezTo>
                        <a:pt x="11015" y="21600"/>
                        <a:pt x="2328" y="14748"/>
                        <a:pt x="0" y="5032"/>
                      </a:cubicBezTo>
                    </a:path>
                    <a:path w="39208" h="21600" stroke="0" extrusionOk="0">
                      <a:moveTo>
                        <a:pt x="39208" y="11629"/>
                      </a:moveTo>
                      <a:cubicBezTo>
                        <a:pt x="35239" y="17840"/>
                        <a:pt x="28377" y="21599"/>
                        <a:pt x="21006" y="21600"/>
                      </a:cubicBezTo>
                      <a:cubicBezTo>
                        <a:pt x="11015" y="21600"/>
                        <a:pt x="2328" y="14748"/>
                        <a:pt x="0" y="5032"/>
                      </a:cubicBezTo>
                      <a:lnTo>
                        <a:pt x="21006" y="0"/>
                      </a:lnTo>
                      <a:lnTo>
                        <a:pt x="39208" y="1162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01" name="Arc 178">
                  <a:extLst>
                    <a:ext uri="{FF2B5EF4-FFF2-40B4-BE49-F238E27FC236}">
                      <a16:creationId xmlns:a16="http://schemas.microsoft.com/office/drawing/2014/main" id="{F829A43C-04AE-1E4F-8699-16F5C9B77A36}"/>
                    </a:ext>
                  </a:extLst>
                </p:cNvPr>
                <p:cNvSpPr>
                  <a:spLocks/>
                </p:cNvSpPr>
                <p:nvPr/>
              </p:nvSpPr>
              <p:spPr bwMode="auto">
                <a:xfrm>
                  <a:off x="850" y="2048"/>
                  <a:ext cx="40" cy="11"/>
                </a:xfrm>
                <a:custGeom>
                  <a:avLst/>
                  <a:gdLst>
                    <a:gd name="T0" fmla="*/ 0 w 38927"/>
                    <a:gd name="T1" fmla="*/ 0 h 21600"/>
                    <a:gd name="T2" fmla="*/ 0 w 38927"/>
                    <a:gd name="T3" fmla="*/ 0 h 21600"/>
                    <a:gd name="T4" fmla="*/ 0 w 38927"/>
                    <a:gd name="T5" fmla="*/ 0 h 21600"/>
                    <a:gd name="T6" fmla="*/ 0 60000 65536"/>
                    <a:gd name="T7" fmla="*/ 0 60000 65536"/>
                    <a:gd name="T8" fmla="*/ 0 60000 65536"/>
                    <a:gd name="T9" fmla="*/ 0 w 38927"/>
                    <a:gd name="T10" fmla="*/ 0 h 21600"/>
                    <a:gd name="T11" fmla="*/ 38927 w 38927"/>
                    <a:gd name="T12" fmla="*/ 21600 h 21600"/>
                  </a:gdLst>
                  <a:ahLst/>
                  <a:cxnLst>
                    <a:cxn ang="T6">
                      <a:pos x="T0" y="T1"/>
                    </a:cxn>
                    <a:cxn ang="T7">
                      <a:pos x="T2" y="T3"/>
                    </a:cxn>
                    <a:cxn ang="T8">
                      <a:pos x="T4" y="T5"/>
                    </a:cxn>
                  </a:cxnLst>
                  <a:rect l="T9" t="T10" r="T11" b="T12"/>
                  <a:pathLst>
                    <a:path w="38927" h="21600" fill="none" extrusionOk="0">
                      <a:moveTo>
                        <a:pt x="38926" y="11981"/>
                      </a:moveTo>
                      <a:cubicBezTo>
                        <a:pt x="34920" y="17990"/>
                        <a:pt x="28176" y="21599"/>
                        <a:pt x="20955" y="21600"/>
                      </a:cubicBezTo>
                      <a:cubicBezTo>
                        <a:pt x="11043" y="21600"/>
                        <a:pt x="2403" y="14854"/>
                        <a:pt x="-1" y="5239"/>
                      </a:cubicBezTo>
                    </a:path>
                    <a:path w="38927" h="21600" stroke="0" extrusionOk="0">
                      <a:moveTo>
                        <a:pt x="38926" y="11981"/>
                      </a:moveTo>
                      <a:cubicBezTo>
                        <a:pt x="34920" y="17990"/>
                        <a:pt x="28176" y="21599"/>
                        <a:pt x="20955" y="21600"/>
                      </a:cubicBezTo>
                      <a:cubicBezTo>
                        <a:pt x="11043" y="21600"/>
                        <a:pt x="2403" y="14854"/>
                        <a:pt x="-1" y="5239"/>
                      </a:cubicBezTo>
                      <a:lnTo>
                        <a:pt x="20955" y="0"/>
                      </a:lnTo>
                      <a:lnTo>
                        <a:pt x="38926" y="11981"/>
                      </a:lnTo>
                      <a:close/>
                    </a:path>
                  </a:pathLst>
                </a:custGeom>
                <a:solidFill>
                  <a:srgbClr val="E7EDED"/>
                </a:solidFill>
                <a:ln w="3175">
                  <a:solidFill>
                    <a:srgbClr val="6C8F93"/>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grpSp>
        </p:grpSp>
      </p:grpSp>
      <p:grpSp>
        <p:nvGrpSpPr>
          <p:cNvPr id="550" name="Group 356">
            <a:extLst>
              <a:ext uri="{FF2B5EF4-FFF2-40B4-BE49-F238E27FC236}">
                <a16:creationId xmlns:a16="http://schemas.microsoft.com/office/drawing/2014/main" id="{8D973A62-C790-7647-AB97-E490CB6803B3}"/>
              </a:ext>
            </a:extLst>
          </p:cNvPr>
          <p:cNvGrpSpPr>
            <a:grpSpLocks/>
          </p:cNvGrpSpPr>
          <p:nvPr/>
        </p:nvGrpSpPr>
        <p:grpSpPr bwMode="auto">
          <a:xfrm>
            <a:off x="3300011" y="2437323"/>
            <a:ext cx="1803400" cy="1625600"/>
            <a:chOff x="1358" y="1894"/>
            <a:chExt cx="2981" cy="1793"/>
          </a:xfrm>
        </p:grpSpPr>
        <p:sp>
          <p:nvSpPr>
            <p:cNvPr id="551" name="Oval 357">
              <a:extLst>
                <a:ext uri="{FF2B5EF4-FFF2-40B4-BE49-F238E27FC236}">
                  <a16:creationId xmlns:a16="http://schemas.microsoft.com/office/drawing/2014/main" id="{52DD7749-53CB-0E4B-B83F-BB3A2AC7A0A8}"/>
                </a:ext>
              </a:extLst>
            </p:cNvPr>
            <p:cNvSpPr>
              <a:spLocks noChangeArrowheads="1"/>
            </p:cNvSpPr>
            <p:nvPr/>
          </p:nvSpPr>
          <p:spPr bwMode="auto">
            <a:xfrm>
              <a:off x="2376" y="1894"/>
              <a:ext cx="1299" cy="742"/>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552" name="Oval 358">
              <a:extLst>
                <a:ext uri="{FF2B5EF4-FFF2-40B4-BE49-F238E27FC236}">
                  <a16:creationId xmlns:a16="http://schemas.microsoft.com/office/drawing/2014/main" id="{18365AF7-F77F-9F42-8929-1E0AF2302A44}"/>
                </a:ext>
              </a:extLst>
            </p:cNvPr>
            <p:cNvSpPr>
              <a:spLocks noChangeArrowheads="1"/>
            </p:cNvSpPr>
            <p:nvPr/>
          </p:nvSpPr>
          <p:spPr bwMode="auto">
            <a:xfrm>
              <a:off x="1662" y="2088"/>
              <a:ext cx="996" cy="742"/>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553" name="Oval 359">
              <a:extLst>
                <a:ext uri="{FF2B5EF4-FFF2-40B4-BE49-F238E27FC236}">
                  <a16:creationId xmlns:a16="http://schemas.microsoft.com/office/drawing/2014/main" id="{7EAD414E-51EB-9740-AA78-FAEA3DF758EB}"/>
                </a:ext>
              </a:extLst>
            </p:cNvPr>
            <p:cNvSpPr>
              <a:spLocks noChangeArrowheads="1"/>
            </p:cNvSpPr>
            <p:nvPr/>
          </p:nvSpPr>
          <p:spPr bwMode="auto">
            <a:xfrm>
              <a:off x="1358" y="2535"/>
              <a:ext cx="672" cy="605"/>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554" name="Oval 360">
              <a:extLst>
                <a:ext uri="{FF2B5EF4-FFF2-40B4-BE49-F238E27FC236}">
                  <a16:creationId xmlns:a16="http://schemas.microsoft.com/office/drawing/2014/main" id="{35ACCF1F-00C9-D444-8B17-F12894C602D0}"/>
                </a:ext>
              </a:extLst>
            </p:cNvPr>
            <p:cNvSpPr>
              <a:spLocks noChangeArrowheads="1"/>
            </p:cNvSpPr>
            <p:nvPr/>
          </p:nvSpPr>
          <p:spPr bwMode="auto">
            <a:xfrm>
              <a:off x="1561" y="2801"/>
              <a:ext cx="1010" cy="656"/>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555" name="Oval 361">
              <a:extLst>
                <a:ext uri="{FF2B5EF4-FFF2-40B4-BE49-F238E27FC236}">
                  <a16:creationId xmlns:a16="http://schemas.microsoft.com/office/drawing/2014/main" id="{9B8A3939-C03A-824D-B61E-745CB3DD8E8E}"/>
                </a:ext>
              </a:extLst>
            </p:cNvPr>
            <p:cNvSpPr>
              <a:spLocks noChangeArrowheads="1"/>
            </p:cNvSpPr>
            <p:nvPr/>
          </p:nvSpPr>
          <p:spPr bwMode="auto">
            <a:xfrm>
              <a:off x="2275" y="2909"/>
              <a:ext cx="1509" cy="77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556" name="Oval 362">
              <a:extLst>
                <a:ext uri="{FF2B5EF4-FFF2-40B4-BE49-F238E27FC236}">
                  <a16:creationId xmlns:a16="http://schemas.microsoft.com/office/drawing/2014/main" id="{13C65D8B-B169-174A-A73C-A8E1AE07BEF9}"/>
                </a:ext>
              </a:extLst>
            </p:cNvPr>
            <p:cNvSpPr>
              <a:spLocks noChangeArrowheads="1"/>
            </p:cNvSpPr>
            <p:nvPr/>
          </p:nvSpPr>
          <p:spPr bwMode="auto">
            <a:xfrm>
              <a:off x="3235" y="2110"/>
              <a:ext cx="967" cy="583"/>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557" name="Oval 363">
              <a:extLst>
                <a:ext uri="{FF2B5EF4-FFF2-40B4-BE49-F238E27FC236}">
                  <a16:creationId xmlns:a16="http://schemas.microsoft.com/office/drawing/2014/main" id="{48F97DB8-F5EA-EB42-9F89-B6BA49B959C9}"/>
                </a:ext>
              </a:extLst>
            </p:cNvPr>
            <p:cNvSpPr>
              <a:spLocks noChangeArrowheads="1"/>
            </p:cNvSpPr>
            <p:nvPr/>
          </p:nvSpPr>
          <p:spPr bwMode="auto">
            <a:xfrm>
              <a:off x="3379" y="2484"/>
              <a:ext cx="960" cy="584"/>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558" name="Oval 364">
              <a:extLst>
                <a:ext uri="{FF2B5EF4-FFF2-40B4-BE49-F238E27FC236}">
                  <a16:creationId xmlns:a16="http://schemas.microsoft.com/office/drawing/2014/main" id="{E3958A18-FD97-A448-B255-27EC9C882FEF}"/>
                </a:ext>
              </a:extLst>
            </p:cNvPr>
            <p:cNvSpPr>
              <a:spLocks noChangeArrowheads="1"/>
            </p:cNvSpPr>
            <p:nvPr/>
          </p:nvSpPr>
          <p:spPr bwMode="auto">
            <a:xfrm>
              <a:off x="3293" y="2607"/>
              <a:ext cx="953" cy="95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559" name="Oval 365">
              <a:extLst>
                <a:ext uri="{FF2B5EF4-FFF2-40B4-BE49-F238E27FC236}">
                  <a16:creationId xmlns:a16="http://schemas.microsoft.com/office/drawing/2014/main" id="{EDBDF18E-EA70-7248-B85B-4AAF7F217BAC}"/>
                </a:ext>
              </a:extLst>
            </p:cNvPr>
            <p:cNvSpPr>
              <a:spLocks noChangeArrowheads="1"/>
            </p:cNvSpPr>
            <p:nvPr/>
          </p:nvSpPr>
          <p:spPr bwMode="auto">
            <a:xfrm>
              <a:off x="1900" y="2319"/>
              <a:ext cx="1934" cy="95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grpSp>
      <p:grpSp>
        <p:nvGrpSpPr>
          <p:cNvPr id="560" name="Group 366">
            <a:extLst>
              <a:ext uri="{FF2B5EF4-FFF2-40B4-BE49-F238E27FC236}">
                <a16:creationId xmlns:a16="http://schemas.microsoft.com/office/drawing/2014/main" id="{21483B5B-F033-044E-BB0B-8EDCE52CB0D8}"/>
              </a:ext>
            </a:extLst>
          </p:cNvPr>
          <p:cNvGrpSpPr>
            <a:grpSpLocks/>
          </p:cNvGrpSpPr>
          <p:nvPr/>
        </p:nvGrpSpPr>
        <p:grpSpPr bwMode="auto">
          <a:xfrm>
            <a:off x="5030386" y="2530985"/>
            <a:ext cx="2414587" cy="1681163"/>
            <a:chOff x="1358" y="1894"/>
            <a:chExt cx="2981" cy="1793"/>
          </a:xfrm>
        </p:grpSpPr>
        <p:sp>
          <p:nvSpPr>
            <p:cNvPr id="561" name="Oval 367">
              <a:extLst>
                <a:ext uri="{FF2B5EF4-FFF2-40B4-BE49-F238E27FC236}">
                  <a16:creationId xmlns:a16="http://schemas.microsoft.com/office/drawing/2014/main" id="{527DE530-8110-9543-9EA0-5F4647836918}"/>
                </a:ext>
              </a:extLst>
            </p:cNvPr>
            <p:cNvSpPr>
              <a:spLocks noChangeArrowheads="1"/>
            </p:cNvSpPr>
            <p:nvPr/>
          </p:nvSpPr>
          <p:spPr bwMode="auto">
            <a:xfrm>
              <a:off x="2376" y="1894"/>
              <a:ext cx="1299" cy="742"/>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562" name="Oval 368">
              <a:extLst>
                <a:ext uri="{FF2B5EF4-FFF2-40B4-BE49-F238E27FC236}">
                  <a16:creationId xmlns:a16="http://schemas.microsoft.com/office/drawing/2014/main" id="{8630285D-AE93-0943-95B7-02397A642DC9}"/>
                </a:ext>
              </a:extLst>
            </p:cNvPr>
            <p:cNvSpPr>
              <a:spLocks noChangeArrowheads="1"/>
            </p:cNvSpPr>
            <p:nvPr/>
          </p:nvSpPr>
          <p:spPr bwMode="auto">
            <a:xfrm>
              <a:off x="1662" y="2088"/>
              <a:ext cx="996" cy="742"/>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563" name="Oval 369">
              <a:extLst>
                <a:ext uri="{FF2B5EF4-FFF2-40B4-BE49-F238E27FC236}">
                  <a16:creationId xmlns:a16="http://schemas.microsoft.com/office/drawing/2014/main" id="{408D312C-4302-794F-A4C2-53AD34CA2E9B}"/>
                </a:ext>
              </a:extLst>
            </p:cNvPr>
            <p:cNvSpPr>
              <a:spLocks noChangeArrowheads="1"/>
            </p:cNvSpPr>
            <p:nvPr/>
          </p:nvSpPr>
          <p:spPr bwMode="auto">
            <a:xfrm>
              <a:off x="1358" y="2535"/>
              <a:ext cx="672" cy="605"/>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564" name="Oval 370">
              <a:extLst>
                <a:ext uri="{FF2B5EF4-FFF2-40B4-BE49-F238E27FC236}">
                  <a16:creationId xmlns:a16="http://schemas.microsoft.com/office/drawing/2014/main" id="{C59A3F8F-C49C-1F48-AF1D-804A19DD4CAB}"/>
                </a:ext>
              </a:extLst>
            </p:cNvPr>
            <p:cNvSpPr>
              <a:spLocks noChangeArrowheads="1"/>
            </p:cNvSpPr>
            <p:nvPr/>
          </p:nvSpPr>
          <p:spPr bwMode="auto">
            <a:xfrm>
              <a:off x="1561" y="2801"/>
              <a:ext cx="1010" cy="656"/>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565" name="Oval 371">
              <a:extLst>
                <a:ext uri="{FF2B5EF4-FFF2-40B4-BE49-F238E27FC236}">
                  <a16:creationId xmlns:a16="http://schemas.microsoft.com/office/drawing/2014/main" id="{D12E0832-2089-0F41-B8EA-1939F9EC7103}"/>
                </a:ext>
              </a:extLst>
            </p:cNvPr>
            <p:cNvSpPr>
              <a:spLocks noChangeArrowheads="1"/>
            </p:cNvSpPr>
            <p:nvPr/>
          </p:nvSpPr>
          <p:spPr bwMode="auto">
            <a:xfrm>
              <a:off x="2275" y="2909"/>
              <a:ext cx="1509" cy="77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566" name="Oval 372">
              <a:extLst>
                <a:ext uri="{FF2B5EF4-FFF2-40B4-BE49-F238E27FC236}">
                  <a16:creationId xmlns:a16="http://schemas.microsoft.com/office/drawing/2014/main" id="{745B1A5C-062C-6949-8EF5-D4DA1787948F}"/>
                </a:ext>
              </a:extLst>
            </p:cNvPr>
            <p:cNvSpPr>
              <a:spLocks noChangeArrowheads="1"/>
            </p:cNvSpPr>
            <p:nvPr/>
          </p:nvSpPr>
          <p:spPr bwMode="auto">
            <a:xfrm>
              <a:off x="3235" y="2110"/>
              <a:ext cx="967" cy="583"/>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567" name="Oval 373">
              <a:extLst>
                <a:ext uri="{FF2B5EF4-FFF2-40B4-BE49-F238E27FC236}">
                  <a16:creationId xmlns:a16="http://schemas.microsoft.com/office/drawing/2014/main" id="{D49AB797-79E9-7D42-8AD2-64626C4F757A}"/>
                </a:ext>
              </a:extLst>
            </p:cNvPr>
            <p:cNvSpPr>
              <a:spLocks noChangeArrowheads="1"/>
            </p:cNvSpPr>
            <p:nvPr/>
          </p:nvSpPr>
          <p:spPr bwMode="auto">
            <a:xfrm>
              <a:off x="3379" y="2484"/>
              <a:ext cx="960" cy="584"/>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568" name="Oval 374">
              <a:extLst>
                <a:ext uri="{FF2B5EF4-FFF2-40B4-BE49-F238E27FC236}">
                  <a16:creationId xmlns:a16="http://schemas.microsoft.com/office/drawing/2014/main" id="{4A10CB59-514D-444B-BD65-1201FD3CAC3F}"/>
                </a:ext>
              </a:extLst>
            </p:cNvPr>
            <p:cNvSpPr>
              <a:spLocks noChangeArrowheads="1"/>
            </p:cNvSpPr>
            <p:nvPr/>
          </p:nvSpPr>
          <p:spPr bwMode="auto">
            <a:xfrm>
              <a:off x="3293" y="2607"/>
              <a:ext cx="953" cy="95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569" name="Oval 375">
              <a:extLst>
                <a:ext uri="{FF2B5EF4-FFF2-40B4-BE49-F238E27FC236}">
                  <a16:creationId xmlns:a16="http://schemas.microsoft.com/office/drawing/2014/main" id="{A81063A5-5D4A-7341-A8AE-DBF1FF951192}"/>
                </a:ext>
              </a:extLst>
            </p:cNvPr>
            <p:cNvSpPr>
              <a:spLocks noChangeArrowheads="1"/>
            </p:cNvSpPr>
            <p:nvPr/>
          </p:nvSpPr>
          <p:spPr bwMode="auto">
            <a:xfrm>
              <a:off x="1900" y="2319"/>
              <a:ext cx="1934" cy="95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grpSp>
      <p:grpSp>
        <p:nvGrpSpPr>
          <p:cNvPr id="570" name="Group 376">
            <a:extLst>
              <a:ext uri="{FF2B5EF4-FFF2-40B4-BE49-F238E27FC236}">
                <a16:creationId xmlns:a16="http://schemas.microsoft.com/office/drawing/2014/main" id="{34776392-7C02-1C45-AB81-90207E019057}"/>
              </a:ext>
            </a:extLst>
          </p:cNvPr>
          <p:cNvGrpSpPr>
            <a:grpSpLocks/>
          </p:cNvGrpSpPr>
          <p:nvPr/>
        </p:nvGrpSpPr>
        <p:grpSpPr bwMode="auto">
          <a:xfrm>
            <a:off x="5063723" y="2561148"/>
            <a:ext cx="2393950" cy="1709737"/>
            <a:chOff x="1358" y="1886"/>
            <a:chExt cx="2989" cy="1810"/>
          </a:xfrm>
        </p:grpSpPr>
        <p:sp>
          <p:nvSpPr>
            <p:cNvPr id="571" name="Arc 377">
              <a:extLst>
                <a:ext uri="{FF2B5EF4-FFF2-40B4-BE49-F238E27FC236}">
                  <a16:creationId xmlns:a16="http://schemas.microsoft.com/office/drawing/2014/main" id="{B0994FAF-2B71-224B-A71C-B23967AEBCB4}"/>
                </a:ext>
              </a:extLst>
            </p:cNvPr>
            <p:cNvSpPr>
              <a:spLocks/>
            </p:cNvSpPr>
            <p:nvPr/>
          </p:nvSpPr>
          <p:spPr bwMode="auto">
            <a:xfrm>
              <a:off x="2404" y="1886"/>
              <a:ext cx="1247" cy="375"/>
            </a:xfrm>
            <a:custGeom>
              <a:avLst/>
              <a:gdLst>
                <a:gd name="T0" fmla="*/ 0 w 40985"/>
                <a:gd name="T1" fmla="*/ 0 h 21600"/>
                <a:gd name="T2" fmla="*/ 0 w 40985"/>
                <a:gd name="T3" fmla="*/ 0 h 21600"/>
                <a:gd name="T4" fmla="*/ 0 w 40985"/>
                <a:gd name="T5" fmla="*/ 0 h 21600"/>
                <a:gd name="T6" fmla="*/ 0 60000 65536"/>
                <a:gd name="T7" fmla="*/ 0 60000 65536"/>
                <a:gd name="T8" fmla="*/ 0 60000 65536"/>
                <a:gd name="T9" fmla="*/ 0 w 40985"/>
                <a:gd name="T10" fmla="*/ 0 h 21600"/>
                <a:gd name="T11" fmla="*/ 40985 w 40985"/>
                <a:gd name="T12" fmla="*/ 21600 h 21600"/>
              </a:gdLst>
              <a:ahLst/>
              <a:cxnLst>
                <a:cxn ang="T6">
                  <a:pos x="T0" y="T1"/>
                </a:cxn>
                <a:cxn ang="T7">
                  <a:pos x="T2" y="T3"/>
                </a:cxn>
                <a:cxn ang="T8">
                  <a:pos x="T4" y="T5"/>
                </a:cxn>
              </a:cxnLst>
              <a:rect l="T9" t="T10" r="T11" b="T12"/>
              <a:pathLst>
                <a:path w="40985" h="21600" fill="none" extrusionOk="0">
                  <a:moveTo>
                    <a:pt x="0" y="15316"/>
                  </a:moveTo>
                  <a:cubicBezTo>
                    <a:pt x="2766" y="6218"/>
                    <a:pt x="11157" y="-1"/>
                    <a:pt x="20666" y="0"/>
                  </a:cubicBezTo>
                  <a:cubicBezTo>
                    <a:pt x="29769" y="0"/>
                    <a:pt x="37896" y="5708"/>
                    <a:pt x="40984" y="14272"/>
                  </a:cubicBezTo>
                </a:path>
                <a:path w="40985" h="21600" stroke="0" extrusionOk="0">
                  <a:moveTo>
                    <a:pt x="0" y="15316"/>
                  </a:moveTo>
                  <a:cubicBezTo>
                    <a:pt x="2766" y="6218"/>
                    <a:pt x="11157" y="-1"/>
                    <a:pt x="20666" y="0"/>
                  </a:cubicBezTo>
                  <a:cubicBezTo>
                    <a:pt x="29769" y="0"/>
                    <a:pt x="37896" y="5708"/>
                    <a:pt x="40984" y="14272"/>
                  </a:cubicBezTo>
                  <a:lnTo>
                    <a:pt x="20666" y="21600"/>
                  </a:lnTo>
                  <a:lnTo>
                    <a:pt x="0" y="15316"/>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US" sz="500">
                <a:solidFill>
                  <a:srgbClr val="000000"/>
                </a:solidFill>
                <a:latin typeface="Comic Sans MS" charset="0"/>
                <a:ea typeface="ＭＳ Ｐゴシック" charset="-128"/>
              </a:endParaRPr>
            </a:p>
          </p:txBody>
        </p:sp>
        <p:sp>
          <p:nvSpPr>
            <p:cNvPr id="572" name="Arc 378">
              <a:extLst>
                <a:ext uri="{FF2B5EF4-FFF2-40B4-BE49-F238E27FC236}">
                  <a16:creationId xmlns:a16="http://schemas.microsoft.com/office/drawing/2014/main" id="{22D3EE03-4F8F-1840-B412-B524B0F815D4}"/>
                </a:ext>
              </a:extLst>
            </p:cNvPr>
            <p:cNvSpPr>
              <a:spLocks/>
            </p:cNvSpPr>
            <p:nvPr/>
          </p:nvSpPr>
          <p:spPr bwMode="auto">
            <a:xfrm>
              <a:off x="2412" y="1893"/>
              <a:ext cx="1232" cy="368"/>
            </a:xfrm>
            <a:custGeom>
              <a:avLst/>
              <a:gdLst>
                <a:gd name="T0" fmla="*/ 0 w 40951"/>
                <a:gd name="T1" fmla="*/ 0 h 21600"/>
                <a:gd name="T2" fmla="*/ 0 w 40951"/>
                <a:gd name="T3" fmla="*/ 0 h 21600"/>
                <a:gd name="T4" fmla="*/ 0 w 40951"/>
                <a:gd name="T5" fmla="*/ 0 h 21600"/>
                <a:gd name="T6" fmla="*/ 0 60000 65536"/>
                <a:gd name="T7" fmla="*/ 0 60000 65536"/>
                <a:gd name="T8" fmla="*/ 0 60000 65536"/>
                <a:gd name="T9" fmla="*/ 0 w 40951"/>
                <a:gd name="T10" fmla="*/ 0 h 21600"/>
                <a:gd name="T11" fmla="*/ 40951 w 40951"/>
                <a:gd name="T12" fmla="*/ 21600 h 21600"/>
              </a:gdLst>
              <a:ahLst/>
              <a:cxnLst>
                <a:cxn ang="T6">
                  <a:pos x="T0" y="T1"/>
                </a:cxn>
                <a:cxn ang="T7">
                  <a:pos x="T2" y="T3"/>
                </a:cxn>
                <a:cxn ang="T8">
                  <a:pos x="T4" y="T5"/>
                </a:cxn>
              </a:cxnLst>
              <a:rect l="T9" t="T10" r="T11" b="T12"/>
              <a:pathLst>
                <a:path w="40951" h="21600" fill="none" extrusionOk="0">
                  <a:moveTo>
                    <a:pt x="-1" y="15268"/>
                  </a:moveTo>
                  <a:cubicBezTo>
                    <a:pt x="2781" y="6195"/>
                    <a:pt x="11160" y="-1"/>
                    <a:pt x="20651" y="0"/>
                  </a:cubicBezTo>
                  <a:cubicBezTo>
                    <a:pt x="29734" y="0"/>
                    <a:pt x="37847" y="5683"/>
                    <a:pt x="40951" y="14219"/>
                  </a:cubicBezTo>
                </a:path>
                <a:path w="40951" h="21600" stroke="0" extrusionOk="0">
                  <a:moveTo>
                    <a:pt x="-1" y="15268"/>
                  </a:moveTo>
                  <a:cubicBezTo>
                    <a:pt x="2781" y="6195"/>
                    <a:pt x="11160" y="-1"/>
                    <a:pt x="20651" y="0"/>
                  </a:cubicBezTo>
                  <a:cubicBezTo>
                    <a:pt x="29734" y="0"/>
                    <a:pt x="37847" y="5683"/>
                    <a:pt x="40951" y="14219"/>
                  </a:cubicBezTo>
                  <a:lnTo>
                    <a:pt x="20651" y="21600"/>
                  </a:lnTo>
                  <a:lnTo>
                    <a:pt x="-1" y="15268"/>
                  </a:lnTo>
                  <a:close/>
                </a:path>
              </a:pathLst>
            </a:custGeom>
            <a:solidFill>
              <a:srgbClr val="B6C7C9"/>
            </a:solidFill>
            <a:ln w="22225">
              <a:solidFill>
                <a:srgbClr val="6C8F93"/>
              </a:solidFill>
              <a:round/>
              <a:headEnd/>
              <a:tailEnd/>
            </a:ln>
          </p:spPr>
          <p:txBody>
            <a:bodyPr/>
            <a:lstStyle/>
            <a:p>
              <a:pPr algn="ctr" eaLnBrk="0" fontAlgn="base" hangingPunct="0">
                <a:spcBef>
                  <a:spcPct val="0"/>
                </a:spcBef>
                <a:spcAft>
                  <a:spcPct val="0"/>
                </a:spcAft>
              </a:pPr>
              <a:endParaRPr lang="en-US" sz="500">
                <a:solidFill>
                  <a:srgbClr val="000000"/>
                </a:solidFill>
                <a:latin typeface="Comic Sans MS" charset="0"/>
                <a:ea typeface="ＭＳ Ｐゴシック" charset="-128"/>
              </a:endParaRPr>
            </a:p>
          </p:txBody>
        </p:sp>
        <p:sp>
          <p:nvSpPr>
            <p:cNvPr id="573" name="Arc 379">
              <a:extLst>
                <a:ext uri="{FF2B5EF4-FFF2-40B4-BE49-F238E27FC236}">
                  <a16:creationId xmlns:a16="http://schemas.microsoft.com/office/drawing/2014/main" id="{A7CB6341-3BF3-244C-887A-B84338A462D0}"/>
                </a:ext>
              </a:extLst>
            </p:cNvPr>
            <p:cNvSpPr>
              <a:spLocks/>
            </p:cNvSpPr>
            <p:nvPr/>
          </p:nvSpPr>
          <p:spPr bwMode="auto">
            <a:xfrm>
              <a:off x="1662" y="2081"/>
              <a:ext cx="766" cy="446"/>
            </a:xfrm>
            <a:custGeom>
              <a:avLst/>
              <a:gdLst>
                <a:gd name="T0" fmla="*/ 0 w 33007"/>
                <a:gd name="T1" fmla="*/ 0 h 25698"/>
                <a:gd name="T2" fmla="*/ 0 w 33007"/>
                <a:gd name="T3" fmla="*/ 0 h 25698"/>
                <a:gd name="T4" fmla="*/ 0 w 33007"/>
                <a:gd name="T5" fmla="*/ 0 h 25698"/>
                <a:gd name="T6" fmla="*/ 0 60000 65536"/>
                <a:gd name="T7" fmla="*/ 0 60000 65536"/>
                <a:gd name="T8" fmla="*/ 0 60000 65536"/>
                <a:gd name="T9" fmla="*/ 0 w 33007"/>
                <a:gd name="T10" fmla="*/ 0 h 25698"/>
                <a:gd name="T11" fmla="*/ 33007 w 33007"/>
                <a:gd name="T12" fmla="*/ 25698 h 25698"/>
              </a:gdLst>
              <a:ahLst/>
              <a:cxnLst>
                <a:cxn ang="T6">
                  <a:pos x="T0" y="T1"/>
                </a:cxn>
                <a:cxn ang="T7">
                  <a:pos x="T2" y="T3"/>
                </a:cxn>
                <a:cxn ang="T8">
                  <a:pos x="T4" y="T5"/>
                </a:cxn>
              </a:cxnLst>
              <a:rect l="T9" t="T10" r="T11" b="T12"/>
              <a:pathLst>
                <a:path w="33007" h="25698" fill="none" extrusionOk="0">
                  <a:moveTo>
                    <a:pt x="392" y="25697"/>
                  </a:moveTo>
                  <a:cubicBezTo>
                    <a:pt x="131" y="24347"/>
                    <a:pt x="0" y="22975"/>
                    <a:pt x="0" y="21600"/>
                  </a:cubicBezTo>
                  <a:cubicBezTo>
                    <a:pt x="0" y="9670"/>
                    <a:pt x="9670" y="0"/>
                    <a:pt x="21600" y="0"/>
                  </a:cubicBezTo>
                  <a:cubicBezTo>
                    <a:pt x="25631" y="-1"/>
                    <a:pt x="29583" y="1128"/>
                    <a:pt x="33007" y="3257"/>
                  </a:cubicBezTo>
                </a:path>
                <a:path w="33007" h="25698" stroke="0" extrusionOk="0">
                  <a:moveTo>
                    <a:pt x="392" y="25697"/>
                  </a:moveTo>
                  <a:cubicBezTo>
                    <a:pt x="131" y="24347"/>
                    <a:pt x="0" y="22975"/>
                    <a:pt x="0" y="21600"/>
                  </a:cubicBezTo>
                  <a:cubicBezTo>
                    <a:pt x="0" y="9670"/>
                    <a:pt x="9670" y="0"/>
                    <a:pt x="21600" y="0"/>
                  </a:cubicBezTo>
                  <a:cubicBezTo>
                    <a:pt x="25631" y="-1"/>
                    <a:pt x="29583" y="1128"/>
                    <a:pt x="33007" y="3257"/>
                  </a:cubicBezTo>
                  <a:lnTo>
                    <a:pt x="21600" y="21600"/>
                  </a:lnTo>
                  <a:lnTo>
                    <a:pt x="392" y="2569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US" sz="500">
                <a:solidFill>
                  <a:srgbClr val="000000"/>
                </a:solidFill>
                <a:latin typeface="Comic Sans MS" charset="0"/>
                <a:ea typeface="ＭＳ Ｐゴシック" charset="-128"/>
              </a:endParaRPr>
            </a:p>
          </p:txBody>
        </p:sp>
        <p:sp>
          <p:nvSpPr>
            <p:cNvPr id="574" name="Arc 380">
              <a:extLst>
                <a:ext uri="{FF2B5EF4-FFF2-40B4-BE49-F238E27FC236}">
                  <a16:creationId xmlns:a16="http://schemas.microsoft.com/office/drawing/2014/main" id="{E05B0511-6C32-9D44-82C4-A2766CCC05B0}"/>
                </a:ext>
              </a:extLst>
            </p:cNvPr>
            <p:cNvSpPr>
              <a:spLocks/>
            </p:cNvSpPr>
            <p:nvPr/>
          </p:nvSpPr>
          <p:spPr bwMode="auto">
            <a:xfrm>
              <a:off x="1669" y="2088"/>
              <a:ext cx="755" cy="438"/>
            </a:xfrm>
            <a:custGeom>
              <a:avLst/>
              <a:gdLst>
                <a:gd name="T0" fmla="*/ 0 w 32968"/>
                <a:gd name="T1" fmla="*/ 0 h 25717"/>
                <a:gd name="T2" fmla="*/ 0 w 32968"/>
                <a:gd name="T3" fmla="*/ 0 h 25717"/>
                <a:gd name="T4" fmla="*/ 0 w 32968"/>
                <a:gd name="T5" fmla="*/ 0 h 25717"/>
                <a:gd name="T6" fmla="*/ 0 60000 65536"/>
                <a:gd name="T7" fmla="*/ 0 60000 65536"/>
                <a:gd name="T8" fmla="*/ 0 60000 65536"/>
                <a:gd name="T9" fmla="*/ 0 w 32968"/>
                <a:gd name="T10" fmla="*/ 0 h 25717"/>
                <a:gd name="T11" fmla="*/ 32968 w 32968"/>
                <a:gd name="T12" fmla="*/ 25717 h 25717"/>
              </a:gdLst>
              <a:ahLst/>
              <a:cxnLst>
                <a:cxn ang="T6">
                  <a:pos x="T0" y="T1"/>
                </a:cxn>
                <a:cxn ang="T7">
                  <a:pos x="T2" y="T3"/>
                </a:cxn>
                <a:cxn ang="T8">
                  <a:pos x="T4" y="T5"/>
                </a:cxn>
              </a:cxnLst>
              <a:rect l="T9" t="T10" r="T11" b="T12"/>
              <a:pathLst>
                <a:path w="32968" h="25717" fill="none" extrusionOk="0">
                  <a:moveTo>
                    <a:pt x="395" y="25717"/>
                  </a:moveTo>
                  <a:cubicBezTo>
                    <a:pt x="132" y="24360"/>
                    <a:pt x="0" y="22981"/>
                    <a:pt x="0" y="21600"/>
                  </a:cubicBezTo>
                  <a:cubicBezTo>
                    <a:pt x="0" y="9670"/>
                    <a:pt x="9670" y="0"/>
                    <a:pt x="21600" y="0"/>
                  </a:cubicBezTo>
                  <a:cubicBezTo>
                    <a:pt x="25616" y="-1"/>
                    <a:pt x="29552" y="1119"/>
                    <a:pt x="32967" y="3233"/>
                  </a:cubicBezTo>
                </a:path>
                <a:path w="32968" h="25717" stroke="0" extrusionOk="0">
                  <a:moveTo>
                    <a:pt x="395" y="25717"/>
                  </a:moveTo>
                  <a:cubicBezTo>
                    <a:pt x="132" y="24360"/>
                    <a:pt x="0" y="22981"/>
                    <a:pt x="0" y="21600"/>
                  </a:cubicBezTo>
                  <a:cubicBezTo>
                    <a:pt x="0" y="9670"/>
                    <a:pt x="9670" y="0"/>
                    <a:pt x="21600" y="0"/>
                  </a:cubicBezTo>
                  <a:cubicBezTo>
                    <a:pt x="25616" y="-1"/>
                    <a:pt x="29552" y="1119"/>
                    <a:pt x="32967" y="3233"/>
                  </a:cubicBezTo>
                  <a:lnTo>
                    <a:pt x="21600" y="21600"/>
                  </a:lnTo>
                  <a:lnTo>
                    <a:pt x="395" y="25717"/>
                  </a:lnTo>
                  <a:close/>
                </a:path>
              </a:pathLst>
            </a:custGeom>
            <a:solidFill>
              <a:srgbClr val="B6C7C9"/>
            </a:solidFill>
            <a:ln w="22225">
              <a:solidFill>
                <a:srgbClr val="6C8F93"/>
              </a:solidFill>
              <a:round/>
              <a:headEnd/>
              <a:tailEnd/>
            </a:ln>
          </p:spPr>
          <p:txBody>
            <a:bodyPr/>
            <a:lstStyle/>
            <a:p>
              <a:pPr algn="ctr" eaLnBrk="0" fontAlgn="base" hangingPunct="0">
                <a:spcBef>
                  <a:spcPct val="0"/>
                </a:spcBef>
                <a:spcAft>
                  <a:spcPct val="0"/>
                </a:spcAft>
              </a:pPr>
              <a:endParaRPr lang="en-US" sz="500">
                <a:solidFill>
                  <a:srgbClr val="000000"/>
                </a:solidFill>
                <a:latin typeface="Comic Sans MS" charset="0"/>
                <a:ea typeface="ＭＳ Ｐゴシック" charset="-128"/>
              </a:endParaRPr>
            </a:p>
          </p:txBody>
        </p:sp>
        <p:sp>
          <p:nvSpPr>
            <p:cNvPr id="575" name="Arc 381">
              <a:extLst>
                <a:ext uri="{FF2B5EF4-FFF2-40B4-BE49-F238E27FC236}">
                  <a16:creationId xmlns:a16="http://schemas.microsoft.com/office/drawing/2014/main" id="{24E8E066-1EA8-C94E-87A6-9690D4923643}"/>
                </a:ext>
              </a:extLst>
            </p:cNvPr>
            <p:cNvSpPr>
              <a:spLocks/>
            </p:cNvSpPr>
            <p:nvPr/>
          </p:nvSpPr>
          <p:spPr bwMode="auto">
            <a:xfrm>
              <a:off x="1553" y="3120"/>
              <a:ext cx="773" cy="345"/>
            </a:xfrm>
            <a:custGeom>
              <a:avLst/>
              <a:gdLst>
                <a:gd name="T0" fmla="*/ 0 w 32097"/>
                <a:gd name="T1" fmla="*/ 0 h 21984"/>
                <a:gd name="T2" fmla="*/ 0 w 32097"/>
                <a:gd name="T3" fmla="*/ 0 h 21984"/>
                <a:gd name="T4" fmla="*/ 0 w 32097"/>
                <a:gd name="T5" fmla="*/ 0 h 21984"/>
                <a:gd name="T6" fmla="*/ 0 60000 65536"/>
                <a:gd name="T7" fmla="*/ 0 60000 65536"/>
                <a:gd name="T8" fmla="*/ 0 60000 65536"/>
                <a:gd name="T9" fmla="*/ 0 w 32097"/>
                <a:gd name="T10" fmla="*/ 0 h 21984"/>
                <a:gd name="T11" fmla="*/ 32097 w 32097"/>
                <a:gd name="T12" fmla="*/ 21984 h 21984"/>
              </a:gdLst>
              <a:ahLst/>
              <a:cxnLst>
                <a:cxn ang="T6">
                  <a:pos x="T0" y="T1"/>
                </a:cxn>
                <a:cxn ang="T7">
                  <a:pos x="T2" y="T3"/>
                </a:cxn>
                <a:cxn ang="T8">
                  <a:pos x="T4" y="T5"/>
                </a:cxn>
              </a:cxnLst>
              <a:rect l="T9" t="T10" r="T11" b="T12"/>
              <a:pathLst>
                <a:path w="32097" h="21984" fill="none" extrusionOk="0">
                  <a:moveTo>
                    <a:pt x="32096" y="19261"/>
                  </a:moveTo>
                  <a:cubicBezTo>
                    <a:pt x="28886" y="21047"/>
                    <a:pt x="25273" y="21983"/>
                    <a:pt x="21600" y="21984"/>
                  </a:cubicBezTo>
                  <a:cubicBezTo>
                    <a:pt x="9670" y="21984"/>
                    <a:pt x="0" y="12313"/>
                    <a:pt x="0" y="384"/>
                  </a:cubicBezTo>
                  <a:cubicBezTo>
                    <a:pt x="-1" y="255"/>
                    <a:pt x="1" y="127"/>
                    <a:pt x="3" y="0"/>
                  </a:cubicBezTo>
                </a:path>
                <a:path w="32097" h="21984" stroke="0" extrusionOk="0">
                  <a:moveTo>
                    <a:pt x="32096" y="19261"/>
                  </a:moveTo>
                  <a:cubicBezTo>
                    <a:pt x="28886" y="21047"/>
                    <a:pt x="25273" y="21983"/>
                    <a:pt x="21600" y="21984"/>
                  </a:cubicBezTo>
                  <a:cubicBezTo>
                    <a:pt x="9670" y="21984"/>
                    <a:pt x="0" y="12313"/>
                    <a:pt x="0" y="384"/>
                  </a:cubicBezTo>
                  <a:cubicBezTo>
                    <a:pt x="-1" y="255"/>
                    <a:pt x="1" y="127"/>
                    <a:pt x="3" y="0"/>
                  </a:cubicBezTo>
                  <a:lnTo>
                    <a:pt x="21600" y="384"/>
                  </a:lnTo>
                  <a:lnTo>
                    <a:pt x="32096" y="19261"/>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US" sz="500">
                <a:solidFill>
                  <a:srgbClr val="000000"/>
                </a:solidFill>
                <a:latin typeface="Comic Sans MS" charset="0"/>
                <a:ea typeface="ＭＳ Ｐゴシック" charset="-128"/>
              </a:endParaRPr>
            </a:p>
          </p:txBody>
        </p:sp>
        <p:sp>
          <p:nvSpPr>
            <p:cNvPr id="576" name="Arc 382">
              <a:extLst>
                <a:ext uri="{FF2B5EF4-FFF2-40B4-BE49-F238E27FC236}">
                  <a16:creationId xmlns:a16="http://schemas.microsoft.com/office/drawing/2014/main" id="{7A57F5FC-F48C-EC4A-8CB0-73CA1FF56C60}"/>
                </a:ext>
              </a:extLst>
            </p:cNvPr>
            <p:cNvSpPr>
              <a:spLocks/>
            </p:cNvSpPr>
            <p:nvPr/>
          </p:nvSpPr>
          <p:spPr bwMode="auto">
            <a:xfrm>
              <a:off x="1560" y="3120"/>
              <a:ext cx="761" cy="337"/>
            </a:xfrm>
            <a:custGeom>
              <a:avLst/>
              <a:gdLst>
                <a:gd name="T0" fmla="*/ 0 w 32039"/>
                <a:gd name="T1" fmla="*/ 0 h 21986"/>
                <a:gd name="T2" fmla="*/ 0 w 32039"/>
                <a:gd name="T3" fmla="*/ 0 h 21986"/>
                <a:gd name="T4" fmla="*/ 0 w 32039"/>
                <a:gd name="T5" fmla="*/ 0 h 21986"/>
                <a:gd name="T6" fmla="*/ 0 60000 65536"/>
                <a:gd name="T7" fmla="*/ 0 60000 65536"/>
                <a:gd name="T8" fmla="*/ 0 60000 65536"/>
                <a:gd name="T9" fmla="*/ 0 w 32039"/>
                <a:gd name="T10" fmla="*/ 0 h 21986"/>
                <a:gd name="T11" fmla="*/ 32039 w 32039"/>
                <a:gd name="T12" fmla="*/ 21986 h 21986"/>
              </a:gdLst>
              <a:ahLst/>
              <a:cxnLst>
                <a:cxn ang="T6">
                  <a:pos x="T0" y="T1"/>
                </a:cxn>
                <a:cxn ang="T7">
                  <a:pos x="T2" y="T3"/>
                </a:cxn>
                <a:cxn ang="T8">
                  <a:pos x="T4" y="T5"/>
                </a:cxn>
              </a:cxnLst>
              <a:rect l="T9" t="T10" r="T11" b="T12"/>
              <a:pathLst>
                <a:path w="32039" h="21986" fill="none" extrusionOk="0">
                  <a:moveTo>
                    <a:pt x="32038" y="19295"/>
                  </a:moveTo>
                  <a:cubicBezTo>
                    <a:pt x="28842" y="21060"/>
                    <a:pt x="25251" y="21985"/>
                    <a:pt x="21600" y="21986"/>
                  </a:cubicBezTo>
                  <a:cubicBezTo>
                    <a:pt x="9670" y="21986"/>
                    <a:pt x="0" y="12315"/>
                    <a:pt x="0" y="386"/>
                  </a:cubicBezTo>
                  <a:cubicBezTo>
                    <a:pt x="-1" y="257"/>
                    <a:pt x="1" y="128"/>
                    <a:pt x="3" y="0"/>
                  </a:cubicBezTo>
                </a:path>
                <a:path w="32039" h="21986" stroke="0" extrusionOk="0">
                  <a:moveTo>
                    <a:pt x="32038" y="19295"/>
                  </a:moveTo>
                  <a:cubicBezTo>
                    <a:pt x="28842" y="21060"/>
                    <a:pt x="25251" y="21985"/>
                    <a:pt x="21600" y="21986"/>
                  </a:cubicBezTo>
                  <a:cubicBezTo>
                    <a:pt x="9670" y="21986"/>
                    <a:pt x="0" y="12315"/>
                    <a:pt x="0" y="386"/>
                  </a:cubicBezTo>
                  <a:cubicBezTo>
                    <a:pt x="-1" y="257"/>
                    <a:pt x="1" y="128"/>
                    <a:pt x="3" y="0"/>
                  </a:cubicBezTo>
                  <a:lnTo>
                    <a:pt x="21600" y="386"/>
                  </a:lnTo>
                  <a:lnTo>
                    <a:pt x="32038" y="19295"/>
                  </a:lnTo>
                  <a:close/>
                </a:path>
              </a:pathLst>
            </a:custGeom>
            <a:solidFill>
              <a:srgbClr val="B6C7C9"/>
            </a:solidFill>
            <a:ln w="22225">
              <a:solidFill>
                <a:srgbClr val="6C8F93"/>
              </a:solidFill>
              <a:round/>
              <a:headEnd/>
              <a:tailEnd/>
            </a:ln>
          </p:spPr>
          <p:txBody>
            <a:bodyPr/>
            <a:lstStyle/>
            <a:p>
              <a:pPr algn="ctr" eaLnBrk="0" fontAlgn="base" hangingPunct="0">
                <a:spcBef>
                  <a:spcPct val="0"/>
                </a:spcBef>
                <a:spcAft>
                  <a:spcPct val="0"/>
                </a:spcAft>
              </a:pPr>
              <a:endParaRPr lang="en-US" sz="500">
                <a:solidFill>
                  <a:srgbClr val="000000"/>
                </a:solidFill>
                <a:latin typeface="Comic Sans MS" charset="0"/>
                <a:ea typeface="ＭＳ Ｐゴシック" charset="-128"/>
              </a:endParaRPr>
            </a:p>
          </p:txBody>
        </p:sp>
        <p:sp>
          <p:nvSpPr>
            <p:cNvPr id="577" name="Arc 383">
              <a:extLst>
                <a:ext uri="{FF2B5EF4-FFF2-40B4-BE49-F238E27FC236}">
                  <a16:creationId xmlns:a16="http://schemas.microsoft.com/office/drawing/2014/main" id="{9D0AD9FA-A24C-B742-8BF3-D0A1378B7535}"/>
                </a:ext>
              </a:extLst>
            </p:cNvPr>
            <p:cNvSpPr>
              <a:spLocks/>
            </p:cNvSpPr>
            <p:nvPr/>
          </p:nvSpPr>
          <p:spPr bwMode="auto">
            <a:xfrm>
              <a:off x="3626" y="2103"/>
              <a:ext cx="584" cy="427"/>
            </a:xfrm>
            <a:custGeom>
              <a:avLst/>
              <a:gdLst>
                <a:gd name="T0" fmla="*/ 0 w 26070"/>
                <a:gd name="T1" fmla="*/ 0 h 31631"/>
                <a:gd name="T2" fmla="*/ 0 w 26070"/>
                <a:gd name="T3" fmla="*/ 0 h 31631"/>
                <a:gd name="T4" fmla="*/ 0 w 26070"/>
                <a:gd name="T5" fmla="*/ 0 h 31631"/>
                <a:gd name="T6" fmla="*/ 0 60000 65536"/>
                <a:gd name="T7" fmla="*/ 0 60000 65536"/>
                <a:gd name="T8" fmla="*/ 0 60000 65536"/>
                <a:gd name="T9" fmla="*/ 0 w 26070"/>
                <a:gd name="T10" fmla="*/ 0 h 31631"/>
                <a:gd name="T11" fmla="*/ 26070 w 26070"/>
                <a:gd name="T12" fmla="*/ 31631 h 31631"/>
              </a:gdLst>
              <a:ahLst/>
              <a:cxnLst>
                <a:cxn ang="T6">
                  <a:pos x="T0" y="T1"/>
                </a:cxn>
                <a:cxn ang="T7">
                  <a:pos x="T2" y="T3"/>
                </a:cxn>
                <a:cxn ang="T8">
                  <a:pos x="T4" y="T5"/>
                </a:cxn>
              </a:cxnLst>
              <a:rect l="T9" t="T10" r="T11" b="T12"/>
              <a:pathLst>
                <a:path w="26070" h="31631" fill="none" extrusionOk="0">
                  <a:moveTo>
                    <a:pt x="-1" y="467"/>
                  </a:moveTo>
                  <a:cubicBezTo>
                    <a:pt x="1469" y="156"/>
                    <a:pt x="2967" y="-1"/>
                    <a:pt x="4470" y="0"/>
                  </a:cubicBezTo>
                  <a:cubicBezTo>
                    <a:pt x="16399" y="0"/>
                    <a:pt x="26070" y="9670"/>
                    <a:pt x="26070" y="21600"/>
                  </a:cubicBezTo>
                  <a:cubicBezTo>
                    <a:pt x="26070" y="25094"/>
                    <a:pt x="25222" y="28536"/>
                    <a:pt x="23599" y="31631"/>
                  </a:cubicBezTo>
                </a:path>
                <a:path w="26070" h="31631" stroke="0" extrusionOk="0">
                  <a:moveTo>
                    <a:pt x="-1" y="467"/>
                  </a:moveTo>
                  <a:cubicBezTo>
                    <a:pt x="1469" y="156"/>
                    <a:pt x="2967" y="-1"/>
                    <a:pt x="4470" y="0"/>
                  </a:cubicBezTo>
                  <a:cubicBezTo>
                    <a:pt x="16399" y="0"/>
                    <a:pt x="26070" y="9670"/>
                    <a:pt x="26070" y="21600"/>
                  </a:cubicBezTo>
                  <a:cubicBezTo>
                    <a:pt x="26070" y="25094"/>
                    <a:pt x="25222" y="28536"/>
                    <a:pt x="23599" y="31631"/>
                  </a:cubicBezTo>
                  <a:lnTo>
                    <a:pt x="4470" y="21600"/>
                  </a:lnTo>
                  <a:lnTo>
                    <a:pt x="-1" y="46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US" sz="500">
                <a:solidFill>
                  <a:srgbClr val="000000"/>
                </a:solidFill>
                <a:latin typeface="Comic Sans MS" charset="0"/>
                <a:ea typeface="ＭＳ Ｐゴシック" charset="-128"/>
              </a:endParaRPr>
            </a:p>
          </p:txBody>
        </p:sp>
        <p:sp>
          <p:nvSpPr>
            <p:cNvPr id="578" name="Arc 384">
              <a:extLst>
                <a:ext uri="{FF2B5EF4-FFF2-40B4-BE49-F238E27FC236}">
                  <a16:creationId xmlns:a16="http://schemas.microsoft.com/office/drawing/2014/main" id="{EDAF6E05-61ED-1B4B-BD67-277316714FB7}"/>
                </a:ext>
              </a:extLst>
            </p:cNvPr>
            <p:cNvSpPr>
              <a:spLocks/>
            </p:cNvSpPr>
            <p:nvPr/>
          </p:nvSpPr>
          <p:spPr bwMode="auto">
            <a:xfrm>
              <a:off x="3628" y="2110"/>
              <a:ext cx="574" cy="418"/>
            </a:xfrm>
            <a:custGeom>
              <a:avLst/>
              <a:gdLst>
                <a:gd name="T0" fmla="*/ 0 w 26029"/>
                <a:gd name="T1" fmla="*/ 0 h 31708"/>
                <a:gd name="T2" fmla="*/ 0 w 26029"/>
                <a:gd name="T3" fmla="*/ 0 h 31708"/>
                <a:gd name="T4" fmla="*/ 0 w 26029"/>
                <a:gd name="T5" fmla="*/ 0 h 31708"/>
                <a:gd name="T6" fmla="*/ 0 60000 65536"/>
                <a:gd name="T7" fmla="*/ 0 60000 65536"/>
                <a:gd name="T8" fmla="*/ 0 60000 65536"/>
                <a:gd name="T9" fmla="*/ 0 w 26029"/>
                <a:gd name="T10" fmla="*/ 0 h 31708"/>
                <a:gd name="T11" fmla="*/ 26029 w 26029"/>
                <a:gd name="T12" fmla="*/ 31708 h 31708"/>
              </a:gdLst>
              <a:ahLst/>
              <a:cxnLst>
                <a:cxn ang="T6">
                  <a:pos x="T0" y="T1"/>
                </a:cxn>
                <a:cxn ang="T7">
                  <a:pos x="T2" y="T3"/>
                </a:cxn>
                <a:cxn ang="T8">
                  <a:pos x="T4" y="T5"/>
                </a:cxn>
              </a:cxnLst>
              <a:rect l="T9" t="T10" r="T11" b="T12"/>
              <a:pathLst>
                <a:path w="26029" h="31708" fill="none" extrusionOk="0">
                  <a:moveTo>
                    <a:pt x="-1" y="458"/>
                  </a:moveTo>
                  <a:cubicBezTo>
                    <a:pt x="1456" y="153"/>
                    <a:pt x="2940" y="-1"/>
                    <a:pt x="4429" y="0"/>
                  </a:cubicBezTo>
                  <a:cubicBezTo>
                    <a:pt x="16358" y="0"/>
                    <a:pt x="26029" y="9670"/>
                    <a:pt x="26029" y="21600"/>
                  </a:cubicBezTo>
                  <a:cubicBezTo>
                    <a:pt x="26029" y="25123"/>
                    <a:pt x="25166" y="28593"/>
                    <a:pt x="23517" y="31707"/>
                  </a:cubicBezTo>
                </a:path>
                <a:path w="26029" h="31708" stroke="0" extrusionOk="0">
                  <a:moveTo>
                    <a:pt x="-1" y="458"/>
                  </a:moveTo>
                  <a:cubicBezTo>
                    <a:pt x="1456" y="153"/>
                    <a:pt x="2940" y="-1"/>
                    <a:pt x="4429" y="0"/>
                  </a:cubicBezTo>
                  <a:cubicBezTo>
                    <a:pt x="16358" y="0"/>
                    <a:pt x="26029" y="9670"/>
                    <a:pt x="26029" y="21600"/>
                  </a:cubicBezTo>
                  <a:cubicBezTo>
                    <a:pt x="26029" y="25123"/>
                    <a:pt x="25166" y="28593"/>
                    <a:pt x="23517" y="31707"/>
                  </a:cubicBezTo>
                  <a:lnTo>
                    <a:pt x="4429" y="21600"/>
                  </a:lnTo>
                  <a:lnTo>
                    <a:pt x="-1" y="458"/>
                  </a:lnTo>
                  <a:close/>
                </a:path>
              </a:pathLst>
            </a:custGeom>
            <a:solidFill>
              <a:srgbClr val="B6C7C9"/>
            </a:solidFill>
            <a:ln w="22225">
              <a:solidFill>
                <a:srgbClr val="6C8F93"/>
              </a:solidFill>
              <a:round/>
              <a:headEnd/>
              <a:tailEnd/>
            </a:ln>
          </p:spPr>
          <p:txBody>
            <a:bodyPr/>
            <a:lstStyle/>
            <a:p>
              <a:pPr algn="ctr" eaLnBrk="0" fontAlgn="base" hangingPunct="0">
                <a:spcBef>
                  <a:spcPct val="0"/>
                </a:spcBef>
                <a:spcAft>
                  <a:spcPct val="0"/>
                </a:spcAft>
              </a:pPr>
              <a:endParaRPr lang="en-US" sz="500">
                <a:solidFill>
                  <a:srgbClr val="000000"/>
                </a:solidFill>
                <a:latin typeface="Comic Sans MS" charset="0"/>
                <a:ea typeface="ＭＳ Ｐゴシック" charset="-128"/>
              </a:endParaRPr>
            </a:p>
          </p:txBody>
        </p:sp>
        <p:sp>
          <p:nvSpPr>
            <p:cNvPr id="579" name="Arc 385">
              <a:extLst>
                <a:ext uri="{FF2B5EF4-FFF2-40B4-BE49-F238E27FC236}">
                  <a16:creationId xmlns:a16="http://schemas.microsoft.com/office/drawing/2014/main" id="{18CC95E3-88E4-7A4C-8C11-B375C8BEE7E7}"/>
                </a:ext>
              </a:extLst>
            </p:cNvPr>
            <p:cNvSpPr>
              <a:spLocks/>
            </p:cNvSpPr>
            <p:nvPr/>
          </p:nvSpPr>
          <p:spPr bwMode="auto">
            <a:xfrm>
              <a:off x="3791" y="2534"/>
              <a:ext cx="556" cy="428"/>
            </a:xfrm>
            <a:custGeom>
              <a:avLst/>
              <a:gdLst>
                <a:gd name="T0" fmla="*/ 0 w 21600"/>
                <a:gd name="T1" fmla="*/ 0 h 29154"/>
                <a:gd name="T2" fmla="*/ 0 w 21600"/>
                <a:gd name="T3" fmla="*/ 0 h 29154"/>
                <a:gd name="T4" fmla="*/ 0 w 21600"/>
                <a:gd name="T5" fmla="*/ 0 h 29154"/>
                <a:gd name="T6" fmla="*/ 0 60000 65536"/>
                <a:gd name="T7" fmla="*/ 0 60000 65536"/>
                <a:gd name="T8" fmla="*/ 0 60000 65536"/>
                <a:gd name="T9" fmla="*/ 0 w 21600"/>
                <a:gd name="T10" fmla="*/ 0 h 29154"/>
                <a:gd name="T11" fmla="*/ 21600 w 21600"/>
                <a:gd name="T12" fmla="*/ 29154 h 29154"/>
              </a:gdLst>
              <a:ahLst/>
              <a:cxnLst>
                <a:cxn ang="T6">
                  <a:pos x="T0" y="T1"/>
                </a:cxn>
                <a:cxn ang="T7">
                  <a:pos x="T2" y="T3"/>
                </a:cxn>
                <a:cxn ang="T8">
                  <a:pos x="T4" y="T5"/>
                </a:cxn>
              </a:cxnLst>
              <a:rect l="T9" t="T10" r="T11" b="T12"/>
              <a:pathLst>
                <a:path w="21600" h="29154" fill="none" extrusionOk="0">
                  <a:moveTo>
                    <a:pt x="13583" y="0"/>
                  </a:moveTo>
                  <a:cubicBezTo>
                    <a:pt x="18654" y="4101"/>
                    <a:pt x="21600" y="10273"/>
                    <a:pt x="21600" y="16794"/>
                  </a:cubicBezTo>
                  <a:cubicBezTo>
                    <a:pt x="21600" y="21214"/>
                    <a:pt x="20243" y="25528"/>
                    <a:pt x="17714" y="29154"/>
                  </a:cubicBezTo>
                </a:path>
                <a:path w="21600" h="29154" stroke="0" extrusionOk="0">
                  <a:moveTo>
                    <a:pt x="13583" y="0"/>
                  </a:moveTo>
                  <a:cubicBezTo>
                    <a:pt x="18654" y="4101"/>
                    <a:pt x="21600" y="10273"/>
                    <a:pt x="21600" y="16794"/>
                  </a:cubicBezTo>
                  <a:cubicBezTo>
                    <a:pt x="21600" y="21214"/>
                    <a:pt x="20243" y="25528"/>
                    <a:pt x="17714" y="29154"/>
                  </a:cubicBezTo>
                  <a:lnTo>
                    <a:pt x="0" y="16794"/>
                  </a:lnTo>
                  <a:lnTo>
                    <a:pt x="13583" y="0"/>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US" sz="500">
                <a:solidFill>
                  <a:srgbClr val="000000"/>
                </a:solidFill>
                <a:latin typeface="Comic Sans MS" charset="0"/>
                <a:ea typeface="ＭＳ Ｐゴシック" charset="-128"/>
              </a:endParaRPr>
            </a:p>
          </p:txBody>
        </p:sp>
        <p:sp>
          <p:nvSpPr>
            <p:cNvPr id="580" name="Arc 386">
              <a:extLst>
                <a:ext uri="{FF2B5EF4-FFF2-40B4-BE49-F238E27FC236}">
                  <a16:creationId xmlns:a16="http://schemas.microsoft.com/office/drawing/2014/main" id="{4B65B1AB-06BA-4247-99DC-588AD67D7B96}"/>
                </a:ext>
              </a:extLst>
            </p:cNvPr>
            <p:cNvSpPr>
              <a:spLocks/>
            </p:cNvSpPr>
            <p:nvPr/>
          </p:nvSpPr>
          <p:spPr bwMode="auto">
            <a:xfrm>
              <a:off x="3791" y="2538"/>
              <a:ext cx="549" cy="420"/>
            </a:xfrm>
            <a:custGeom>
              <a:avLst/>
              <a:gdLst>
                <a:gd name="T0" fmla="*/ 0 w 21600"/>
                <a:gd name="T1" fmla="*/ 0 h 29298"/>
                <a:gd name="T2" fmla="*/ 0 w 21600"/>
                <a:gd name="T3" fmla="*/ 0 h 29298"/>
                <a:gd name="T4" fmla="*/ 0 w 21600"/>
                <a:gd name="T5" fmla="*/ 0 h 29298"/>
                <a:gd name="T6" fmla="*/ 0 60000 65536"/>
                <a:gd name="T7" fmla="*/ 0 60000 65536"/>
                <a:gd name="T8" fmla="*/ 0 60000 65536"/>
                <a:gd name="T9" fmla="*/ 0 w 21600"/>
                <a:gd name="T10" fmla="*/ 0 h 29298"/>
                <a:gd name="T11" fmla="*/ 21600 w 21600"/>
                <a:gd name="T12" fmla="*/ 29298 h 29298"/>
              </a:gdLst>
              <a:ahLst/>
              <a:cxnLst>
                <a:cxn ang="T6">
                  <a:pos x="T0" y="T1"/>
                </a:cxn>
                <a:cxn ang="T7">
                  <a:pos x="T2" y="T3"/>
                </a:cxn>
                <a:cxn ang="T8">
                  <a:pos x="T4" y="T5"/>
                </a:cxn>
              </a:cxnLst>
              <a:rect l="T9" t="T10" r="T11" b="T12"/>
              <a:pathLst>
                <a:path w="21600" h="29298" fill="none" extrusionOk="0">
                  <a:moveTo>
                    <a:pt x="13504" y="0"/>
                  </a:moveTo>
                  <a:cubicBezTo>
                    <a:pt x="18621" y="4099"/>
                    <a:pt x="21600" y="10301"/>
                    <a:pt x="21600" y="16858"/>
                  </a:cubicBezTo>
                  <a:cubicBezTo>
                    <a:pt x="21600" y="21311"/>
                    <a:pt x="20223" y="25656"/>
                    <a:pt x="17658" y="29298"/>
                  </a:cubicBezTo>
                </a:path>
                <a:path w="21600" h="29298" stroke="0" extrusionOk="0">
                  <a:moveTo>
                    <a:pt x="13504" y="0"/>
                  </a:moveTo>
                  <a:cubicBezTo>
                    <a:pt x="18621" y="4099"/>
                    <a:pt x="21600" y="10301"/>
                    <a:pt x="21600" y="16858"/>
                  </a:cubicBezTo>
                  <a:cubicBezTo>
                    <a:pt x="21600" y="21311"/>
                    <a:pt x="20223" y="25656"/>
                    <a:pt x="17658" y="29298"/>
                  </a:cubicBezTo>
                  <a:lnTo>
                    <a:pt x="0" y="16858"/>
                  </a:lnTo>
                  <a:lnTo>
                    <a:pt x="13504" y="0"/>
                  </a:lnTo>
                  <a:close/>
                </a:path>
              </a:pathLst>
            </a:custGeom>
            <a:solidFill>
              <a:srgbClr val="B6C7C9"/>
            </a:solidFill>
            <a:ln w="22225">
              <a:solidFill>
                <a:srgbClr val="6C8F93"/>
              </a:solidFill>
              <a:round/>
              <a:headEnd/>
              <a:tailEnd/>
            </a:ln>
          </p:spPr>
          <p:txBody>
            <a:bodyPr/>
            <a:lstStyle/>
            <a:p>
              <a:pPr algn="ctr" eaLnBrk="0" fontAlgn="base" hangingPunct="0">
                <a:spcBef>
                  <a:spcPct val="0"/>
                </a:spcBef>
                <a:spcAft>
                  <a:spcPct val="0"/>
                </a:spcAft>
              </a:pPr>
              <a:endParaRPr lang="en-US" sz="500">
                <a:solidFill>
                  <a:srgbClr val="000000"/>
                </a:solidFill>
                <a:latin typeface="Comic Sans MS" charset="0"/>
                <a:ea typeface="ＭＳ Ｐゴシック" charset="-128"/>
              </a:endParaRPr>
            </a:p>
          </p:txBody>
        </p:sp>
        <p:sp>
          <p:nvSpPr>
            <p:cNvPr id="581" name="Arc 387">
              <a:extLst>
                <a:ext uri="{FF2B5EF4-FFF2-40B4-BE49-F238E27FC236}">
                  <a16:creationId xmlns:a16="http://schemas.microsoft.com/office/drawing/2014/main" id="{BC11ED90-AA67-BF4E-A09D-6A120428F7A9}"/>
                </a:ext>
              </a:extLst>
            </p:cNvPr>
            <p:cNvSpPr>
              <a:spLocks/>
            </p:cNvSpPr>
            <p:nvPr/>
          </p:nvSpPr>
          <p:spPr bwMode="auto">
            <a:xfrm>
              <a:off x="3609" y="2973"/>
              <a:ext cx="651" cy="607"/>
            </a:xfrm>
            <a:custGeom>
              <a:avLst/>
              <a:gdLst>
                <a:gd name="T0" fmla="*/ 0 w 28655"/>
                <a:gd name="T1" fmla="*/ 0 h 27157"/>
                <a:gd name="T2" fmla="*/ 0 w 28655"/>
                <a:gd name="T3" fmla="*/ 0 h 27157"/>
                <a:gd name="T4" fmla="*/ 0 w 28655"/>
                <a:gd name="T5" fmla="*/ 0 h 27157"/>
                <a:gd name="T6" fmla="*/ 0 60000 65536"/>
                <a:gd name="T7" fmla="*/ 0 60000 65536"/>
                <a:gd name="T8" fmla="*/ 0 60000 65536"/>
                <a:gd name="T9" fmla="*/ 0 w 28655"/>
                <a:gd name="T10" fmla="*/ 0 h 27157"/>
                <a:gd name="T11" fmla="*/ 28655 w 28655"/>
                <a:gd name="T12" fmla="*/ 27157 h 27157"/>
              </a:gdLst>
              <a:ahLst/>
              <a:cxnLst>
                <a:cxn ang="T6">
                  <a:pos x="T0" y="T1"/>
                </a:cxn>
                <a:cxn ang="T7">
                  <a:pos x="T2" y="T3"/>
                </a:cxn>
                <a:cxn ang="T8">
                  <a:pos x="T4" y="T5"/>
                </a:cxn>
              </a:cxnLst>
              <a:rect l="T9" t="T10" r="T11" b="T12"/>
              <a:pathLst>
                <a:path w="28655" h="27157" fill="none" extrusionOk="0">
                  <a:moveTo>
                    <a:pt x="27927" y="0"/>
                  </a:moveTo>
                  <a:cubicBezTo>
                    <a:pt x="28410" y="1812"/>
                    <a:pt x="28655" y="3680"/>
                    <a:pt x="28655" y="5557"/>
                  </a:cubicBezTo>
                  <a:cubicBezTo>
                    <a:pt x="28655" y="17486"/>
                    <a:pt x="18984" y="27157"/>
                    <a:pt x="7055" y="27157"/>
                  </a:cubicBezTo>
                  <a:cubicBezTo>
                    <a:pt x="4653" y="27157"/>
                    <a:pt x="2269" y="26756"/>
                    <a:pt x="-1" y="25972"/>
                  </a:cubicBezTo>
                </a:path>
                <a:path w="28655" h="27157" stroke="0" extrusionOk="0">
                  <a:moveTo>
                    <a:pt x="27927" y="0"/>
                  </a:moveTo>
                  <a:cubicBezTo>
                    <a:pt x="28410" y="1812"/>
                    <a:pt x="28655" y="3680"/>
                    <a:pt x="28655" y="5557"/>
                  </a:cubicBezTo>
                  <a:cubicBezTo>
                    <a:pt x="28655" y="17486"/>
                    <a:pt x="18984" y="27157"/>
                    <a:pt x="7055" y="27157"/>
                  </a:cubicBezTo>
                  <a:cubicBezTo>
                    <a:pt x="4653" y="27157"/>
                    <a:pt x="2269" y="26756"/>
                    <a:pt x="-1" y="25972"/>
                  </a:cubicBezTo>
                  <a:lnTo>
                    <a:pt x="7055" y="5557"/>
                  </a:lnTo>
                  <a:lnTo>
                    <a:pt x="27927" y="0"/>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US" sz="500">
                <a:solidFill>
                  <a:srgbClr val="000000"/>
                </a:solidFill>
                <a:latin typeface="Comic Sans MS" charset="0"/>
                <a:ea typeface="ＭＳ Ｐゴシック" charset="-128"/>
              </a:endParaRPr>
            </a:p>
          </p:txBody>
        </p:sp>
        <p:sp>
          <p:nvSpPr>
            <p:cNvPr id="582" name="Arc 388">
              <a:extLst>
                <a:ext uri="{FF2B5EF4-FFF2-40B4-BE49-F238E27FC236}">
                  <a16:creationId xmlns:a16="http://schemas.microsoft.com/office/drawing/2014/main" id="{15203B08-F10C-0241-8302-503CBA9B5D28}"/>
                </a:ext>
              </a:extLst>
            </p:cNvPr>
            <p:cNvSpPr>
              <a:spLocks/>
            </p:cNvSpPr>
            <p:nvPr/>
          </p:nvSpPr>
          <p:spPr bwMode="auto">
            <a:xfrm>
              <a:off x="3611" y="2975"/>
              <a:ext cx="642" cy="598"/>
            </a:xfrm>
            <a:custGeom>
              <a:avLst/>
              <a:gdLst>
                <a:gd name="T0" fmla="*/ 0 w 28653"/>
                <a:gd name="T1" fmla="*/ 0 h 27158"/>
                <a:gd name="T2" fmla="*/ 0 w 28653"/>
                <a:gd name="T3" fmla="*/ 0 h 27158"/>
                <a:gd name="T4" fmla="*/ 0 w 28653"/>
                <a:gd name="T5" fmla="*/ 0 h 27158"/>
                <a:gd name="T6" fmla="*/ 0 60000 65536"/>
                <a:gd name="T7" fmla="*/ 0 60000 65536"/>
                <a:gd name="T8" fmla="*/ 0 60000 65536"/>
                <a:gd name="T9" fmla="*/ 0 w 28653"/>
                <a:gd name="T10" fmla="*/ 0 h 27158"/>
                <a:gd name="T11" fmla="*/ 28653 w 28653"/>
                <a:gd name="T12" fmla="*/ 27158 h 27158"/>
              </a:gdLst>
              <a:ahLst/>
              <a:cxnLst>
                <a:cxn ang="T6">
                  <a:pos x="T0" y="T1"/>
                </a:cxn>
                <a:cxn ang="T7">
                  <a:pos x="T2" y="T3"/>
                </a:cxn>
                <a:cxn ang="T8">
                  <a:pos x="T4" y="T5"/>
                </a:cxn>
              </a:cxnLst>
              <a:rect l="T9" t="T10" r="T11" b="T12"/>
              <a:pathLst>
                <a:path w="28653" h="27158" fill="none" extrusionOk="0">
                  <a:moveTo>
                    <a:pt x="27925" y="0"/>
                  </a:moveTo>
                  <a:cubicBezTo>
                    <a:pt x="28408" y="1813"/>
                    <a:pt x="28653" y="3681"/>
                    <a:pt x="28653" y="5558"/>
                  </a:cubicBezTo>
                  <a:cubicBezTo>
                    <a:pt x="28653" y="17487"/>
                    <a:pt x="18982" y="27158"/>
                    <a:pt x="7053" y="27158"/>
                  </a:cubicBezTo>
                  <a:cubicBezTo>
                    <a:pt x="4652" y="27158"/>
                    <a:pt x="2268" y="26757"/>
                    <a:pt x="-1" y="25974"/>
                  </a:cubicBezTo>
                </a:path>
                <a:path w="28653" h="27158" stroke="0" extrusionOk="0">
                  <a:moveTo>
                    <a:pt x="27925" y="0"/>
                  </a:moveTo>
                  <a:cubicBezTo>
                    <a:pt x="28408" y="1813"/>
                    <a:pt x="28653" y="3681"/>
                    <a:pt x="28653" y="5558"/>
                  </a:cubicBezTo>
                  <a:cubicBezTo>
                    <a:pt x="28653" y="17487"/>
                    <a:pt x="18982" y="27158"/>
                    <a:pt x="7053" y="27158"/>
                  </a:cubicBezTo>
                  <a:cubicBezTo>
                    <a:pt x="4652" y="27158"/>
                    <a:pt x="2268" y="26757"/>
                    <a:pt x="-1" y="25974"/>
                  </a:cubicBezTo>
                  <a:lnTo>
                    <a:pt x="7053" y="5558"/>
                  </a:lnTo>
                  <a:lnTo>
                    <a:pt x="27925" y="0"/>
                  </a:lnTo>
                  <a:close/>
                </a:path>
              </a:pathLst>
            </a:custGeom>
            <a:solidFill>
              <a:srgbClr val="B6C7C9"/>
            </a:solidFill>
            <a:ln w="22225">
              <a:solidFill>
                <a:srgbClr val="6C8F93"/>
              </a:solidFill>
              <a:round/>
              <a:headEnd/>
              <a:tailEnd/>
            </a:ln>
          </p:spPr>
          <p:txBody>
            <a:bodyPr/>
            <a:lstStyle/>
            <a:p>
              <a:pPr algn="ctr" eaLnBrk="0" fontAlgn="base" hangingPunct="0">
                <a:spcBef>
                  <a:spcPct val="0"/>
                </a:spcBef>
                <a:spcAft>
                  <a:spcPct val="0"/>
                </a:spcAft>
              </a:pPr>
              <a:endParaRPr lang="en-US" sz="500">
                <a:solidFill>
                  <a:srgbClr val="000000"/>
                </a:solidFill>
                <a:latin typeface="Comic Sans MS" charset="0"/>
                <a:ea typeface="ＭＳ Ｐゴシック" charset="-128"/>
              </a:endParaRPr>
            </a:p>
          </p:txBody>
        </p:sp>
        <p:sp>
          <p:nvSpPr>
            <p:cNvPr id="583" name="Arc 389">
              <a:extLst>
                <a:ext uri="{FF2B5EF4-FFF2-40B4-BE49-F238E27FC236}">
                  <a16:creationId xmlns:a16="http://schemas.microsoft.com/office/drawing/2014/main" id="{390D5378-B7D7-6B40-A690-D766789B1B11}"/>
                </a:ext>
              </a:extLst>
            </p:cNvPr>
            <p:cNvSpPr>
              <a:spLocks/>
            </p:cNvSpPr>
            <p:nvPr/>
          </p:nvSpPr>
          <p:spPr bwMode="auto">
            <a:xfrm>
              <a:off x="1358" y="2529"/>
              <a:ext cx="354" cy="592"/>
            </a:xfrm>
            <a:custGeom>
              <a:avLst/>
              <a:gdLst>
                <a:gd name="T0" fmla="*/ 0 w 21600"/>
                <a:gd name="T1" fmla="*/ 0 h 41297"/>
                <a:gd name="T2" fmla="*/ 0 w 21600"/>
                <a:gd name="T3" fmla="*/ 0 h 41297"/>
                <a:gd name="T4" fmla="*/ 0 w 21600"/>
                <a:gd name="T5" fmla="*/ 0 h 41297"/>
                <a:gd name="T6" fmla="*/ 0 60000 65536"/>
                <a:gd name="T7" fmla="*/ 0 60000 65536"/>
                <a:gd name="T8" fmla="*/ 0 60000 65536"/>
                <a:gd name="T9" fmla="*/ 0 w 21600"/>
                <a:gd name="T10" fmla="*/ 0 h 41297"/>
                <a:gd name="T11" fmla="*/ 21600 w 21600"/>
                <a:gd name="T12" fmla="*/ 41297 h 41297"/>
              </a:gdLst>
              <a:ahLst/>
              <a:cxnLst>
                <a:cxn ang="T6">
                  <a:pos x="T0" y="T1"/>
                </a:cxn>
                <a:cxn ang="T7">
                  <a:pos x="T2" y="T3"/>
                </a:cxn>
                <a:cxn ang="T8">
                  <a:pos x="T4" y="T5"/>
                </a:cxn>
              </a:cxnLst>
              <a:rect l="T9" t="T10" r="T11" b="T12"/>
              <a:pathLst>
                <a:path w="21600" h="41297" fill="none" extrusionOk="0">
                  <a:moveTo>
                    <a:pt x="12844" y="41297"/>
                  </a:moveTo>
                  <a:cubicBezTo>
                    <a:pt x="5035" y="37834"/>
                    <a:pt x="0" y="30094"/>
                    <a:pt x="0" y="21551"/>
                  </a:cubicBezTo>
                  <a:cubicBezTo>
                    <a:pt x="-1" y="10187"/>
                    <a:pt x="8803" y="767"/>
                    <a:pt x="20141" y="0"/>
                  </a:cubicBezTo>
                </a:path>
                <a:path w="21600" h="41297" stroke="0" extrusionOk="0">
                  <a:moveTo>
                    <a:pt x="12844" y="41297"/>
                  </a:moveTo>
                  <a:cubicBezTo>
                    <a:pt x="5035" y="37834"/>
                    <a:pt x="0" y="30094"/>
                    <a:pt x="0" y="21551"/>
                  </a:cubicBezTo>
                  <a:cubicBezTo>
                    <a:pt x="-1" y="10187"/>
                    <a:pt x="8803" y="767"/>
                    <a:pt x="20141" y="0"/>
                  </a:cubicBezTo>
                  <a:lnTo>
                    <a:pt x="21600" y="21551"/>
                  </a:lnTo>
                  <a:lnTo>
                    <a:pt x="12844" y="4129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US" sz="500">
                <a:solidFill>
                  <a:srgbClr val="000000"/>
                </a:solidFill>
                <a:latin typeface="Comic Sans MS" charset="0"/>
                <a:ea typeface="ＭＳ Ｐゴシック" charset="-128"/>
              </a:endParaRPr>
            </a:p>
          </p:txBody>
        </p:sp>
        <p:sp>
          <p:nvSpPr>
            <p:cNvPr id="584" name="Arc 390">
              <a:extLst>
                <a:ext uri="{FF2B5EF4-FFF2-40B4-BE49-F238E27FC236}">
                  <a16:creationId xmlns:a16="http://schemas.microsoft.com/office/drawing/2014/main" id="{73CFBBAE-5954-4148-A746-898C2D7A6FC2}"/>
                </a:ext>
              </a:extLst>
            </p:cNvPr>
            <p:cNvSpPr>
              <a:spLocks/>
            </p:cNvSpPr>
            <p:nvPr/>
          </p:nvSpPr>
          <p:spPr bwMode="auto">
            <a:xfrm>
              <a:off x="1365" y="2536"/>
              <a:ext cx="347" cy="578"/>
            </a:xfrm>
            <a:custGeom>
              <a:avLst/>
              <a:gdLst>
                <a:gd name="T0" fmla="*/ 0 w 21600"/>
                <a:gd name="T1" fmla="*/ 0 h 41307"/>
                <a:gd name="T2" fmla="*/ 0 w 21600"/>
                <a:gd name="T3" fmla="*/ 0 h 41307"/>
                <a:gd name="T4" fmla="*/ 0 w 21600"/>
                <a:gd name="T5" fmla="*/ 0 h 41307"/>
                <a:gd name="T6" fmla="*/ 0 60000 65536"/>
                <a:gd name="T7" fmla="*/ 0 60000 65536"/>
                <a:gd name="T8" fmla="*/ 0 60000 65536"/>
                <a:gd name="T9" fmla="*/ 0 w 21600"/>
                <a:gd name="T10" fmla="*/ 0 h 41307"/>
                <a:gd name="T11" fmla="*/ 21600 w 21600"/>
                <a:gd name="T12" fmla="*/ 41307 h 41307"/>
              </a:gdLst>
              <a:ahLst/>
              <a:cxnLst>
                <a:cxn ang="T6">
                  <a:pos x="T0" y="T1"/>
                </a:cxn>
                <a:cxn ang="T7">
                  <a:pos x="T2" y="T3"/>
                </a:cxn>
                <a:cxn ang="T8">
                  <a:pos x="T4" y="T5"/>
                </a:cxn>
              </a:cxnLst>
              <a:rect l="T9" t="T10" r="T11" b="T12"/>
              <a:pathLst>
                <a:path w="21600" h="41307" fill="none" extrusionOk="0">
                  <a:moveTo>
                    <a:pt x="12867" y="41306"/>
                  </a:moveTo>
                  <a:cubicBezTo>
                    <a:pt x="5045" y="37849"/>
                    <a:pt x="0" y="30102"/>
                    <a:pt x="0" y="21551"/>
                  </a:cubicBezTo>
                  <a:cubicBezTo>
                    <a:pt x="-1" y="10186"/>
                    <a:pt x="8806" y="765"/>
                    <a:pt x="20145" y="-1"/>
                  </a:cubicBezTo>
                </a:path>
                <a:path w="21600" h="41307" stroke="0" extrusionOk="0">
                  <a:moveTo>
                    <a:pt x="12867" y="41306"/>
                  </a:moveTo>
                  <a:cubicBezTo>
                    <a:pt x="5045" y="37849"/>
                    <a:pt x="0" y="30102"/>
                    <a:pt x="0" y="21551"/>
                  </a:cubicBezTo>
                  <a:cubicBezTo>
                    <a:pt x="-1" y="10186"/>
                    <a:pt x="8806" y="765"/>
                    <a:pt x="20145" y="-1"/>
                  </a:cubicBezTo>
                  <a:lnTo>
                    <a:pt x="21600" y="21551"/>
                  </a:lnTo>
                  <a:lnTo>
                    <a:pt x="12867" y="41306"/>
                  </a:lnTo>
                  <a:close/>
                </a:path>
              </a:pathLst>
            </a:custGeom>
            <a:solidFill>
              <a:srgbClr val="B6C7C9"/>
            </a:solidFill>
            <a:ln w="22225">
              <a:solidFill>
                <a:srgbClr val="6C8F93"/>
              </a:solidFill>
              <a:round/>
              <a:headEnd/>
              <a:tailEnd/>
            </a:ln>
          </p:spPr>
          <p:txBody>
            <a:bodyPr/>
            <a:lstStyle/>
            <a:p>
              <a:pPr algn="ctr" eaLnBrk="0" fontAlgn="base" hangingPunct="0">
                <a:spcBef>
                  <a:spcPct val="0"/>
                </a:spcBef>
                <a:spcAft>
                  <a:spcPct val="0"/>
                </a:spcAft>
              </a:pPr>
              <a:endParaRPr lang="en-US" sz="500">
                <a:solidFill>
                  <a:srgbClr val="000000"/>
                </a:solidFill>
                <a:latin typeface="Comic Sans MS" charset="0"/>
                <a:ea typeface="ＭＳ Ｐゴシック" charset="-128"/>
              </a:endParaRPr>
            </a:p>
          </p:txBody>
        </p:sp>
        <p:sp>
          <p:nvSpPr>
            <p:cNvPr id="585" name="Arc 391">
              <a:extLst>
                <a:ext uri="{FF2B5EF4-FFF2-40B4-BE49-F238E27FC236}">
                  <a16:creationId xmlns:a16="http://schemas.microsoft.com/office/drawing/2014/main" id="{26DA5E55-E036-3849-A14D-57BD17BC6CE8}"/>
                </a:ext>
              </a:extLst>
            </p:cNvPr>
            <p:cNvSpPr>
              <a:spLocks/>
            </p:cNvSpPr>
            <p:nvPr/>
          </p:nvSpPr>
          <p:spPr bwMode="auto">
            <a:xfrm>
              <a:off x="2293" y="3335"/>
              <a:ext cx="1344" cy="361"/>
            </a:xfrm>
            <a:custGeom>
              <a:avLst/>
              <a:gdLst>
                <a:gd name="T0" fmla="*/ 0 w 39224"/>
                <a:gd name="T1" fmla="*/ 0 h 21600"/>
                <a:gd name="T2" fmla="*/ 0 w 39224"/>
                <a:gd name="T3" fmla="*/ 0 h 21600"/>
                <a:gd name="T4" fmla="*/ 0 w 39224"/>
                <a:gd name="T5" fmla="*/ 0 h 21600"/>
                <a:gd name="T6" fmla="*/ 0 60000 65536"/>
                <a:gd name="T7" fmla="*/ 0 60000 65536"/>
                <a:gd name="T8" fmla="*/ 0 60000 65536"/>
                <a:gd name="T9" fmla="*/ 0 w 39224"/>
                <a:gd name="T10" fmla="*/ 0 h 21600"/>
                <a:gd name="T11" fmla="*/ 39224 w 39224"/>
                <a:gd name="T12" fmla="*/ 21600 h 21600"/>
              </a:gdLst>
              <a:ahLst/>
              <a:cxnLst>
                <a:cxn ang="T6">
                  <a:pos x="T0" y="T1"/>
                </a:cxn>
                <a:cxn ang="T7">
                  <a:pos x="T2" y="T3"/>
                </a:cxn>
                <a:cxn ang="T8">
                  <a:pos x="T4" y="T5"/>
                </a:cxn>
              </a:cxnLst>
              <a:rect l="T9" t="T10" r="T11" b="T12"/>
              <a:pathLst>
                <a:path w="39224" h="21600" fill="none" extrusionOk="0">
                  <a:moveTo>
                    <a:pt x="39224" y="12019"/>
                  </a:moveTo>
                  <a:cubicBezTo>
                    <a:pt x="35214" y="18006"/>
                    <a:pt x="28483" y="21599"/>
                    <a:pt x="21277" y="21600"/>
                  </a:cubicBezTo>
                  <a:cubicBezTo>
                    <a:pt x="10782" y="21600"/>
                    <a:pt x="1807" y="14057"/>
                    <a:pt x="-1" y="3720"/>
                  </a:cubicBezTo>
                </a:path>
                <a:path w="39224" h="21600" stroke="0" extrusionOk="0">
                  <a:moveTo>
                    <a:pt x="39224" y="12019"/>
                  </a:moveTo>
                  <a:cubicBezTo>
                    <a:pt x="35214" y="18006"/>
                    <a:pt x="28483" y="21599"/>
                    <a:pt x="21277" y="21600"/>
                  </a:cubicBezTo>
                  <a:cubicBezTo>
                    <a:pt x="10782" y="21600"/>
                    <a:pt x="1807" y="14057"/>
                    <a:pt x="-1" y="3720"/>
                  </a:cubicBezTo>
                  <a:lnTo>
                    <a:pt x="21277" y="0"/>
                  </a:lnTo>
                  <a:lnTo>
                    <a:pt x="39224" y="12019"/>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US" sz="500">
                <a:solidFill>
                  <a:srgbClr val="000000"/>
                </a:solidFill>
                <a:latin typeface="Comic Sans MS" charset="0"/>
                <a:ea typeface="ＭＳ Ｐゴシック" charset="-128"/>
              </a:endParaRPr>
            </a:p>
          </p:txBody>
        </p:sp>
        <p:sp>
          <p:nvSpPr>
            <p:cNvPr id="586" name="Arc 392">
              <a:extLst>
                <a:ext uri="{FF2B5EF4-FFF2-40B4-BE49-F238E27FC236}">
                  <a16:creationId xmlns:a16="http://schemas.microsoft.com/office/drawing/2014/main" id="{4DDEDED6-538E-6646-80E1-53CE1C83A22E}"/>
                </a:ext>
              </a:extLst>
            </p:cNvPr>
            <p:cNvSpPr>
              <a:spLocks/>
            </p:cNvSpPr>
            <p:nvPr/>
          </p:nvSpPr>
          <p:spPr bwMode="auto">
            <a:xfrm>
              <a:off x="2300" y="3335"/>
              <a:ext cx="1329" cy="354"/>
            </a:xfrm>
            <a:custGeom>
              <a:avLst/>
              <a:gdLst>
                <a:gd name="T0" fmla="*/ 0 w 39161"/>
                <a:gd name="T1" fmla="*/ 0 h 21600"/>
                <a:gd name="T2" fmla="*/ 0 w 39161"/>
                <a:gd name="T3" fmla="*/ 0 h 21600"/>
                <a:gd name="T4" fmla="*/ 0 w 39161"/>
                <a:gd name="T5" fmla="*/ 0 h 21600"/>
                <a:gd name="T6" fmla="*/ 0 60000 65536"/>
                <a:gd name="T7" fmla="*/ 0 60000 65536"/>
                <a:gd name="T8" fmla="*/ 0 60000 65536"/>
                <a:gd name="T9" fmla="*/ 0 w 39161"/>
                <a:gd name="T10" fmla="*/ 0 h 21600"/>
                <a:gd name="T11" fmla="*/ 39161 w 39161"/>
                <a:gd name="T12" fmla="*/ 21600 h 21600"/>
              </a:gdLst>
              <a:ahLst/>
              <a:cxnLst>
                <a:cxn ang="T6">
                  <a:pos x="T0" y="T1"/>
                </a:cxn>
                <a:cxn ang="T7">
                  <a:pos x="T2" y="T3"/>
                </a:cxn>
                <a:cxn ang="T8">
                  <a:pos x="T4" y="T5"/>
                </a:cxn>
              </a:cxnLst>
              <a:rect l="T9" t="T10" r="T11" b="T12"/>
              <a:pathLst>
                <a:path w="39161" h="21600" fill="none" extrusionOk="0">
                  <a:moveTo>
                    <a:pt x="39161" y="12103"/>
                  </a:moveTo>
                  <a:cubicBezTo>
                    <a:pt x="35143" y="18042"/>
                    <a:pt x="28441" y="21599"/>
                    <a:pt x="21271" y="21600"/>
                  </a:cubicBezTo>
                  <a:cubicBezTo>
                    <a:pt x="10790" y="21600"/>
                    <a:pt x="1822" y="14076"/>
                    <a:pt x="0" y="3755"/>
                  </a:cubicBezTo>
                </a:path>
                <a:path w="39161" h="21600" stroke="0" extrusionOk="0">
                  <a:moveTo>
                    <a:pt x="39161" y="12103"/>
                  </a:moveTo>
                  <a:cubicBezTo>
                    <a:pt x="35143" y="18042"/>
                    <a:pt x="28441" y="21599"/>
                    <a:pt x="21271" y="21600"/>
                  </a:cubicBezTo>
                  <a:cubicBezTo>
                    <a:pt x="10790" y="21600"/>
                    <a:pt x="1822" y="14076"/>
                    <a:pt x="0" y="3755"/>
                  </a:cubicBezTo>
                  <a:lnTo>
                    <a:pt x="21271" y="0"/>
                  </a:lnTo>
                  <a:lnTo>
                    <a:pt x="39161" y="12103"/>
                  </a:lnTo>
                  <a:close/>
                </a:path>
              </a:pathLst>
            </a:custGeom>
            <a:solidFill>
              <a:srgbClr val="B6C7C9"/>
            </a:solidFill>
            <a:ln w="22225">
              <a:solidFill>
                <a:srgbClr val="6C8F93"/>
              </a:solidFill>
              <a:round/>
              <a:headEnd/>
              <a:tailEnd/>
            </a:ln>
          </p:spPr>
          <p:txBody>
            <a:bodyPr/>
            <a:lstStyle/>
            <a:p>
              <a:pPr algn="ctr" eaLnBrk="0" fontAlgn="base" hangingPunct="0">
                <a:spcBef>
                  <a:spcPct val="0"/>
                </a:spcBef>
                <a:spcAft>
                  <a:spcPct val="0"/>
                </a:spcAft>
              </a:pPr>
              <a:endParaRPr lang="en-US" sz="500">
                <a:solidFill>
                  <a:srgbClr val="000000"/>
                </a:solidFill>
                <a:latin typeface="Comic Sans MS" charset="0"/>
                <a:ea typeface="ＭＳ Ｐゴシック" charset="-128"/>
              </a:endParaRPr>
            </a:p>
          </p:txBody>
        </p:sp>
      </p:grpSp>
      <p:grpSp>
        <p:nvGrpSpPr>
          <p:cNvPr id="587" name="Group 393">
            <a:extLst>
              <a:ext uri="{FF2B5EF4-FFF2-40B4-BE49-F238E27FC236}">
                <a16:creationId xmlns:a16="http://schemas.microsoft.com/office/drawing/2014/main" id="{203DE056-6064-794C-A862-E4AD347373C6}"/>
              </a:ext>
            </a:extLst>
          </p:cNvPr>
          <p:cNvGrpSpPr>
            <a:grpSpLocks/>
          </p:cNvGrpSpPr>
          <p:nvPr/>
        </p:nvGrpSpPr>
        <p:grpSpPr bwMode="auto">
          <a:xfrm>
            <a:off x="3300011" y="2437323"/>
            <a:ext cx="1803400" cy="1654175"/>
            <a:chOff x="1358" y="1886"/>
            <a:chExt cx="2989" cy="1810"/>
          </a:xfrm>
        </p:grpSpPr>
        <p:sp>
          <p:nvSpPr>
            <p:cNvPr id="588" name="Arc 394">
              <a:extLst>
                <a:ext uri="{FF2B5EF4-FFF2-40B4-BE49-F238E27FC236}">
                  <a16:creationId xmlns:a16="http://schemas.microsoft.com/office/drawing/2014/main" id="{FBDD480B-01B4-D449-B66D-7BBF92E311C0}"/>
                </a:ext>
              </a:extLst>
            </p:cNvPr>
            <p:cNvSpPr>
              <a:spLocks/>
            </p:cNvSpPr>
            <p:nvPr/>
          </p:nvSpPr>
          <p:spPr bwMode="auto">
            <a:xfrm>
              <a:off x="2404" y="1886"/>
              <a:ext cx="1247" cy="375"/>
            </a:xfrm>
            <a:custGeom>
              <a:avLst/>
              <a:gdLst>
                <a:gd name="T0" fmla="*/ 0 w 40985"/>
                <a:gd name="T1" fmla="*/ 0 h 21600"/>
                <a:gd name="T2" fmla="*/ 0 w 40985"/>
                <a:gd name="T3" fmla="*/ 0 h 21600"/>
                <a:gd name="T4" fmla="*/ 0 w 40985"/>
                <a:gd name="T5" fmla="*/ 0 h 21600"/>
                <a:gd name="T6" fmla="*/ 0 60000 65536"/>
                <a:gd name="T7" fmla="*/ 0 60000 65536"/>
                <a:gd name="T8" fmla="*/ 0 60000 65536"/>
                <a:gd name="T9" fmla="*/ 0 w 40985"/>
                <a:gd name="T10" fmla="*/ 0 h 21600"/>
                <a:gd name="T11" fmla="*/ 40985 w 40985"/>
                <a:gd name="T12" fmla="*/ 21600 h 21600"/>
              </a:gdLst>
              <a:ahLst/>
              <a:cxnLst>
                <a:cxn ang="T6">
                  <a:pos x="T0" y="T1"/>
                </a:cxn>
                <a:cxn ang="T7">
                  <a:pos x="T2" y="T3"/>
                </a:cxn>
                <a:cxn ang="T8">
                  <a:pos x="T4" y="T5"/>
                </a:cxn>
              </a:cxnLst>
              <a:rect l="T9" t="T10" r="T11" b="T12"/>
              <a:pathLst>
                <a:path w="40985" h="21600" fill="none" extrusionOk="0">
                  <a:moveTo>
                    <a:pt x="0" y="15316"/>
                  </a:moveTo>
                  <a:cubicBezTo>
                    <a:pt x="2766" y="6218"/>
                    <a:pt x="11157" y="-1"/>
                    <a:pt x="20666" y="0"/>
                  </a:cubicBezTo>
                  <a:cubicBezTo>
                    <a:pt x="29769" y="0"/>
                    <a:pt x="37896" y="5708"/>
                    <a:pt x="40984" y="14272"/>
                  </a:cubicBezTo>
                </a:path>
                <a:path w="40985" h="21600" stroke="0" extrusionOk="0">
                  <a:moveTo>
                    <a:pt x="0" y="15316"/>
                  </a:moveTo>
                  <a:cubicBezTo>
                    <a:pt x="2766" y="6218"/>
                    <a:pt x="11157" y="-1"/>
                    <a:pt x="20666" y="0"/>
                  </a:cubicBezTo>
                  <a:cubicBezTo>
                    <a:pt x="29769" y="0"/>
                    <a:pt x="37896" y="5708"/>
                    <a:pt x="40984" y="14272"/>
                  </a:cubicBezTo>
                  <a:lnTo>
                    <a:pt x="20666" y="21600"/>
                  </a:lnTo>
                  <a:lnTo>
                    <a:pt x="0" y="15316"/>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US" sz="500">
                <a:solidFill>
                  <a:srgbClr val="000000"/>
                </a:solidFill>
                <a:latin typeface="Comic Sans MS" charset="0"/>
                <a:ea typeface="ＭＳ Ｐゴシック" charset="-128"/>
              </a:endParaRPr>
            </a:p>
          </p:txBody>
        </p:sp>
        <p:sp>
          <p:nvSpPr>
            <p:cNvPr id="589" name="Arc 395">
              <a:extLst>
                <a:ext uri="{FF2B5EF4-FFF2-40B4-BE49-F238E27FC236}">
                  <a16:creationId xmlns:a16="http://schemas.microsoft.com/office/drawing/2014/main" id="{6C13C186-2557-1946-9002-C2914230901F}"/>
                </a:ext>
              </a:extLst>
            </p:cNvPr>
            <p:cNvSpPr>
              <a:spLocks/>
            </p:cNvSpPr>
            <p:nvPr/>
          </p:nvSpPr>
          <p:spPr bwMode="auto">
            <a:xfrm>
              <a:off x="2412" y="1893"/>
              <a:ext cx="1232" cy="368"/>
            </a:xfrm>
            <a:custGeom>
              <a:avLst/>
              <a:gdLst>
                <a:gd name="T0" fmla="*/ 0 w 40951"/>
                <a:gd name="T1" fmla="*/ 0 h 21600"/>
                <a:gd name="T2" fmla="*/ 0 w 40951"/>
                <a:gd name="T3" fmla="*/ 0 h 21600"/>
                <a:gd name="T4" fmla="*/ 0 w 40951"/>
                <a:gd name="T5" fmla="*/ 0 h 21600"/>
                <a:gd name="T6" fmla="*/ 0 60000 65536"/>
                <a:gd name="T7" fmla="*/ 0 60000 65536"/>
                <a:gd name="T8" fmla="*/ 0 60000 65536"/>
                <a:gd name="T9" fmla="*/ 0 w 40951"/>
                <a:gd name="T10" fmla="*/ 0 h 21600"/>
                <a:gd name="T11" fmla="*/ 40951 w 40951"/>
                <a:gd name="T12" fmla="*/ 21600 h 21600"/>
              </a:gdLst>
              <a:ahLst/>
              <a:cxnLst>
                <a:cxn ang="T6">
                  <a:pos x="T0" y="T1"/>
                </a:cxn>
                <a:cxn ang="T7">
                  <a:pos x="T2" y="T3"/>
                </a:cxn>
                <a:cxn ang="T8">
                  <a:pos x="T4" y="T5"/>
                </a:cxn>
              </a:cxnLst>
              <a:rect l="T9" t="T10" r="T11" b="T12"/>
              <a:pathLst>
                <a:path w="40951" h="21600" fill="none" extrusionOk="0">
                  <a:moveTo>
                    <a:pt x="-1" y="15268"/>
                  </a:moveTo>
                  <a:cubicBezTo>
                    <a:pt x="2781" y="6195"/>
                    <a:pt x="11160" y="-1"/>
                    <a:pt x="20651" y="0"/>
                  </a:cubicBezTo>
                  <a:cubicBezTo>
                    <a:pt x="29734" y="0"/>
                    <a:pt x="37847" y="5683"/>
                    <a:pt x="40951" y="14219"/>
                  </a:cubicBezTo>
                </a:path>
                <a:path w="40951" h="21600" stroke="0" extrusionOk="0">
                  <a:moveTo>
                    <a:pt x="-1" y="15268"/>
                  </a:moveTo>
                  <a:cubicBezTo>
                    <a:pt x="2781" y="6195"/>
                    <a:pt x="11160" y="-1"/>
                    <a:pt x="20651" y="0"/>
                  </a:cubicBezTo>
                  <a:cubicBezTo>
                    <a:pt x="29734" y="0"/>
                    <a:pt x="37847" y="5683"/>
                    <a:pt x="40951" y="14219"/>
                  </a:cubicBezTo>
                  <a:lnTo>
                    <a:pt x="20651" y="21600"/>
                  </a:lnTo>
                  <a:lnTo>
                    <a:pt x="-1" y="15268"/>
                  </a:lnTo>
                  <a:close/>
                </a:path>
              </a:pathLst>
            </a:custGeom>
            <a:solidFill>
              <a:srgbClr val="B6C7C9"/>
            </a:solidFill>
            <a:ln w="22225">
              <a:solidFill>
                <a:srgbClr val="6C8F93"/>
              </a:solidFill>
              <a:round/>
              <a:headEnd/>
              <a:tailEnd/>
            </a:ln>
          </p:spPr>
          <p:txBody>
            <a:bodyPr/>
            <a:lstStyle/>
            <a:p>
              <a:pPr algn="ctr" eaLnBrk="0" fontAlgn="base" hangingPunct="0">
                <a:spcBef>
                  <a:spcPct val="0"/>
                </a:spcBef>
                <a:spcAft>
                  <a:spcPct val="0"/>
                </a:spcAft>
              </a:pPr>
              <a:endParaRPr lang="en-US" sz="500">
                <a:solidFill>
                  <a:srgbClr val="000000"/>
                </a:solidFill>
                <a:latin typeface="Comic Sans MS" charset="0"/>
                <a:ea typeface="ＭＳ Ｐゴシック" charset="-128"/>
              </a:endParaRPr>
            </a:p>
          </p:txBody>
        </p:sp>
        <p:sp>
          <p:nvSpPr>
            <p:cNvPr id="590" name="Arc 396">
              <a:extLst>
                <a:ext uri="{FF2B5EF4-FFF2-40B4-BE49-F238E27FC236}">
                  <a16:creationId xmlns:a16="http://schemas.microsoft.com/office/drawing/2014/main" id="{4E521615-A36A-CF48-9420-8C98D8FF9F77}"/>
                </a:ext>
              </a:extLst>
            </p:cNvPr>
            <p:cNvSpPr>
              <a:spLocks/>
            </p:cNvSpPr>
            <p:nvPr/>
          </p:nvSpPr>
          <p:spPr bwMode="auto">
            <a:xfrm>
              <a:off x="1662" y="2081"/>
              <a:ext cx="766" cy="446"/>
            </a:xfrm>
            <a:custGeom>
              <a:avLst/>
              <a:gdLst>
                <a:gd name="T0" fmla="*/ 0 w 33007"/>
                <a:gd name="T1" fmla="*/ 0 h 25698"/>
                <a:gd name="T2" fmla="*/ 0 w 33007"/>
                <a:gd name="T3" fmla="*/ 0 h 25698"/>
                <a:gd name="T4" fmla="*/ 0 w 33007"/>
                <a:gd name="T5" fmla="*/ 0 h 25698"/>
                <a:gd name="T6" fmla="*/ 0 60000 65536"/>
                <a:gd name="T7" fmla="*/ 0 60000 65536"/>
                <a:gd name="T8" fmla="*/ 0 60000 65536"/>
                <a:gd name="T9" fmla="*/ 0 w 33007"/>
                <a:gd name="T10" fmla="*/ 0 h 25698"/>
                <a:gd name="T11" fmla="*/ 33007 w 33007"/>
                <a:gd name="T12" fmla="*/ 25698 h 25698"/>
              </a:gdLst>
              <a:ahLst/>
              <a:cxnLst>
                <a:cxn ang="T6">
                  <a:pos x="T0" y="T1"/>
                </a:cxn>
                <a:cxn ang="T7">
                  <a:pos x="T2" y="T3"/>
                </a:cxn>
                <a:cxn ang="T8">
                  <a:pos x="T4" y="T5"/>
                </a:cxn>
              </a:cxnLst>
              <a:rect l="T9" t="T10" r="T11" b="T12"/>
              <a:pathLst>
                <a:path w="33007" h="25698" fill="none" extrusionOk="0">
                  <a:moveTo>
                    <a:pt x="392" y="25697"/>
                  </a:moveTo>
                  <a:cubicBezTo>
                    <a:pt x="131" y="24347"/>
                    <a:pt x="0" y="22975"/>
                    <a:pt x="0" y="21600"/>
                  </a:cubicBezTo>
                  <a:cubicBezTo>
                    <a:pt x="0" y="9670"/>
                    <a:pt x="9670" y="0"/>
                    <a:pt x="21600" y="0"/>
                  </a:cubicBezTo>
                  <a:cubicBezTo>
                    <a:pt x="25631" y="-1"/>
                    <a:pt x="29583" y="1128"/>
                    <a:pt x="33007" y="3257"/>
                  </a:cubicBezTo>
                </a:path>
                <a:path w="33007" h="25698" stroke="0" extrusionOk="0">
                  <a:moveTo>
                    <a:pt x="392" y="25697"/>
                  </a:moveTo>
                  <a:cubicBezTo>
                    <a:pt x="131" y="24347"/>
                    <a:pt x="0" y="22975"/>
                    <a:pt x="0" y="21600"/>
                  </a:cubicBezTo>
                  <a:cubicBezTo>
                    <a:pt x="0" y="9670"/>
                    <a:pt x="9670" y="0"/>
                    <a:pt x="21600" y="0"/>
                  </a:cubicBezTo>
                  <a:cubicBezTo>
                    <a:pt x="25631" y="-1"/>
                    <a:pt x="29583" y="1128"/>
                    <a:pt x="33007" y="3257"/>
                  </a:cubicBezTo>
                  <a:lnTo>
                    <a:pt x="21600" y="21600"/>
                  </a:lnTo>
                  <a:lnTo>
                    <a:pt x="392" y="2569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US" sz="500">
                <a:solidFill>
                  <a:srgbClr val="000000"/>
                </a:solidFill>
                <a:latin typeface="Comic Sans MS" charset="0"/>
                <a:ea typeface="ＭＳ Ｐゴシック" charset="-128"/>
              </a:endParaRPr>
            </a:p>
          </p:txBody>
        </p:sp>
        <p:sp>
          <p:nvSpPr>
            <p:cNvPr id="591" name="Arc 397">
              <a:extLst>
                <a:ext uri="{FF2B5EF4-FFF2-40B4-BE49-F238E27FC236}">
                  <a16:creationId xmlns:a16="http://schemas.microsoft.com/office/drawing/2014/main" id="{4CA960AC-96E7-774D-BD3A-AFD381B7C14A}"/>
                </a:ext>
              </a:extLst>
            </p:cNvPr>
            <p:cNvSpPr>
              <a:spLocks/>
            </p:cNvSpPr>
            <p:nvPr/>
          </p:nvSpPr>
          <p:spPr bwMode="auto">
            <a:xfrm>
              <a:off x="1669" y="2088"/>
              <a:ext cx="755" cy="438"/>
            </a:xfrm>
            <a:custGeom>
              <a:avLst/>
              <a:gdLst>
                <a:gd name="T0" fmla="*/ 0 w 32968"/>
                <a:gd name="T1" fmla="*/ 0 h 25717"/>
                <a:gd name="T2" fmla="*/ 0 w 32968"/>
                <a:gd name="T3" fmla="*/ 0 h 25717"/>
                <a:gd name="T4" fmla="*/ 0 w 32968"/>
                <a:gd name="T5" fmla="*/ 0 h 25717"/>
                <a:gd name="T6" fmla="*/ 0 60000 65536"/>
                <a:gd name="T7" fmla="*/ 0 60000 65536"/>
                <a:gd name="T8" fmla="*/ 0 60000 65536"/>
                <a:gd name="T9" fmla="*/ 0 w 32968"/>
                <a:gd name="T10" fmla="*/ 0 h 25717"/>
                <a:gd name="T11" fmla="*/ 32968 w 32968"/>
                <a:gd name="T12" fmla="*/ 25717 h 25717"/>
              </a:gdLst>
              <a:ahLst/>
              <a:cxnLst>
                <a:cxn ang="T6">
                  <a:pos x="T0" y="T1"/>
                </a:cxn>
                <a:cxn ang="T7">
                  <a:pos x="T2" y="T3"/>
                </a:cxn>
                <a:cxn ang="T8">
                  <a:pos x="T4" y="T5"/>
                </a:cxn>
              </a:cxnLst>
              <a:rect l="T9" t="T10" r="T11" b="T12"/>
              <a:pathLst>
                <a:path w="32968" h="25717" fill="none" extrusionOk="0">
                  <a:moveTo>
                    <a:pt x="395" y="25717"/>
                  </a:moveTo>
                  <a:cubicBezTo>
                    <a:pt x="132" y="24360"/>
                    <a:pt x="0" y="22981"/>
                    <a:pt x="0" y="21600"/>
                  </a:cubicBezTo>
                  <a:cubicBezTo>
                    <a:pt x="0" y="9670"/>
                    <a:pt x="9670" y="0"/>
                    <a:pt x="21600" y="0"/>
                  </a:cubicBezTo>
                  <a:cubicBezTo>
                    <a:pt x="25616" y="-1"/>
                    <a:pt x="29552" y="1119"/>
                    <a:pt x="32967" y="3233"/>
                  </a:cubicBezTo>
                </a:path>
                <a:path w="32968" h="25717" stroke="0" extrusionOk="0">
                  <a:moveTo>
                    <a:pt x="395" y="25717"/>
                  </a:moveTo>
                  <a:cubicBezTo>
                    <a:pt x="132" y="24360"/>
                    <a:pt x="0" y="22981"/>
                    <a:pt x="0" y="21600"/>
                  </a:cubicBezTo>
                  <a:cubicBezTo>
                    <a:pt x="0" y="9670"/>
                    <a:pt x="9670" y="0"/>
                    <a:pt x="21600" y="0"/>
                  </a:cubicBezTo>
                  <a:cubicBezTo>
                    <a:pt x="25616" y="-1"/>
                    <a:pt x="29552" y="1119"/>
                    <a:pt x="32967" y="3233"/>
                  </a:cubicBezTo>
                  <a:lnTo>
                    <a:pt x="21600" y="21600"/>
                  </a:lnTo>
                  <a:lnTo>
                    <a:pt x="395" y="25717"/>
                  </a:lnTo>
                  <a:close/>
                </a:path>
              </a:pathLst>
            </a:custGeom>
            <a:solidFill>
              <a:srgbClr val="B6C7C9"/>
            </a:solidFill>
            <a:ln w="22225">
              <a:solidFill>
                <a:srgbClr val="6C8F93"/>
              </a:solidFill>
              <a:round/>
              <a:headEnd/>
              <a:tailEnd/>
            </a:ln>
          </p:spPr>
          <p:txBody>
            <a:bodyPr/>
            <a:lstStyle/>
            <a:p>
              <a:pPr algn="ctr" eaLnBrk="0" fontAlgn="base" hangingPunct="0">
                <a:spcBef>
                  <a:spcPct val="0"/>
                </a:spcBef>
                <a:spcAft>
                  <a:spcPct val="0"/>
                </a:spcAft>
              </a:pPr>
              <a:endParaRPr lang="en-US" sz="500">
                <a:solidFill>
                  <a:srgbClr val="000000"/>
                </a:solidFill>
                <a:latin typeface="Comic Sans MS" charset="0"/>
                <a:ea typeface="ＭＳ Ｐゴシック" charset="-128"/>
              </a:endParaRPr>
            </a:p>
          </p:txBody>
        </p:sp>
        <p:sp>
          <p:nvSpPr>
            <p:cNvPr id="592" name="Arc 398">
              <a:extLst>
                <a:ext uri="{FF2B5EF4-FFF2-40B4-BE49-F238E27FC236}">
                  <a16:creationId xmlns:a16="http://schemas.microsoft.com/office/drawing/2014/main" id="{A2733675-7668-0A4A-90B2-195ADA381F96}"/>
                </a:ext>
              </a:extLst>
            </p:cNvPr>
            <p:cNvSpPr>
              <a:spLocks/>
            </p:cNvSpPr>
            <p:nvPr/>
          </p:nvSpPr>
          <p:spPr bwMode="auto">
            <a:xfrm>
              <a:off x="1553" y="3120"/>
              <a:ext cx="773" cy="345"/>
            </a:xfrm>
            <a:custGeom>
              <a:avLst/>
              <a:gdLst>
                <a:gd name="T0" fmla="*/ 0 w 32097"/>
                <a:gd name="T1" fmla="*/ 0 h 21984"/>
                <a:gd name="T2" fmla="*/ 0 w 32097"/>
                <a:gd name="T3" fmla="*/ 0 h 21984"/>
                <a:gd name="T4" fmla="*/ 0 w 32097"/>
                <a:gd name="T5" fmla="*/ 0 h 21984"/>
                <a:gd name="T6" fmla="*/ 0 60000 65536"/>
                <a:gd name="T7" fmla="*/ 0 60000 65536"/>
                <a:gd name="T8" fmla="*/ 0 60000 65536"/>
                <a:gd name="T9" fmla="*/ 0 w 32097"/>
                <a:gd name="T10" fmla="*/ 0 h 21984"/>
                <a:gd name="T11" fmla="*/ 32097 w 32097"/>
                <a:gd name="T12" fmla="*/ 21984 h 21984"/>
              </a:gdLst>
              <a:ahLst/>
              <a:cxnLst>
                <a:cxn ang="T6">
                  <a:pos x="T0" y="T1"/>
                </a:cxn>
                <a:cxn ang="T7">
                  <a:pos x="T2" y="T3"/>
                </a:cxn>
                <a:cxn ang="T8">
                  <a:pos x="T4" y="T5"/>
                </a:cxn>
              </a:cxnLst>
              <a:rect l="T9" t="T10" r="T11" b="T12"/>
              <a:pathLst>
                <a:path w="32097" h="21984" fill="none" extrusionOk="0">
                  <a:moveTo>
                    <a:pt x="32096" y="19261"/>
                  </a:moveTo>
                  <a:cubicBezTo>
                    <a:pt x="28886" y="21047"/>
                    <a:pt x="25273" y="21983"/>
                    <a:pt x="21600" y="21984"/>
                  </a:cubicBezTo>
                  <a:cubicBezTo>
                    <a:pt x="9670" y="21984"/>
                    <a:pt x="0" y="12313"/>
                    <a:pt x="0" y="384"/>
                  </a:cubicBezTo>
                  <a:cubicBezTo>
                    <a:pt x="-1" y="255"/>
                    <a:pt x="1" y="127"/>
                    <a:pt x="3" y="0"/>
                  </a:cubicBezTo>
                </a:path>
                <a:path w="32097" h="21984" stroke="0" extrusionOk="0">
                  <a:moveTo>
                    <a:pt x="32096" y="19261"/>
                  </a:moveTo>
                  <a:cubicBezTo>
                    <a:pt x="28886" y="21047"/>
                    <a:pt x="25273" y="21983"/>
                    <a:pt x="21600" y="21984"/>
                  </a:cubicBezTo>
                  <a:cubicBezTo>
                    <a:pt x="9670" y="21984"/>
                    <a:pt x="0" y="12313"/>
                    <a:pt x="0" y="384"/>
                  </a:cubicBezTo>
                  <a:cubicBezTo>
                    <a:pt x="-1" y="255"/>
                    <a:pt x="1" y="127"/>
                    <a:pt x="3" y="0"/>
                  </a:cubicBezTo>
                  <a:lnTo>
                    <a:pt x="21600" y="384"/>
                  </a:lnTo>
                  <a:lnTo>
                    <a:pt x="32096" y="19261"/>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US" sz="500">
                <a:solidFill>
                  <a:srgbClr val="000000"/>
                </a:solidFill>
                <a:latin typeface="Comic Sans MS" charset="0"/>
                <a:ea typeface="ＭＳ Ｐゴシック" charset="-128"/>
              </a:endParaRPr>
            </a:p>
          </p:txBody>
        </p:sp>
        <p:sp>
          <p:nvSpPr>
            <p:cNvPr id="593" name="Arc 399">
              <a:extLst>
                <a:ext uri="{FF2B5EF4-FFF2-40B4-BE49-F238E27FC236}">
                  <a16:creationId xmlns:a16="http://schemas.microsoft.com/office/drawing/2014/main" id="{6B465F9A-C70D-BA48-8273-D35F0BDB5F0C}"/>
                </a:ext>
              </a:extLst>
            </p:cNvPr>
            <p:cNvSpPr>
              <a:spLocks/>
            </p:cNvSpPr>
            <p:nvPr/>
          </p:nvSpPr>
          <p:spPr bwMode="auto">
            <a:xfrm>
              <a:off x="1560" y="3120"/>
              <a:ext cx="761" cy="337"/>
            </a:xfrm>
            <a:custGeom>
              <a:avLst/>
              <a:gdLst>
                <a:gd name="T0" fmla="*/ 0 w 32039"/>
                <a:gd name="T1" fmla="*/ 0 h 21986"/>
                <a:gd name="T2" fmla="*/ 0 w 32039"/>
                <a:gd name="T3" fmla="*/ 0 h 21986"/>
                <a:gd name="T4" fmla="*/ 0 w 32039"/>
                <a:gd name="T5" fmla="*/ 0 h 21986"/>
                <a:gd name="T6" fmla="*/ 0 60000 65536"/>
                <a:gd name="T7" fmla="*/ 0 60000 65536"/>
                <a:gd name="T8" fmla="*/ 0 60000 65536"/>
                <a:gd name="T9" fmla="*/ 0 w 32039"/>
                <a:gd name="T10" fmla="*/ 0 h 21986"/>
                <a:gd name="T11" fmla="*/ 32039 w 32039"/>
                <a:gd name="T12" fmla="*/ 21986 h 21986"/>
              </a:gdLst>
              <a:ahLst/>
              <a:cxnLst>
                <a:cxn ang="T6">
                  <a:pos x="T0" y="T1"/>
                </a:cxn>
                <a:cxn ang="T7">
                  <a:pos x="T2" y="T3"/>
                </a:cxn>
                <a:cxn ang="T8">
                  <a:pos x="T4" y="T5"/>
                </a:cxn>
              </a:cxnLst>
              <a:rect l="T9" t="T10" r="T11" b="T12"/>
              <a:pathLst>
                <a:path w="32039" h="21986" fill="none" extrusionOk="0">
                  <a:moveTo>
                    <a:pt x="32038" y="19295"/>
                  </a:moveTo>
                  <a:cubicBezTo>
                    <a:pt x="28842" y="21060"/>
                    <a:pt x="25251" y="21985"/>
                    <a:pt x="21600" y="21986"/>
                  </a:cubicBezTo>
                  <a:cubicBezTo>
                    <a:pt x="9670" y="21986"/>
                    <a:pt x="0" y="12315"/>
                    <a:pt x="0" y="386"/>
                  </a:cubicBezTo>
                  <a:cubicBezTo>
                    <a:pt x="-1" y="257"/>
                    <a:pt x="1" y="128"/>
                    <a:pt x="3" y="0"/>
                  </a:cubicBezTo>
                </a:path>
                <a:path w="32039" h="21986" stroke="0" extrusionOk="0">
                  <a:moveTo>
                    <a:pt x="32038" y="19295"/>
                  </a:moveTo>
                  <a:cubicBezTo>
                    <a:pt x="28842" y="21060"/>
                    <a:pt x="25251" y="21985"/>
                    <a:pt x="21600" y="21986"/>
                  </a:cubicBezTo>
                  <a:cubicBezTo>
                    <a:pt x="9670" y="21986"/>
                    <a:pt x="0" y="12315"/>
                    <a:pt x="0" y="386"/>
                  </a:cubicBezTo>
                  <a:cubicBezTo>
                    <a:pt x="-1" y="257"/>
                    <a:pt x="1" y="128"/>
                    <a:pt x="3" y="0"/>
                  </a:cubicBezTo>
                  <a:lnTo>
                    <a:pt x="21600" y="386"/>
                  </a:lnTo>
                  <a:lnTo>
                    <a:pt x="32038" y="19295"/>
                  </a:lnTo>
                  <a:close/>
                </a:path>
              </a:pathLst>
            </a:custGeom>
            <a:solidFill>
              <a:srgbClr val="B6C7C9"/>
            </a:solidFill>
            <a:ln w="22225">
              <a:solidFill>
                <a:srgbClr val="6C8F93"/>
              </a:solidFill>
              <a:round/>
              <a:headEnd/>
              <a:tailEnd/>
            </a:ln>
          </p:spPr>
          <p:txBody>
            <a:bodyPr/>
            <a:lstStyle/>
            <a:p>
              <a:pPr algn="ctr" eaLnBrk="0" fontAlgn="base" hangingPunct="0">
                <a:spcBef>
                  <a:spcPct val="0"/>
                </a:spcBef>
                <a:spcAft>
                  <a:spcPct val="0"/>
                </a:spcAft>
              </a:pPr>
              <a:endParaRPr lang="en-US" sz="500">
                <a:solidFill>
                  <a:srgbClr val="000000"/>
                </a:solidFill>
                <a:latin typeface="Comic Sans MS" charset="0"/>
                <a:ea typeface="ＭＳ Ｐゴシック" charset="-128"/>
              </a:endParaRPr>
            </a:p>
          </p:txBody>
        </p:sp>
        <p:sp>
          <p:nvSpPr>
            <p:cNvPr id="594" name="Arc 400">
              <a:extLst>
                <a:ext uri="{FF2B5EF4-FFF2-40B4-BE49-F238E27FC236}">
                  <a16:creationId xmlns:a16="http://schemas.microsoft.com/office/drawing/2014/main" id="{3EE9293B-393A-AC45-A1E2-1AB30DE795E6}"/>
                </a:ext>
              </a:extLst>
            </p:cNvPr>
            <p:cNvSpPr>
              <a:spLocks/>
            </p:cNvSpPr>
            <p:nvPr/>
          </p:nvSpPr>
          <p:spPr bwMode="auto">
            <a:xfrm>
              <a:off x="3626" y="2103"/>
              <a:ext cx="584" cy="427"/>
            </a:xfrm>
            <a:custGeom>
              <a:avLst/>
              <a:gdLst>
                <a:gd name="T0" fmla="*/ 0 w 26070"/>
                <a:gd name="T1" fmla="*/ 0 h 31631"/>
                <a:gd name="T2" fmla="*/ 0 w 26070"/>
                <a:gd name="T3" fmla="*/ 0 h 31631"/>
                <a:gd name="T4" fmla="*/ 0 w 26070"/>
                <a:gd name="T5" fmla="*/ 0 h 31631"/>
                <a:gd name="T6" fmla="*/ 0 60000 65536"/>
                <a:gd name="T7" fmla="*/ 0 60000 65536"/>
                <a:gd name="T8" fmla="*/ 0 60000 65536"/>
                <a:gd name="T9" fmla="*/ 0 w 26070"/>
                <a:gd name="T10" fmla="*/ 0 h 31631"/>
                <a:gd name="T11" fmla="*/ 26070 w 26070"/>
                <a:gd name="T12" fmla="*/ 31631 h 31631"/>
              </a:gdLst>
              <a:ahLst/>
              <a:cxnLst>
                <a:cxn ang="T6">
                  <a:pos x="T0" y="T1"/>
                </a:cxn>
                <a:cxn ang="T7">
                  <a:pos x="T2" y="T3"/>
                </a:cxn>
                <a:cxn ang="T8">
                  <a:pos x="T4" y="T5"/>
                </a:cxn>
              </a:cxnLst>
              <a:rect l="T9" t="T10" r="T11" b="T12"/>
              <a:pathLst>
                <a:path w="26070" h="31631" fill="none" extrusionOk="0">
                  <a:moveTo>
                    <a:pt x="-1" y="467"/>
                  </a:moveTo>
                  <a:cubicBezTo>
                    <a:pt x="1469" y="156"/>
                    <a:pt x="2967" y="-1"/>
                    <a:pt x="4470" y="0"/>
                  </a:cubicBezTo>
                  <a:cubicBezTo>
                    <a:pt x="16399" y="0"/>
                    <a:pt x="26070" y="9670"/>
                    <a:pt x="26070" y="21600"/>
                  </a:cubicBezTo>
                  <a:cubicBezTo>
                    <a:pt x="26070" y="25094"/>
                    <a:pt x="25222" y="28536"/>
                    <a:pt x="23599" y="31631"/>
                  </a:cubicBezTo>
                </a:path>
                <a:path w="26070" h="31631" stroke="0" extrusionOk="0">
                  <a:moveTo>
                    <a:pt x="-1" y="467"/>
                  </a:moveTo>
                  <a:cubicBezTo>
                    <a:pt x="1469" y="156"/>
                    <a:pt x="2967" y="-1"/>
                    <a:pt x="4470" y="0"/>
                  </a:cubicBezTo>
                  <a:cubicBezTo>
                    <a:pt x="16399" y="0"/>
                    <a:pt x="26070" y="9670"/>
                    <a:pt x="26070" y="21600"/>
                  </a:cubicBezTo>
                  <a:cubicBezTo>
                    <a:pt x="26070" y="25094"/>
                    <a:pt x="25222" y="28536"/>
                    <a:pt x="23599" y="31631"/>
                  </a:cubicBezTo>
                  <a:lnTo>
                    <a:pt x="4470" y="21600"/>
                  </a:lnTo>
                  <a:lnTo>
                    <a:pt x="-1" y="46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US" sz="500">
                <a:solidFill>
                  <a:srgbClr val="000000"/>
                </a:solidFill>
                <a:latin typeface="Comic Sans MS" charset="0"/>
                <a:ea typeface="ＭＳ Ｐゴシック" charset="-128"/>
              </a:endParaRPr>
            </a:p>
          </p:txBody>
        </p:sp>
        <p:sp>
          <p:nvSpPr>
            <p:cNvPr id="595" name="Arc 401">
              <a:extLst>
                <a:ext uri="{FF2B5EF4-FFF2-40B4-BE49-F238E27FC236}">
                  <a16:creationId xmlns:a16="http://schemas.microsoft.com/office/drawing/2014/main" id="{8FCE33ED-F8F8-144D-ABA5-2C2A85827186}"/>
                </a:ext>
              </a:extLst>
            </p:cNvPr>
            <p:cNvSpPr>
              <a:spLocks/>
            </p:cNvSpPr>
            <p:nvPr/>
          </p:nvSpPr>
          <p:spPr bwMode="auto">
            <a:xfrm>
              <a:off x="3628" y="2110"/>
              <a:ext cx="574" cy="418"/>
            </a:xfrm>
            <a:custGeom>
              <a:avLst/>
              <a:gdLst>
                <a:gd name="T0" fmla="*/ 0 w 26029"/>
                <a:gd name="T1" fmla="*/ 0 h 31708"/>
                <a:gd name="T2" fmla="*/ 0 w 26029"/>
                <a:gd name="T3" fmla="*/ 0 h 31708"/>
                <a:gd name="T4" fmla="*/ 0 w 26029"/>
                <a:gd name="T5" fmla="*/ 0 h 31708"/>
                <a:gd name="T6" fmla="*/ 0 60000 65536"/>
                <a:gd name="T7" fmla="*/ 0 60000 65536"/>
                <a:gd name="T8" fmla="*/ 0 60000 65536"/>
                <a:gd name="T9" fmla="*/ 0 w 26029"/>
                <a:gd name="T10" fmla="*/ 0 h 31708"/>
                <a:gd name="T11" fmla="*/ 26029 w 26029"/>
                <a:gd name="T12" fmla="*/ 31708 h 31708"/>
              </a:gdLst>
              <a:ahLst/>
              <a:cxnLst>
                <a:cxn ang="T6">
                  <a:pos x="T0" y="T1"/>
                </a:cxn>
                <a:cxn ang="T7">
                  <a:pos x="T2" y="T3"/>
                </a:cxn>
                <a:cxn ang="T8">
                  <a:pos x="T4" y="T5"/>
                </a:cxn>
              </a:cxnLst>
              <a:rect l="T9" t="T10" r="T11" b="T12"/>
              <a:pathLst>
                <a:path w="26029" h="31708" fill="none" extrusionOk="0">
                  <a:moveTo>
                    <a:pt x="-1" y="458"/>
                  </a:moveTo>
                  <a:cubicBezTo>
                    <a:pt x="1456" y="153"/>
                    <a:pt x="2940" y="-1"/>
                    <a:pt x="4429" y="0"/>
                  </a:cubicBezTo>
                  <a:cubicBezTo>
                    <a:pt x="16358" y="0"/>
                    <a:pt x="26029" y="9670"/>
                    <a:pt x="26029" y="21600"/>
                  </a:cubicBezTo>
                  <a:cubicBezTo>
                    <a:pt x="26029" y="25123"/>
                    <a:pt x="25166" y="28593"/>
                    <a:pt x="23517" y="31707"/>
                  </a:cubicBezTo>
                </a:path>
                <a:path w="26029" h="31708" stroke="0" extrusionOk="0">
                  <a:moveTo>
                    <a:pt x="-1" y="458"/>
                  </a:moveTo>
                  <a:cubicBezTo>
                    <a:pt x="1456" y="153"/>
                    <a:pt x="2940" y="-1"/>
                    <a:pt x="4429" y="0"/>
                  </a:cubicBezTo>
                  <a:cubicBezTo>
                    <a:pt x="16358" y="0"/>
                    <a:pt x="26029" y="9670"/>
                    <a:pt x="26029" y="21600"/>
                  </a:cubicBezTo>
                  <a:cubicBezTo>
                    <a:pt x="26029" y="25123"/>
                    <a:pt x="25166" y="28593"/>
                    <a:pt x="23517" y="31707"/>
                  </a:cubicBezTo>
                  <a:lnTo>
                    <a:pt x="4429" y="21600"/>
                  </a:lnTo>
                  <a:lnTo>
                    <a:pt x="-1" y="458"/>
                  </a:lnTo>
                  <a:close/>
                </a:path>
              </a:pathLst>
            </a:custGeom>
            <a:solidFill>
              <a:srgbClr val="B6C7C9"/>
            </a:solidFill>
            <a:ln w="22225">
              <a:solidFill>
                <a:srgbClr val="6C8F93"/>
              </a:solidFill>
              <a:round/>
              <a:headEnd/>
              <a:tailEnd/>
            </a:ln>
          </p:spPr>
          <p:txBody>
            <a:bodyPr/>
            <a:lstStyle/>
            <a:p>
              <a:pPr algn="ctr" eaLnBrk="0" fontAlgn="base" hangingPunct="0">
                <a:spcBef>
                  <a:spcPct val="0"/>
                </a:spcBef>
                <a:spcAft>
                  <a:spcPct val="0"/>
                </a:spcAft>
              </a:pPr>
              <a:endParaRPr lang="en-US" sz="500">
                <a:solidFill>
                  <a:srgbClr val="000000"/>
                </a:solidFill>
                <a:latin typeface="Comic Sans MS" charset="0"/>
                <a:ea typeface="ＭＳ Ｐゴシック" charset="-128"/>
              </a:endParaRPr>
            </a:p>
          </p:txBody>
        </p:sp>
        <p:sp>
          <p:nvSpPr>
            <p:cNvPr id="596" name="Arc 402">
              <a:extLst>
                <a:ext uri="{FF2B5EF4-FFF2-40B4-BE49-F238E27FC236}">
                  <a16:creationId xmlns:a16="http://schemas.microsoft.com/office/drawing/2014/main" id="{4F119F99-9F03-174F-9C01-4F80920D57E8}"/>
                </a:ext>
              </a:extLst>
            </p:cNvPr>
            <p:cNvSpPr>
              <a:spLocks/>
            </p:cNvSpPr>
            <p:nvPr/>
          </p:nvSpPr>
          <p:spPr bwMode="auto">
            <a:xfrm>
              <a:off x="3791" y="2534"/>
              <a:ext cx="556" cy="428"/>
            </a:xfrm>
            <a:custGeom>
              <a:avLst/>
              <a:gdLst>
                <a:gd name="T0" fmla="*/ 0 w 21600"/>
                <a:gd name="T1" fmla="*/ 0 h 29154"/>
                <a:gd name="T2" fmla="*/ 0 w 21600"/>
                <a:gd name="T3" fmla="*/ 0 h 29154"/>
                <a:gd name="T4" fmla="*/ 0 w 21600"/>
                <a:gd name="T5" fmla="*/ 0 h 29154"/>
                <a:gd name="T6" fmla="*/ 0 60000 65536"/>
                <a:gd name="T7" fmla="*/ 0 60000 65536"/>
                <a:gd name="T8" fmla="*/ 0 60000 65536"/>
                <a:gd name="T9" fmla="*/ 0 w 21600"/>
                <a:gd name="T10" fmla="*/ 0 h 29154"/>
                <a:gd name="T11" fmla="*/ 21600 w 21600"/>
                <a:gd name="T12" fmla="*/ 29154 h 29154"/>
              </a:gdLst>
              <a:ahLst/>
              <a:cxnLst>
                <a:cxn ang="T6">
                  <a:pos x="T0" y="T1"/>
                </a:cxn>
                <a:cxn ang="T7">
                  <a:pos x="T2" y="T3"/>
                </a:cxn>
                <a:cxn ang="T8">
                  <a:pos x="T4" y="T5"/>
                </a:cxn>
              </a:cxnLst>
              <a:rect l="T9" t="T10" r="T11" b="T12"/>
              <a:pathLst>
                <a:path w="21600" h="29154" fill="none" extrusionOk="0">
                  <a:moveTo>
                    <a:pt x="13583" y="0"/>
                  </a:moveTo>
                  <a:cubicBezTo>
                    <a:pt x="18654" y="4101"/>
                    <a:pt x="21600" y="10273"/>
                    <a:pt x="21600" y="16794"/>
                  </a:cubicBezTo>
                  <a:cubicBezTo>
                    <a:pt x="21600" y="21214"/>
                    <a:pt x="20243" y="25528"/>
                    <a:pt x="17714" y="29154"/>
                  </a:cubicBezTo>
                </a:path>
                <a:path w="21600" h="29154" stroke="0" extrusionOk="0">
                  <a:moveTo>
                    <a:pt x="13583" y="0"/>
                  </a:moveTo>
                  <a:cubicBezTo>
                    <a:pt x="18654" y="4101"/>
                    <a:pt x="21600" y="10273"/>
                    <a:pt x="21600" y="16794"/>
                  </a:cubicBezTo>
                  <a:cubicBezTo>
                    <a:pt x="21600" y="21214"/>
                    <a:pt x="20243" y="25528"/>
                    <a:pt x="17714" y="29154"/>
                  </a:cubicBezTo>
                  <a:lnTo>
                    <a:pt x="0" y="16794"/>
                  </a:lnTo>
                  <a:lnTo>
                    <a:pt x="13583" y="0"/>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US" sz="500">
                <a:solidFill>
                  <a:srgbClr val="000000"/>
                </a:solidFill>
                <a:latin typeface="Comic Sans MS" charset="0"/>
                <a:ea typeface="ＭＳ Ｐゴシック" charset="-128"/>
              </a:endParaRPr>
            </a:p>
          </p:txBody>
        </p:sp>
        <p:sp>
          <p:nvSpPr>
            <p:cNvPr id="597" name="Arc 403">
              <a:extLst>
                <a:ext uri="{FF2B5EF4-FFF2-40B4-BE49-F238E27FC236}">
                  <a16:creationId xmlns:a16="http://schemas.microsoft.com/office/drawing/2014/main" id="{19E76317-BFB7-DD45-A041-960CEDD78045}"/>
                </a:ext>
              </a:extLst>
            </p:cNvPr>
            <p:cNvSpPr>
              <a:spLocks/>
            </p:cNvSpPr>
            <p:nvPr/>
          </p:nvSpPr>
          <p:spPr bwMode="auto">
            <a:xfrm>
              <a:off x="3791" y="2538"/>
              <a:ext cx="549" cy="420"/>
            </a:xfrm>
            <a:custGeom>
              <a:avLst/>
              <a:gdLst>
                <a:gd name="T0" fmla="*/ 0 w 21600"/>
                <a:gd name="T1" fmla="*/ 0 h 29298"/>
                <a:gd name="T2" fmla="*/ 0 w 21600"/>
                <a:gd name="T3" fmla="*/ 0 h 29298"/>
                <a:gd name="T4" fmla="*/ 0 w 21600"/>
                <a:gd name="T5" fmla="*/ 0 h 29298"/>
                <a:gd name="T6" fmla="*/ 0 60000 65536"/>
                <a:gd name="T7" fmla="*/ 0 60000 65536"/>
                <a:gd name="T8" fmla="*/ 0 60000 65536"/>
                <a:gd name="T9" fmla="*/ 0 w 21600"/>
                <a:gd name="T10" fmla="*/ 0 h 29298"/>
                <a:gd name="T11" fmla="*/ 21600 w 21600"/>
                <a:gd name="T12" fmla="*/ 29298 h 29298"/>
              </a:gdLst>
              <a:ahLst/>
              <a:cxnLst>
                <a:cxn ang="T6">
                  <a:pos x="T0" y="T1"/>
                </a:cxn>
                <a:cxn ang="T7">
                  <a:pos x="T2" y="T3"/>
                </a:cxn>
                <a:cxn ang="T8">
                  <a:pos x="T4" y="T5"/>
                </a:cxn>
              </a:cxnLst>
              <a:rect l="T9" t="T10" r="T11" b="T12"/>
              <a:pathLst>
                <a:path w="21600" h="29298" fill="none" extrusionOk="0">
                  <a:moveTo>
                    <a:pt x="13504" y="0"/>
                  </a:moveTo>
                  <a:cubicBezTo>
                    <a:pt x="18621" y="4099"/>
                    <a:pt x="21600" y="10301"/>
                    <a:pt x="21600" y="16858"/>
                  </a:cubicBezTo>
                  <a:cubicBezTo>
                    <a:pt x="21600" y="21311"/>
                    <a:pt x="20223" y="25656"/>
                    <a:pt x="17658" y="29298"/>
                  </a:cubicBezTo>
                </a:path>
                <a:path w="21600" h="29298" stroke="0" extrusionOk="0">
                  <a:moveTo>
                    <a:pt x="13504" y="0"/>
                  </a:moveTo>
                  <a:cubicBezTo>
                    <a:pt x="18621" y="4099"/>
                    <a:pt x="21600" y="10301"/>
                    <a:pt x="21600" y="16858"/>
                  </a:cubicBezTo>
                  <a:cubicBezTo>
                    <a:pt x="21600" y="21311"/>
                    <a:pt x="20223" y="25656"/>
                    <a:pt x="17658" y="29298"/>
                  </a:cubicBezTo>
                  <a:lnTo>
                    <a:pt x="0" y="16858"/>
                  </a:lnTo>
                  <a:lnTo>
                    <a:pt x="13504" y="0"/>
                  </a:lnTo>
                  <a:close/>
                </a:path>
              </a:pathLst>
            </a:custGeom>
            <a:solidFill>
              <a:srgbClr val="B6C7C9"/>
            </a:solidFill>
            <a:ln w="22225">
              <a:solidFill>
                <a:srgbClr val="6C8F93"/>
              </a:solidFill>
              <a:round/>
              <a:headEnd/>
              <a:tailEnd/>
            </a:ln>
          </p:spPr>
          <p:txBody>
            <a:bodyPr/>
            <a:lstStyle/>
            <a:p>
              <a:pPr algn="ctr" eaLnBrk="0" fontAlgn="base" hangingPunct="0">
                <a:spcBef>
                  <a:spcPct val="0"/>
                </a:spcBef>
                <a:spcAft>
                  <a:spcPct val="0"/>
                </a:spcAft>
              </a:pPr>
              <a:endParaRPr lang="en-US" sz="500">
                <a:solidFill>
                  <a:srgbClr val="000000"/>
                </a:solidFill>
                <a:latin typeface="Comic Sans MS" charset="0"/>
                <a:ea typeface="ＭＳ Ｐゴシック" charset="-128"/>
              </a:endParaRPr>
            </a:p>
          </p:txBody>
        </p:sp>
        <p:sp>
          <p:nvSpPr>
            <p:cNvPr id="598" name="Arc 404">
              <a:extLst>
                <a:ext uri="{FF2B5EF4-FFF2-40B4-BE49-F238E27FC236}">
                  <a16:creationId xmlns:a16="http://schemas.microsoft.com/office/drawing/2014/main" id="{565741D9-2506-BD48-99FA-E4AFB55CA648}"/>
                </a:ext>
              </a:extLst>
            </p:cNvPr>
            <p:cNvSpPr>
              <a:spLocks/>
            </p:cNvSpPr>
            <p:nvPr/>
          </p:nvSpPr>
          <p:spPr bwMode="auto">
            <a:xfrm>
              <a:off x="3609" y="2973"/>
              <a:ext cx="651" cy="607"/>
            </a:xfrm>
            <a:custGeom>
              <a:avLst/>
              <a:gdLst>
                <a:gd name="T0" fmla="*/ 0 w 28655"/>
                <a:gd name="T1" fmla="*/ 0 h 27157"/>
                <a:gd name="T2" fmla="*/ 0 w 28655"/>
                <a:gd name="T3" fmla="*/ 0 h 27157"/>
                <a:gd name="T4" fmla="*/ 0 w 28655"/>
                <a:gd name="T5" fmla="*/ 0 h 27157"/>
                <a:gd name="T6" fmla="*/ 0 60000 65536"/>
                <a:gd name="T7" fmla="*/ 0 60000 65536"/>
                <a:gd name="T8" fmla="*/ 0 60000 65536"/>
                <a:gd name="T9" fmla="*/ 0 w 28655"/>
                <a:gd name="T10" fmla="*/ 0 h 27157"/>
                <a:gd name="T11" fmla="*/ 28655 w 28655"/>
                <a:gd name="T12" fmla="*/ 27157 h 27157"/>
              </a:gdLst>
              <a:ahLst/>
              <a:cxnLst>
                <a:cxn ang="T6">
                  <a:pos x="T0" y="T1"/>
                </a:cxn>
                <a:cxn ang="T7">
                  <a:pos x="T2" y="T3"/>
                </a:cxn>
                <a:cxn ang="T8">
                  <a:pos x="T4" y="T5"/>
                </a:cxn>
              </a:cxnLst>
              <a:rect l="T9" t="T10" r="T11" b="T12"/>
              <a:pathLst>
                <a:path w="28655" h="27157" fill="none" extrusionOk="0">
                  <a:moveTo>
                    <a:pt x="27927" y="0"/>
                  </a:moveTo>
                  <a:cubicBezTo>
                    <a:pt x="28410" y="1812"/>
                    <a:pt x="28655" y="3680"/>
                    <a:pt x="28655" y="5557"/>
                  </a:cubicBezTo>
                  <a:cubicBezTo>
                    <a:pt x="28655" y="17486"/>
                    <a:pt x="18984" y="27157"/>
                    <a:pt x="7055" y="27157"/>
                  </a:cubicBezTo>
                  <a:cubicBezTo>
                    <a:pt x="4653" y="27157"/>
                    <a:pt x="2269" y="26756"/>
                    <a:pt x="-1" y="25972"/>
                  </a:cubicBezTo>
                </a:path>
                <a:path w="28655" h="27157" stroke="0" extrusionOk="0">
                  <a:moveTo>
                    <a:pt x="27927" y="0"/>
                  </a:moveTo>
                  <a:cubicBezTo>
                    <a:pt x="28410" y="1812"/>
                    <a:pt x="28655" y="3680"/>
                    <a:pt x="28655" y="5557"/>
                  </a:cubicBezTo>
                  <a:cubicBezTo>
                    <a:pt x="28655" y="17486"/>
                    <a:pt x="18984" y="27157"/>
                    <a:pt x="7055" y="27157"/>
                  </a:cubicBezTo>
                  <a:cubicBezTo>
                    <a:pt x="4653" y="27157"/>
                    <a:pt x="2269" y="26756"/>
                    <a:pt x="-1" y="25972"/>
                  </a:cubicBezTo>
                  <a:lnTo>
                    <a:pt x="7055" y="5557"/>
                  </a:lnTo>
                  <a:lnTo>
                    <a:pt x="27927" y="0"/>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US" sz="500">
                <a:solidFill>
                  <a:srgbClr val="000000"/>
                </a:solidFill>
                <a:latin typeface="Comic Sans MS" charset="0"/>
                <a:ea typeface="ＭＳ Ｐゴシック" charset="-128"/>
              </a:endParaRPr>
            </a:p>
          </p:txBody>
        </p:sp>
        <p:sp>
          <p:nvSpPr>
            <p:cNvPr id="599" name="Arc 405">
              <a:extLst>
                <a:ext uri="{FF2B5EF4-FFF2-40B4-BE49-F238E27FC236}">
                  <a16:creationId xmlns:a16="http://schemas.microsoft.com/office/drawing/2014/main" id="{E26F9C02-546B-D84A-A69F-CCFA28126233}"/>
                </a:ext>
              </a:extLst>
            </p:cNvPr>
            <p:cNvSpPr>
              <a:spLocks/>
            </p:cNvSpPr>
            <p:nvPr/>
          </p:nvSpPr>
          <p:spPr bwMode="auto">
            <a:xfrm>
              <a:off x="3611" y="2975"/>
              <a:ext cx="642" cy="598"/>
            </a:xfrm>
            <a:custGeom>
              <a:avLst/>
              <a:gdLst>
                <a:gd name="T0" fmla="*/ 0 w 28653"/>
                <a:gd name="T1" fmla="*/ 0 h 27158"/>
                <a:gd name="T2" fmla="*/ 0 w 28653"/>
                <a:gd name="T3" fmla="*/ 0 h 27158"/>
                <a:gd name="T4" fmla="*/ 0 w 28653"/>
                <a:gd name="T5" fmla="*/ 0 h 27158"/>
                <a:gd name="T6" fmla="*/ 0 60000 65536"/>
                <a:gd name="T7" fmla="*/ 0 60000 65536"/>
                <a:gd name="T8" fmla="*/ 0 60000 65536"/>
                <a:gd name="T9" fmla="*/ 0 w 28653"/>
                <a:gd name="T10" fmla="*/ 0 h 27158"/>
                <a:gd name="T11" fmla="*/ 28653 w 28653"/>
                <a:gd name="T12" fmla="*/ 27158 h 27158"/>
              </a:gdLst>
              <a:ahLst/>
              <a:cxnLst>
                <a:cxn ang="T6">
                  <a:pos x="T0" y="T1"/>
                </a:cxn>
                <a:cxn ang="T7">
                  <a:pos x="T2" y="T3"/>
                </a:cxn>
                <a:cxn ang="T8">
                  <a:pos x="T4" y="T5"/>
                </a:cxn>
              </a:cxnLst>
              <a:rect l="T9" t="T10" r="T11" b="T12"/>
              <a:pathLst>
                <a:path w="28653" h="27158" fill="none" extrusionOk="0">
                  <a:moveTo>
                    <a:pt x="27925" y="0"/>
                  </a:moveTo>
                  <a:cubicBezTo>
                    <a:pt x="28408" y="1813"/>
                    <a:pt x="28653" y="3681"/>
                    <a:pt x="28653" y="5558"/>
                  </a:cubicBezTo>
                  <a:cubicBezTo>
                    <a:pt x="28653" y="17487"/>
                    <a:pt x="18982" y="27158"/>
                    <a:pt x="7053" y="27158"/>
                  </a:cubicBezTo>
                  <a:cubicBezTo>
                    <a:pt x="4652" y="27158"/>
                    <a:pt x="2268" y="26757"/>
                    <a:pt x="-1" y="25974"/>
                  </a:cubicBezTo>
                </a:path>
                <a:path w="28653" h="27158" stroke="0" extrusionOk="0">
                  <a:moveTo>
                    <a:pt x="27925" y="0"/>
                  </a:moveTo>
                  <a:cubicBezTo>
                    <a:pt x="28408" y="1813"/>
                    <a:pt x="28653" y="3681"/>
                    <a:pt x="28653" y="5558"/>
                  </a:cubicBezTo>
                  <a:cubicBezTo>
                    <a:pt x="28653" y="17487"/>
                    <a:pt x="18982" y="27158"/>
                    <a:pt x="7053" y="27158"/>
                  </a:cubicBezTo>
                  <a:cubicBezTo>
                    <a:pt x="4652" y="27158"/>
                    <a:pt x="2268" y="26757"/>
                    <a:pt x="-1" y="25974"/>
                  </a:cubicBezTo>
                  <a:lnTo>
                    <a:pt x="7053" y="5558"/>
                  </a:lnTo>
                  <a:lnTo>
                    <a:pt x="27925" y="0"/>
                  </a:lnTo>
                  <a:close/>
                </a:path>
              </a:pathLst>
            </a:custGeom>
            <a:solidFill>
              <a:srgbClr val="B6C7C9"/>
            </a:solidFill>
            <a:ln w="22225">
              <a:solidFill>
                <a:srgbClr val="6C8F93"/>
              </a:solidFill>
              <a:round/>
              <a:headEnd/>
              <a:tailEnd/>
            </a:ln>
          </p:spPr>
          <p:txBody>
            <a:bodyPr/>
            <a:lstStyle/>
            <a:p>
              <a:pPr algn="ctr" eaLnBrk="0" fontAlgn="base" hangingPunct="0">
                <a:spcBef>
                  <a:spcPct val="0"/>
                </a:spcBef>
                <a:spcAft>
                  <a:spcPct val="0"/>
                </a:spcAft>
              </a:pPr>
              <a:endParaRPr lang="en-US" sz="500">
                <a:solidFill>
                  <a:srgbClr val="000000"/>
                </a:solidFill>
                <a:latin typeface="Comic Sans MS" charset="0"/>
                <a:ea typeface="ＭＳ Ｐゴシック" charset="-128"/>
              </a:endParaRPr>
            </a:p>
          </p:txBody>
        </p:sp>
        <p:sp>
          <p:nvSpPr>
            <p:cNvPr id="600" name="Arc 406">
              <a:extLst>
                <a:ext uri="{FF2B5EF4-FFF2-40B4-BE49-F238E27FC236}">
                  <a16:creationId xmlns:a16="http://schemas.microsoft.com/office/drawing/2014/main" id="{C62C0498-E4C2-4B41-924B-D2A35D182BFA}"/>
                </a:ext>
              </a:extLst>
            </p:cNvPr>
            <p:cNvSpPr>
              <a:spLocks/>
            </p:cNvSpPr>
            <p:nvPr/>
          </p:nvSpPr>
          <p:spPr bwMode="auto">
            <a:xfrm>
              <a:off x="1358" y="2529"/>
              <a:ext cx="354" cy="592"/>
            </a:xfrm>
            <a:custGeom>
              <a:avLst/>
              <a:gdLst>
                <a:gd name="T0" fmla="*/ 0 w 21600"/>
                <a:gd name="T1" fmla="*/ 0 h 41297"/>
                <a:gd name="T2" fmla="*/ 0 w 21600"/>
                <a:gd name="T3" fmla="*/ 0 h 41297"/>
                <a:gd name="T4" fmla="*/ 0 w 21600"/>
                <a:gd name="T5" fmla="*/ 0 h 41297"/>
                <a:gd name="T6" fmla="*/ 0 60000 65536"/>
                <a:gd name="T7" fmla="*/ 0 60000 65536"/>
                <a:gd name="T8" fmla="*/ 0 60000 65536"/>
                <a:gd name="T9" fmla="*/ 0 w 21600"/>
                <a:gd name="T10" fmla="*/ 0 h 41297"/>
                <a:gd name="T11" fmla="*/ 21600 w 21600"/>
                <a:gd name="T12" fmla="*/ 41297 h 41297"/>
              </a:gdLst>
              <a:ahLst/>
              <a:cxnLst>
                <a:cxn ang="T6">
                  <a:pos x="T0" y="T1"/>
                </a:cxn>
                <a:cxn ang="T7">
                  <a:pos x="T2" y="T3"/>
                </a:cxn>
                <a:cxn ang="T8">
                  <a:pos x="T4" y="T5"/>
                </a:cxn>
              </a:cxnLst>
              <a:rect l="T9" t="T10" r="T11" b="T12"/>
              <a:pathLst>
                <a:path w="21600" h="41297" fill="none" extrusionOk="0">
                  <a:moveTo>
                    <a:pt x="12844" y="41297"/>
                  </a:moveTo>
                  <a:cubicBezTo>
                    <a:pt x="5035" y="37834"/>
                    <a:pt x="0" y="30094"/>
                    <a:pt x="0" y="21551"/>
                  </a:cubicBezTo>
                  <a:cubicBezTo>
                    <a:pt x="-1" y="10187"/>
                    <a:pt x="8803" y="767"/>
                    <a:pt x="20141" y="0"/>
                  </a:cubicBezTo>
                </a:path>
                <a:path w="21600" h="41297" stroke="0" extrusionOk="0">
                  <a:moveTo>
                    <a:pt x="12844" y="41297"/>
                  </a:moveTo>
                  <a:cubicBezTo>
                    <a:pt x="5035" y="37834"/>
                    <a:pt x="0" y="30094"/>
                    <a:pt x="0" y="21551"/>
                  </a:cubicBezTo>
                  <a:cubicBezTo>
                    <a:pt x="-1" y="10187"/>
                    <a:pt x="8803" y="767"/>
                    <a:pt x="20141" y="0"/>
                  </a:cubicBezTo>
                  <a:lnTo>
                    <a:pt x="21600" y="21551"/>
                  </a:lnTo>
                  <a:lnTo>
                    <a:pt x="12844" y="4129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US" sz="500">
                <a:solidFill>
                  <a:srgbClr val="000000"/>
                </a:solidFill>
                <a:latin typeface="Comic Sans MS" charset="0"/>
                <a:ea typeface="ＭＳ Ｐゴシック" charset="-128"/>
              </a:endParaRPr>
            </a:p>
          </p:txBody>
        </p:sp>
        <p:sp>
          <p:nvSpPr>
            <p:cNvPr id="601" name="Arc 407">
              <a:extLst>
                <a:ext uri="{FF2B5EF4-FFF2-40B4-BE49-F238E27FC236}">
                  <a16:creationId xmlns:a16="http://schemas.microsoft.com/office/drawing/2014/main" id="{F8377ACD-3F04-A344-88B7-633C6B9BE100}"/>
                </a:ext>
              </a:extLst>
            </p:cNvPr>
            <p:cNvSpPr>
              <a:spLocks/>
            </p:cNvSpPr>
            <p:nvPr/>
          </p:nvSpPr>
          <p:spPr bwMode="auto">
            <a:xfrm>
              <a:off x="1365" y="2536"/>
              <a:ext cx="347" cy="578"/>
            </a:xfrm>
            <a:custGeom>
              <a:avLst/>
              <a:gdLst>
                <a:gd name="T0" fmla="*/ 0 w 21600"/>
                <a:gd name="T1" fmla="*/ 0 h 41307"/>
                <a:gd name="T2" fmla="*/ 0 w 21600"/>
                <a:gd name="T3" fmla="*/ 0 h 41307"/>
                <a:gd name="T4" fmla="*/ 0 w 21600"/>
                <a:gd name="T5" fmla="*/ 0 h 41307"/>
                <a:gd name="T6" fmla="*/ 0 60000 65536"/>
                <a:gd name="T7" fmla="*/ 0 60000 65536"/>
                <a:gd name="T8" fmla="*/ 0 60000 65536"/>
                <a:gd name="T9" fmla="*/ 0 w 21600"/>
                <a:gd name="T10" fmla="*/ 0 h 41307"/>
                <a:gd name="T11" fmla="*/ 21600 w 21600"/>
                <a:gd name="T12" fmla="*/ 41307 h 41307"/>
              </a:gdLst>
              <a:ahLst/>
              <a:cxnLst>
                <a:cxn ang="T6">
                  <a:pos x="T0" y="T1"/>
                </a:cxn>
                <a:cxn ang="T7">
                  <a:pos x="T2" y="T3"/>
                </a:cxn>
                <a:cxn ang="T8">
                  <a:pos x="T4" y="T5"/>
                </a:cxn>
              </a:cxnLst>
              <a:rect l="T9" t="T10" r="T11" b="T12"/>
              <a:pathLst>
                <a:path w="21600" h="41307" fill="none" extrusionOk="0">
                  <a:moveTo>
                    <a:pt x="12867" y="41306"/>
                  </a:moveTo>
                  <a:cubicBezTo>
                    <a:pt x="5045" y="37849"/>
                    <a:pt x="0" y="30102"/>
                    <a:pt x="0" y="21551"/>
                  </a:cubicBezTo>
                  <a:cubicBezTo>
                    <a:pt x="-1" y="10186"/>
                    <a:pt x="8806" y="765"/>
                    <a:pt x="20145" y="-1"/>
                  </a:cubicBezTo>
                </a:path>
                <a:path w="21600" h="41307" stroke="0" extrusionOk="0">
                  <a:moveTo>
                    <a:pt x="12867" y="41306"/>
                  </a:moveTo>
                  <a:cubicBezTo>
                    <a:pt x="5045" y="37849"/>
                    <a:pt x="0" y="30102"/>
                    <a:pt x="0" y="21551"/>
                  </a:cubicBezTo>
                  <a:cubicBezTo>
                    <a:pt x="-1" y="10186"/>
                    <a:pt x="8806" y="765"/>
                    <a:pt x="20145" y="-1"/>
                  </a:cubicBezTo>
                  <a:lnTo>
                    <a:pt x="21600" y="21551"/>
                  </a:lnTo>
                  <a:lnTo>
                    <a:pt x="12867" y="41306"/>
                  </a:lnTo>
                  <a:close/>
                </a:path>
              </a:pathLst>
            </a:custGeom>
            <a:solidFill>
              <a:srgbClr val="B6C7C9"/>
            </a:solidFill>
            <a:ln w="22225">
              <a:solidFill>
                <a:srgbClr val="6C8F93"/>
              </a:solidFill>
              <a:round/>
              <a:headEnd/>
              <a:tailEnd/>
            </a:ln>
          </p:spPr>
          <p:txBody>
            <a:bodyPr/>
            <a:lstStyle/>
            <a:p>
              <a:pPr algn="ctr" eaLnBrk="0" fontAlgn="base" hangingPunct="0">
                <a:spcBef>
                  <a:spcPct val="0"/>
                </a:spcBef>
                <a:spcAft>
                  <a:spcPct val="0"/>
                </a:spcAft>
              </a:pPr>
              <a:endParaRPr lang="en-US" sz="500">
                <a:solidFill>
                  <a:srgbClr val="000000"/>
                </a:solidFill>
                <a:latin typeface="Comic Sans MS" charset="0"/>
                <a:ea typeface="ＭＳ Ｐゴシック" charset="-128"/>
              </a:endParaRPr>
            </a:p>
          </p:txBody>
        </p:sp>
        <p:sp>
          <p:nvSpPr>
            <p:cNvPr id="602" name="Arc 408">
              <a:extLst>
                <a:ext uri="{FF2B5EF4-FFF2-40B4-BE49-F238E27FC236}">
                  <a16:creationId xmlns:a16="http://schemas.microsoft.com/office/drawing/2014/main" id="{D0DE3812-3FA5-CC45-8FF8-AE089CE3BC03}"/>
                </a:ext>
              </a:extLst>
            </p:cNvPr>
            <p:cNvSpPr>
              <a:spLocks/>
            </p:cNvSpPr>
            <p:nvPr/>
          </p:nvSpPr>
          <p:spPr bwMode="auto">
            <a:xfrm>
              <a:off x="2293" y="3335"/>
              <a:ext cx="1344" cy="361"/>
            </a:xfrm>
            <a:custGeom>
              <a:avLst/>
              <a:gdLst>
                <a:gd name="T0" fmla="*/ 0 w 39224"/>
                <a:gd name="T1" fmla="*/ 0 h 21600"/>
                <a:gd name="T2" fmla="*/ 0 w 39224"/>
                <a:gd name="T3" fmla="*/ 0 h 21600"/>
                <a:gd name="T4" fmla="*/ 0 w 39224"/>
                <a:gd name="T5" fmla="*/ 0 h 21600"/>
                <a:gd name="T6" fmla="*/ 0 60000 65536"/>
                <a:gd name="T7" fmla="*/ 0 60000 65536"/>
                <a:gd name="T8" fmla="*/ 0 60000 65536"/>
                <a:gd name="T9" fmla="*/ 0 w 39224"/>
                <a:gd name="T10" fmla="*/ 0 h 21600"/>
                <a:gd name="T11" fmla="*/ 39224 w 39224"/>
                <a:gd name="T12" fmla="*/ 21600 h 21600"/>
              </a:gdLst>
              <a:ahLst/>
              <a:cxnLst>
                <a:cxn ang="T6">
                  <a:pos x="T0" y="T1"/>
                </a:cxn>
                <a:cxn ang="T7">
                  <a:pos x="T2" y="T3"/>
                </a:cxn>
                <a:cxn ang="T8">
                  <a:pos x="T4" y="T5"/>
                </a:cxn>
              </a:cxnLst>
              <a:rect l="T9" t="T10" r="T11" b="T12"/>
              <a:pathLst>
                <a:path w="39224" h="21600" fill="none" extrusionOk="0">
                  <a:moveTo>
                    <a:pt x="39224" y="12019"/>
                  </a:moveTo>
                  <a:cubicBezTo>
                    <a:pt x="35214" y="18006"/>
                    <a:pt x="28483" y="21599"/>
                    <a:pt x="21277" y="21600"/>
                  </a:cubicBezTo>
                  <a:cubicBezTo>
                    <a:pt x="10782" y="21600"/>
                    <a:pt x="1807" y="14057"/>
                    <a:pt x="-1" y="3720"/>
                  </a:cubicBezTo>
                </a:path>
                <a:path w="39224" h="21600" stroke="0" extrusionOk="0">
                  <a:moveTo>
                    <a:pt x="39224" y="12019"/>
                  </a:moveTo>
                  <a:cubicBezTo>
                    <a:pt x="35214" y="18006"/>
                    <a:pt x="28483" y="21599"/>
                    <a:pt x="21277" y="21600"/>
                  </a:cubicBezTo>
                  <a:cubicBezTo>
                    <a:pt x="10782" y="21600"/>
                    <a:pt x="1807" y="14057"/>
                    <a:pt x="-1" y="3720"/>
                  </a:cubicBezTo>
                  <a:lnTo>
                    <a:pt x="21277" y="0"/>
                  </a:lnTo>
                  <a:lnTo>
                    <a:pt x="39224" y="12019"/>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US" sz="500">
                <a:solidFill>
                  <a:srgbClr val="000000"/>
                </a:solidFill>
                <a:latin typeface="Comic Sans MS" charset="0"/>
                <a:ea typeface="ＭＳ Ｐゴシック" charset="-128"/>
              </a:endParaRPr>
            </a:p>
          </p:txBody>
        </p:sp>
        <p:sp>
          <p:nvSpPr>
            <p:cNvPr id="603" name="Arc 409">
              <a:extLst>
                <a:ext uri="{FF2B5EF4-FFF2-40B4-BE49-F238E27FC236}">
                  <a16:creationId xmlns:a16="http://schemas.microsoft.com/office/drawing/2014/main" id="{FD6E06E8-4090-1041-A62A-63D62F406B1D}"/>
                </a:ext>
              </a:extLst>
            </p:cNvPr>
            <p:cNvSpPr>
              <a:spLocks/>
            </p:cNvSpPr>
            <p:nvPr/>
          </p:nvSpPr>
          <p:spPr bwMode="auto">
            <a:xfrm>
              <a:off x="2300" y="3335"/>
              <a:ext cx="1329" cy="354"/>
            </a:xfrm>
            <a:custGeom>
              <a:avLst/>
              <a:gdLst>
                <a:gd name="T0" fmla="*/ 0 w 39161"/>
                <a:gd name="T1" fmla="*/ 0 h 21600"/>
                <a:gd name="T2" fmla="*/ 0 w 39161"/>
                <a:gd name="T3" fmla="*/ 0 h 21600"/>
                <a:gd name="T4" fmla="*/ 0 w 39161"/>
                <a:gd name="T5" fmla="*/ 0 h 21600"/>
                <a:gd name="T6" fmla="*/ 0 60000 65536"/>
                <a:gd name="T7" fmla="*/ 0 60000 65536"/>
                <a:gd name="T8" fmla="*/ 0 60000 65536"/>
                <a:gd name="T9" fmla="*/ 0 w 39161"/>
                <a:gd name="T10" fmla="*/ 0 h 21600"/>
                <a:gd name="T11" fmla="*/ 39161 w 39161"/>
                <a:gd name="T12" fmla="*/ 21600 h 21600"/>
              </a:gdLst>
              <a:ahLst/>
              <a:cxnLst>
                <a:cxn ang="T6">
                  <a:pos x="T0" y="T1"/>
                </a:cxn>
                <a:cxn ang="T7">
                  <a:pos x="T2" y="T3"/>
                </a:cxn>
                <a:cxn ang="T8">
                  <a:pos x="T4" y="T5"/>
                </a:cxn>
              </a:cxnLst>
              <a:rect l="T9" t="T10" r="T11" b="T12"/>
              <a:pathLst>
                <a:path w="39161" h="21600" fill="none" extrusionOk="0">
                  <a:moveTo>
                    <a:pt x="39161" y="12103"/>
                  </a:moveTo>
                  <a:cubicBezTo>
                    <a:pt x="35143" y="18042"/>
                    <a:pt x="28441" y="21599"/>
                    <a:pt x="21271" y="21600"/>
                  </a:cubicBezTo>
                  <a:cubicBezTo>
                    <a:pt x="10790" y="21600"/>
                    <a:pt x="1822" y="14076"/>
                    <a:pt x="0" y="3755"/>
                  </a:cubicBezTo>
                </a:path>
                <a:path w="39161" h="21600" stroke="0" extrusionOk="0">
                  <a:moveTo>
                    <a:pt x="39161" y="12103"/>
                  </a:moveTo>
                  <a:cubicBezTo>
                    <a:pt x="35143" y="18042"/>
                    <a:pt x="28441" y="21599"/>
                    <a:pt x="21271" y="21600"/>
                  </a:cubicBezTo>
                  <a:cubicBezTo>
                    <a:pt x="10790" y="21600"/>
                    <a:pt x="1822" y="14076"/>
                    <a:pt x="0" y="3755"/>
                  </a:cubicBezTo>
                  <a:lnTo>
                    <a:pt x="21271" y="0"/>
                  </a:lnTo>
                  <a:lnTo>
                    <a:pt x="39161" y="12103"/>
                  </a:lnTo>
                  <a:close/>
                </a:path>
              </a:pathLst>
            </a:custGeom>
            <a:solidFill>
              <a:srgbClr val="B6C7C9"/>
            </a:solidFill>
            <a:ln w="22225">
              <a:solidFill>
                <a:srgbClr val="6C8F93"/>
              </a:solidFill>
              <a:round/>
              <a:headEnd/>
              <a:tailEnd/>
            </a:ln>
          </p:spPr>
          <p:txBody>
            <a:bodyPr/>
            <a:lstStyle/>
            <a:p>
              <a:pPr algn="ctr" eaLnBrk="0" fontAlgn="base" hangingPunct="0">
                <a:spcBef>
                  <a:spcPct val="0"/>
                </a:spcBef>
                <a:spcAft>
                  <a:spcPct val="0"/>
                </a:spcAft>
              </a:pPr>
              <a:endParaRPr lang="en-US" sz="500">
                <a:solidFill>
                  <a:srgbClr val="000000"/>
                </a:solidFill>
                <a:latin typeface="Comic Sans MS" charset="0"/>
                <a:ea typeface="ＭＳ Ｐゴシック" charset="-128"/>
              </a:endParaRPr>
            </a:p>
          </p:txBody>
        </p:sp>
      </p:grpSp>
      <p:sp>
        <p:nvSpPr>
          <p:cNvPr id="604" name="Line 410">
            <a:extLst>
              <a:ext uri="{FF2B5EF4-FFF2-40B4-BE49-F238E27FC236}">
                <a16:creationId xmlns:a16="http://schemas.microsoft.com/office/drawing/2014/main" id="{BCE4BEC4-31C0-E04C-A06B-3CDB93E61752}"/>
              </a:ext>
            </a:extLst>
          </p:cNvPr>
          <p:cNvSpPr>
            <a:spLocks noChangeShapeType="1"/>
          </p:cNvSpPr>
          <p:nvPr/>
        </p:nvSpPr>
        <p:spPr bwMode="auto">
          <a:xfrm>
            <a:off x="3612748" y="2711960"/>
            <a:ext cx="280988" cy="496888"/>
          </a:xfrm>
          <a:prstGeom prst="line">
            <a:avLst/>
          </a:prstGeom>
          <a:noFill/>
          <a:ln w="3175">
            <a:solidFill>
              <a:srgbClr val="00B9EA"/>
            </a:solidFill>
            <a:round/>
            <a:headEnd/>
            <a:tailEnd/>
          </a:ln>
          <a:effectLst>
            <a:outerShdw dist="17961" dir="2700000" algn="ctr" rotWithShape="0">
              <a:srgbClr val="000000"/>
            </a:outerShdw>
          </a:effectLst>
          <a:extLst>
            <a:ext uri="{909E8E84-426E-40DD-AFC4-6F175D3DCCD1}">
              <a14:hiddenFill xmlns:a14="http://schemas.microsoft.com/office/drawing/2010/main">
                <a:noFill/>
              </a14:hiddenFill>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605" name="Line 411">
            <a:extLst>
              <a:ext uri="{FF2B5EF4-FFF2-40B4-BE49-F238E27FC236}">
                <a16:creationId xmlns:a16="http://schemas.microsoft.com/office/drawing/2014/main" id="{89EC9C31-960C-D74B-AC86-9859D8F0FA45}"/>
              </a:ext>
            </a:extLst>
          </p:cNvPr>
          <p:cNvSpPr>
            <a:spLocks noChangeShapeType="1"/>
          </p:cNvSpPr>
          <p:nvPr/>
        </p:nvSpPr>
        <p:spPr bwMode="auto">
          <a:xfrm flipH="1">
            <a:off x="3939773" y="2988185"/>
            <a:ext cx="609600" cy="220663"/>
          </a:xfrm>
          <a:prstGeom prst="line">
            <a:avLst/>
          </a:prstGeom>
          <a:noFill/>
          <a:ln w="3175">
            <a:solidFill>
              <a:srgbClr val="00B9EA"/>
            </a:solidFill>
            <a:round/>
            <a:headEnd/>
            <a:tailEnd/>
          </a:ln>
          <a:effectLst>
            <a:outerShdw dist="17961" dir="2700000" algn="ctr" rotWithShape="0">
              <a:srgbClr val="000000"/>
            </a:outerShdw>
          </a:effectLst>
          <a:extLst>
            <a:ext uri="{909E8E84-426E-40DD-AFC4-6F175D3DCCD1}">
              <a14:hiddenFill xmlns:a14="http://schemas.microsoft.com/office/drawing/2010/main">
                <a:noFill/>
              </a14:hiddenFill>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606" name="Line 412">
            <a:extLst>
              <a:ext uri="{FF2B5EF4-FFF2-40B4-BE49-F238E27FC236}">
                <a16:creationId xmlns:a16="http://schemas.microsoft.com/office/drawing/2014/main" id="{757378E3-C71A-DD40-A66A-82198037BB08}"/>
              </a:ext>
            </a:extLst>
          </p:cNvPr>
          <p:cNvSpPr>
            <a:spLocks noChangeShapeType="1"/>
          </p:cNvSpPr>
          <p:nvPr/>
        </p:nvSpPr>
        <p:spPr bwMode="auto">
          <a:xfrm flipH="1" flipV="1">
            <a:off x="3893736" y="3264410"/>
            <a:ext cx="420687" cy="441325"/>
          </a:xfrm>
          <a:prstGeom prst="line">
            <a:avLst/>
          </a:prstGeom>
          <a:noFill/>
          <a:ln w="3175">
            <a:solidFill>
              <a:srgbClr val="00B9EA"/>
            </a:solidFill>
            <a:round/>
            <a:headEnd/>
            <a:tailEnd/>
          </a:ln>
          <a:effectLst>
            <a:outerShdw dist="17961" dir="2700000" algn="ctr" rotWithShape="0">
              <a:srgbClr val="000000"/>
            </a:outerShdw>
          </a:effectLst>
          <a:extLst>
            <a:ext uri="{909E8E84-426E-40DD-AFC4-6F175D3DCCD1}">
              <a14:hiddenFill xmlns:a14="http://schemas.microsoft.com/office/drawing/2010/main">
                <a:noFill/>
              </a14:hiddenFill>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607" name="Line 413">
            <a:extLst>
              <a:ext uri="{FF2B5EF4-FFF2-40B4-BE49-F238E27FC236}">
                <a16:creationId xmlns:a16="http://schemas.microsoft.com/office/drawing/2014/main" id="{DB7B51D5-1B22-A647-81A8-1510C3DA1A2A}"/>
              </a:ext>
            </a:extLst>
          </p:cNvPr>
          <p:cNvSpPr>
            <a:spLocks noChangeShapeType="1"/>
          </p:cNvSpPr>
          <p:nvPr/>
        </p:nvSpPr>
        <p:spPr bwMode="auto">
          <a:xfrm flipH="1" flipV="1">
            <a:off x="4595411" y="2988185"/>
            <a:ext cx="511175" cy="153988"/>
          </a:xfrm>
          <a:prstGeom prst="line">
            <a:avLst/>
          </a:prstGeom>
          <a:noFill/>
          <a:ln w="3175">
            <a:solidFill>
              <a:srgbClr val="00B9EA"/>
            </a:solidFill>
            <a:round/>
            <a:headEnd/>
            <a:tailEnd/>
          </a:ln>
          <a:effectLst>
            <a:outerShdw dist="17961" dir="2700000" algn="ctr" rotWithShape="0">
              <a:srgbClr val="000000"/>
            </a:outerShdw>
          </a:effectLst>
          <a:extLst>
            <a:ext uri="{909E8E84-426E-40DD-AFC4-6F175D3DCCD1}">
              <a14:hiddenFill xmlns:a14="http://schemas.microsoft.com/office/drawing/2010/main">
                <a:noFill/>
              </a14:hiddenFill>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608" name="Line 414">
            <a:extLst>
              <a:ext uri="{FF2B5EF4-FFF2-40B4-BE49-F238E27FC236}">
                <a16:creationId xmlns:a16="http://schemas.microsoft.com/office/drawing/2014/main" id="{9B2584F4-E8E6-1B4A-887C-6474581D03A3}"/>
              </a:ext>
            </a:extLst>
          </p:cNvPr>
          <p:cNvSpPr>
            <a:spLocks noChangeShapeType="1"/>
          </p:cNvSpPr>
          <p:nvPr/>
        </p:nvSpPr>
        <p:spPr bwMode="auto">
          <a:xfrm flipH="1">
            <a:off x="4314423" y="3218373"/>
            <a:ext cx="792163" cy="431800"/>
          </a:xfrm>
          <a:prstGeom prst="line">
            <a:avLst/>
          </a:prstGeom>
          <a:noFill/>
          <a:ln w="3175">
            <a:solidFill>
              <a:srgbClr val="00B9EA"/>
            </a:solidFill>
            <a:round/>
            <a:headEnd/>
            <a:tailEnd/>
          </a:ln>
          <a:effectLst>
            <a:outerShdw dist="17961" dir="2700000" algn="ctr" rotWithShape="0">
              <a:srgbClr val="000000"/>
            </a:outerShdw>
          </a:effectLst>
          <a:extLst>
            <a:ext uri="{909E8E84-426E-40DD-AFC4-6F175D3DCCD1}">
              <a14:hiddenFill xmlns:a14="http://schemas.microsoft.com/office/drawing/2010/main">
                <a:noFill/>
              </a14:hiddenFill>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609" name="Line 415">
            <a:extLst>
              <a:ext uri="{FF2B5EF4-FFF2-40B4-BE49-F238E27FC236}">
                <a16:creationId xmlns:a16="http://schemas.microsoft.com/office/drawing/2014/main" id="{C6F5A43C-F053-2341-B2B1-1D3AA964A7F7}"/>
              </a:ext>
            </a:extLst>
          </p:cNvPr>
          <p:cNvSpPr>
            <a:spLocks noChangeShapeType="1"/>
          </p:cNvSpPr>
          <p:nvPr/>
        </p:nvSpPr>
        <p:spPr bwMode="auto">
          <a:xfrm flipH="1">
            <a:off x="5279623" y="2916748"/>
            <a:ext cx="1030288" cy="112712"/>
          </a:xfrm>
          <a:prstGeom prst="line">
            <a:avLst/>
          </a:prstGeom>
          <a:noFill/>
          <a:ln w="3175">
            <a:solidFill>
              <a:srgbClr val="00B9EA"/>
            </a:solidFill>
            <a:round/>
            <a:headEnd/>
            <a:tailEnd/>
          </a:ln>
          <a:effectLst>
            <a:outerShdw dist="17961" dir="2700000" algn="ctr" rotWithShape="0">
              <a:srgbClr val="000000"/>
            </a:outerShdw>
          </a:effectLst>
          <a:extLst>
            <a:ext uri="{909E8E84-426E-40DD-AFC4-6F175D3DCCD1}">
              <a14:hiddenFill xmlns:a14="http://schemas.microsoft.com/office/drawing/2010/main">
                <a:noFill/>
              </a14:hiddenFill>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610" name="Line 416">
            <a:extLst>
              <a:ext uri="{FF2B5EF4-FFF2-40B4-BE49-F238E27FC236}">
                <a16:creationId xmlns:a16="http://schemas.microsoft.com/office/drawing/2014/main" id="{49343D59-BDF7-2B4B-8081-74AE6422D4D4}"/>
              </a:ext>
            </a:extLst>
          </p:cNvPr>
          <p:cNvSpPr>
            <a:spLocks noChangeShapeType="1"/>
          </p:cNvSpPr>
          <p:nvPr/>
        </p:nvSpPr>
        <p:spPr bwMode="auto">
          <a:xfrm flipH="1" flipV="1">
            <a:off x="5325661" y="3029460"/>
            <a:ext cx="374650" cy="661988"/>
          </a:xfrm>
          <a:prstGeom prst="line">
            <a:avLst/>
          </a:prstGeom>
          <a:noFill/>
          <a:ln w="3175">
            <a:solidFill>
              <a:srgbClr val="00B9EA"/>
            </a:solidFill>
            <a:round/>
            <a:headEnd/>
            <a:tailEnd/>
          </a:ln>
          <a:effectLst>
            <a:outerShdw dist="17961" dir="2700000" algn="ctr" rotWithShape="0">
              <a:srgbClr val="000000"/>
            </a:outerShdw>
          </a:effectLst>
          <a:extLst>
            <a:ext uri="{909E8E84-426E-40DD-AFC4-6F175D3DCCD1}">
              <a14:hiddenFill xmlns:a14="http://schemas.microsoft.com/office/drawing/2010/main">
                <a:noFill/>
              </a14:hiddenFill>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611" name="Line 417">
            <a:extLst>
              <a:ext uri="{FF2B5EF4-FFF2-40B4-BE49-F238E27FC236}">
                <a16:creationId xmlns:a16="http://schemas.microsoft.com/office/drawing/2014/main" id="{1985B3D0-6E07-3542-B403-B37994F8BF82}"/>
              </a:ext>
            </a:extLst>
          </p:cNvPr>
          <p:cNvSpPr>
            <a:spLocks noChangeShapeType="1"/>
          </p:cNvSpPr>
          <p:nvPr/>
        </p:nvSpPr>
        <p:spPr bwMode="auto">
          <a:xfrm flipH="1" flipV="1">
            <a:off x="5325661" y="2972310"/>
            <a:ext cx="563562" cy="330200"/>
          </a:xfrm>
          <a:prstGeom prst="line">
            <a:avLst/>
          </a:prstGeom>
          <a:noFill/>
          <a:ln w="3175">
            <a:solidFill>
              <a:srgbClr val="00B9EA"/>
            </a:solidFill>
            <a:round/>
            <a:headEnd/>
            <a:tailEnd/>
          </a:ln>
          <a:effectLst>
            <a:outerShdw dist="17961" dir="2700000" algn="ctr" rotWithShape="0">
              <a:srgbClr val="000000"/>
            </a:outerShdw>
          </a:effectLst>
          <a:extLst>
            <a:ext uri="{909E8E84-426E-40DD-AFC4-6F175D3DCCD1}">
              <a14:hiddenFill xmlns:a14="http://schemas.microsoft.com/office/drawing/2010/main">
                <a:noFill/>
              </a14:hiddenFill>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612" name="Line 418">
            <a:extLst>
              <a:ext uri="{FF2B5EF4-FFF2-40B4-BE49-F238E27FC236}">
                <a16:creationId xmlns:a16="http://schemas.microsoft.com/office/drawing/2014/main" id="{4B2EBD72-F90F-204D-9354-69FDC3DF162E}"/>
              </a:ext>
            </a:extLst>
          </p:cNvPr>
          <p:cNvSpPr>
            <a:spLocks noChangeShapeType="1"/>
          </p:cNvSpPr>
          <p:nvPr/>
        </p:nvSpPr>
        <p:spPr bwMode="auto">
          <a:xfrm flipH="1" flipV="1">
            <a:off x="5889223" y="3302510"/>
            <a:ext cx="1123950" cy="55563"/>
          </a:xfrm>
          <a:prstGeom prst="line">
            <a:avLst/>
          </a:prstGeom>
          <a:noFill/>
          <a:ln w="3175">
            <a:solidFill>
              <a:srgbClr val="00B9EA"/>
            </a:solidFill>
            <a:round/>
            <a:headEnd/>
            <a:tailEnd/>
          </a:ln>
          <a:effectLst>
            <a:outerShdw dist="17961" dir="2700000" algn="ctr" rotWithShape="0">
              <a:srgbClr val="000000"/>
            </a:outerShdw>
          </a:effectLst>
          <a:extLst>
            <a:ext uri="{909E8E84-426E-40DD-AFC4-6F175D3DCCD1}">
              <a14:hiddenFill xmlns:a14="http://schemas.microsoft.com/office/drawing/2010/main">
                <a:noFill/>
              </a14:hiddenFill>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613" name="Line 419">
            <a:extLst>
              <a:ext uri="{FF2B5EF4-FFF2-40B4-BE49-F238E27FC236}">
                <a16:creationId xmlns:a16="http://schemas.microsoft.com/office/drawing/2014/main" id="{36AAFFD0-3EAE-084D-BEBE-06FD3CFEF213}"/>
              </a:ext>
            </a:extLst>
          </p:cNvPr>
          <p:cNvSpPr>
            <a:spLocks noChangeShapeType="1"/>
          </p:cNvSpPr>
          <p:nvPr/>
        </p:nvSpPr>
        <p:spPr bwMode="auto">
          <a:xfrm flipH="1" flipV="1">
            <a:off x="6355948" y="2916748"/>
            <a:ext cx="515938" cy="166687"/>
          </a:xfrm>
          <a:prstGeom prst="line">
            <a:avLst/>
          </a:prstGeom>
          <a:noFill/>
          <a:ln w="3175">
            <a:solidFill>
              <a:srgbClr val="00B9EA"/>
            </a:solidFill>
            <a:round/>
            <a:headEnd/>
            <a:tailEnd/>
          </a:ln>
          <a:effectLst>
            <a:outerShdw dist="17961" dir="2700000" algn="ctr" rotWithShape="0">
              <a:srgbClr val="000000"/>
            </a:outerShdw>
          </a:effectLst>
          <a:extLst>
            <a:ext uri="{909E8E84-426E-40DD-AFC4-6F175D3DCCD1}">
              <a14:hiddenFill xmlns:a14="http://schemas.microsoft.com/office/drawing/2010/main">
                <a:noFill/>
              </a14:hiddenFill>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614" name="Line 420">
            <a:extLst>
              <a:ext uri="{FF2B5EF4-FFF2-40B4-BE49-F238E27FC236}">
                <a16:creationId xmlns:a16="http://schemas.microsoft.com/office/drawing/2014/main" id="{A595A6AE-8ED8-B84A-98D5-B19CC2C34D9A}"/>
              </a:ext>
            </a:extLst>
          </p:cNvPr>
          <p:cNvSpPr>
            <a:spLocks noChangeShapeType="1"/>
          </p:cNvSpPr>
          <p:nvPr/>
        </p:nvSpPr>
        <p:spPr bwMode="auto">
          <a:xfrm flipH="1">
            <a:off x="5700311" y="3745423"/>
            <a:ext cx="1030287" cy="0"/>
          </a:xfrm>
          <a:prstGeom prst="line">
            <a:avLst/>
          </a:prstGeom>
          <a:noFill/>
          <a:ln w="3175">
            <a:solidFill>
              <a:srgbClr val="00B9EA"/>
            </a:solidFill>
            <a:round/>
            <a:headEnd/>
            <a:tailEnd/>
          </a:ln>
          <a:effectLst>
            <a:outerShdw dist="17961" dir="2700000" algn="ctr" rotWithShape="0">
              <a:srgbClr val="000000"/>
            </a:outerShdw>
          </a:effectLst>
          <a:extLst>
            <a:ext uri="{909E8E84-426E-40DD-AFC4-6F175D3DCCD1}">
              <a14:hiddenFill xmlns:a14="http://schemas.microsoft.com/office/drawing/2010/main">
                <a:noFill/>
              </a14:hiddenFill>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615" name="Line 421">
            <a:extLst>
              <a:ext uri="{FF2B5EF4-FFF2-40B4-BE49-F238E27FC236}">
                <a16:creationId xmlns:a16="http://schemas.microsoft.com/office/drawing/2014/main" id="{4C63C002-DD79-D34E-A2E6-AD992C7AEA1A}"/>
              </a:ext>
            </a:extLst>
          </p:cNvPr>
          <p:cNvSpPr>
            <a:spLocks noChangeShapeType="1"/>
          </p:cNvSpPr>
          <p:nvPr/>
        </p:nvSpPr>
        <p:spPr bwMode="auto">
          <a:xfrm flipV="1">
            <a:off x="6778223" y="3358073"/>
            <a:ext cx="280988" cy="387350"/>
          </a:xfrm>
          <a:prstGeom prst="line">
            <a:avLst/>
          </a:prstGeom>
          <a:noFill/>
          <a:ln w="3175">
            <a:solidFill>
              <a:srgbClr val="00B9EA"/>
            </a:solidFill>
            <a:round/>
            <a:headEnd/>
            <a:tailEnd/>
          </a:ln>
          <a:effectLst>
            <a:outerShdw dist="17961" dir="2700000" algn="ctr" rotWithShape="0">
              <a:srgbClr val="000000"/>
            </a:outerShdw>
          </a:effectLst>
          <a:extLst>
            <a:ext uri="{909E8E84-426E-40DD-AFC4-6F175D3DCCD1}">
              <a14:hiddenFill xmlns:a14="http://schemas.microsoft.com/office/drawing/2010/main">
                <a:noFill/>
              </a14:hiddenFill>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616" name="Line 422">
            <a:extLst>
              <a:ext uri="{FF2B5EF4-FFF2-40B4-BE49-F238E27FC236}">
                <a16:creationId xmlns:a16="http://schemas.microsoft.com/office/drawing/2014/main" id="{F919EBA7-12F2-0A40-AF4E-225DAFC05CC1}"/>
              </a:ext>
            </a:extLst>
          </p:cNvPr>
          <p:cNvSpPr>
            <a:spLocks noChangeShapeType="1"/>
          </p:cNvSpPr>
          <p:nvPr/>
        </p:nvSpPr>
        <p:spPr bwMode="auto">
          <a:xfrm flipH="1" flipV="1">
            <a:off x="6917923" y="3083435"/>
            <a:ext cx="141288" cy="274638"/>
          </a:xfrm>
          <a:prstGeom prst="line">
            <a:avLst/>
          </a:prstGeom>
          <a:noFill/>
          <a:ln w="3175">
            <a:solidFill>
              <a:srgbClr val="00B9EA"/>
            </a:solidFill>
            <a:round/>
            <a:headEnd/>
            <a:tailEnd/>
          </a:ln>
          <a:effectLst>
            <a:outerShdw dist="17961" dir="2700000" algn="ctr" rotWithShape="0">
              <a:srgbClr val="000000"/>
            </a:outerShdw>
          </a:effectLst>
          <a:extLst>
            <a:ext uri="{909E8E84-426E-40DD-AFC4-6F175D3DCCD1}">
              <a14:hiddenFill xmlns:a14="http://schemas.microsoft.com/office/drawing/2010/main">
                <a:noFill/>
              </a14:hiddenFill>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617" name="Line 423">
            <a:extLst>
              <a:ext uri="{FF2B5EF4-FFF2-40B4-BE49-F238E27FC236}">
                <a16:creationId xmlns:a16="http://schemas.microsoft.com/office/drawing/2014/main" id="{657FE4F5-ACCC-6E4F-A24D-DE519E080E33}"/>
              </a:ext>
            </a:extLst>
          </p:cNvPr>
          <p:cNvSpPr>
            <a:spLocks noChangeShapeType="1"/>
          </p:cNvSpPr>
          <p:nvPr/>
        </p:nvSpPr>
        <p:spPr bwMode="auto">
          <a:xfrm flipH="1">
            <a:off x="6862361" y="3599373"/>
            <a:ext cx="457200" cy="230187"/>
          </a:xfrm>
          <a:prstGeom prst="line">
            <a:avLst/>
          </a:prstGeom>
          <a:noFill/>
          <a:ln w="3175">
            <a:solidFill>
              <a:srgbClr val="00B9EA"/>
            </a:solidFill>
            <a:round/>
            <a:headEnd/>
            <a:tailEnd/>
          </a:ln>
          <a:effectLst>
            <a:outerShdw dist="17961" dir="2700000" algn="ctr" rotWithShape="0">
              <a:srgbClr val="000000"/>
            </a:outerShdw>
          </a:effectLst>
          <a:extLst>
            <a:ext uri="{909E8E84-426E-40DD-AFC4-6F175D3DCCD1}">
              <a14:hiddenFill xmlns:a14="http://schemas.microsoft.com/office/drawing/2010/main">
                <a:noFill/>
              </a14:hiddenFill>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pic>
        <p:nvPicPr>
          <p:cNvPr id="618" name="Picture 424">
            <a:extLst>
              <a:ext uri="{FF2B5EF4-FFF2-40B4-BE49-F238E27FC236}">
                <a16:creationId xmlns:a16="http://schemas.microsoft.com/office/drawing/2014/main" id="{7F4836B3-F143-244D-8DD9-5171F1081039}"/>
              </a:ext>
            </a:extLst>
          </p:cNvPr>
          <p:cNvPicPr>
            <a:picLocks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3387323" y="2600835"/>
            <a:ext cx="365125"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619" name="Line 425">
            <a:extLst>
              <a:ext uri="{FF2B5EF4-FFF2-40B4-BE49-F238E27FC236}">
                <a16:creationId xmlns:a16="http://schemas.microsoft.com/office/drawing/2014/main" id="{C824ACB5-884A-6E43-A09B-40F6265E1636}"/>
              </a:ext>
            </a:extLst>
          </p:cNvPr>
          <p:cNvSpPr>
            <a:spLocks noChangeShapeType="1"/>
          </p:cNvSpPr>
          <p:nvPr/>
        </p:nvSpPr>
        <p:spPr bwMode="auto">
          <a:xfrm flipV="1">
            <a:off x="3284136" y="3264410"/>
            <a:ext cx="609600" cy="165100"/>
          </a:xfrm>
          <a:prstGeom prst="line">
            <a:avLst/>
          </a:prstGeom>
          <a:noFill/>
          <a:ln w="3175">
            <a:solidFill>
              <a:srgbClr val="00B9EA"/>
            </a:solidFill>
            <a:round/>
            <a:headEnd/>
            <a:tailEnd/>
          </a:ln>
          <a:effectLst>
            <a:outerShdw dist="17961" dir="2700000" algn="ctr" rotWithShape="0">
              <a:srgbClr val="000000"/>
            </a:outerShdw>
          </a:effectLst>
          <a:extLst>
            <a:ext uri="{909E8E84-426E-40DD-AFC4-6F175D3DCCD1}">
              <a14:hiddenFill xmlns:a14="http://schemas.microsoft.com/office/drawing/2010/main">
                <a:noFill/>
              </a14:hiddenFill>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pic>
        <p:nvPicPr>
          <p:cNvPr id="620" name="Picture 426">
            <a:extLst>
              <a:ext uri="{FF2B5EF4-FFF2-40B4-BE49-F238E27FC236}">
                <a16:creationId xmlns:a16="http://schemas.microsoft.com/office/drawing/2014/main" id="{6D62BAB4-2BD6-314F-92C5-4ED74094F44E}"/>
              </a:ext>
            </a:extLst>
          </p:cNvPr>
          <p:cNvPicPr>
            <a:picLocks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3707998" y="3131060"/>
            <a:ext cx="365125"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621" name="Picture 427">
            <a:extLst>
              <a:ext uri="{FF2B5EF4-FFF2-40B4-BE49-F238E27FC236}">
                <a16:creationId xmlns:a16="http://schemas.microsoft.com/office/drawing/2014/main" id="{8D6F9364-D6D1-A44A-8EAA-1A831EEB64BC}"/>
              </a:ext>
            </a:extLst>
          </p:cNvPr>
          <p:cNvPicPr>
            <a:picLocks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4371573" y="2891348"/>
            <a:ext cx="365125"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622" name="Picture 428">
            <a:extLst>
              <a:ext uri="{FF2B5EF4-FFF2-40B4-BE49-F238E27FC236}">
                <a16:creationId xmlns:a16="http://schemas.microsoft.com/office/drawing/2014/main" id="{D0635774-821B-5742-89EE-69663FEC1DC6}"/>
              </a:ext>
            </a:extLst>
          </p:cNvPr>
          <p:cNvPicPr>
            <a:picLocks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4127098" y="3607310"/>
            <a:ext cx="368300"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623" name="Picture 429">
            <a:extLst>
              <a:ext uri="{FF2B5EF4-FFF2-40B4-BE49-F238E27FC236}">
                <a16:creationId xmlns:a16="http://schemas.microsoft.com/office/drawing/2014/main" id="{6DD7792A-86C1-D54D-B783-DE7C1D806D25}"/>
              </a:ext>
            </a:extLst>
          </p:cNvPr>
          <p:cNvPicPr>
            <a:picLocks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5536798" y="3640648"/>
            <a:ext cx="393700"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624" name="Picture 430">
            <a:extLst>
              <a:ext uri="{FF2B5EF4-FFF2-40B4-BE49-F238E27FC236}">
                <a16:creationId xmlns:a16="http://schemas.microsoft.com/office/drawing/2014/main" id="{390FB0FF-74AE-8B47-882A-36F33157F618}"/>
              </a:ext>
            </a:extLst>
          </p:cNvPr>
          <p:cNvPicPr>
            <a:picLocks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5654273" y="3192973"/>
            <a:ext cx="392113"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625" name="Picture 431">
            <a:extLst>
              <a:ext uri="{FF2B5EF4-FFF2-40B4-BE49-F238E27FC236}">
                <a16:creationId xmlns:a16="http://schemas.microsoft.com/office/drawing/2014/main" id="{1BA7768E-9242-D94E-9890-CBDB817DFEBD}"/>
              </a:ext>
            </a:extLst>
          </p:cNvPr>
          <p:cNvPicPr>
            <a:picLocks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6057498" y="2819910"/>
            <a:ext cx="392113"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626" name="Picture 432">
            <a:extLst>
              <a:ext uri="{FF2B5EF4-FFF2-40B4-BE49-F238E27FC236}">
                <a16:creationId xmlns:a16="http://schemas.microsoft.com/office/drawing/2014/main" id="{E8072897-E05B-E44F-BE62-70A31584D215}"/>
              </a:ext>
            </a:extLst>
          </p:cNvPr>
          <p:cNvPicPr>
            <a:picLocks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6665511" y="2967548"/>
            <a:ext cx="39370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627" name="Picture 433">
            <a:extLst>
              <a:ext uri="{FF2B5EF4-FFF2-40B4-BE49-F238E27FC236}">
                <a16:creationId xmlns:a16="http://schemas.microsoft.com/office/drawing/2014/main" id="{40C0D50B-872C-5E4A-9C67-69AF1ED8C83A}"/>
              </a:ext>
            </a:extLst>
          </p:cNvPr>
          <p:cNvPicPr>
            <a:picLocks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6509936" y="3685098"/>
            <a:ext cx="3937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628" name="Picture 434">
            <a:extLst>
              <a:ext uri="{FF2B5EF4-FFF2-40B4-BE49-F238E27FC236}">
                <a16:creationId xmlns:a16="http://schemas.microsoft.com/office/drawing/2014/main" id="{137E6585-C710-3146-B36E-FFF57A6E47AE}"/>
              </a:ext>
            </a:extLst>
          </p:cNvPr>
          <p:cNvPicPr>
            <a:picLocks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6794098" y="3280285"/>
            <a:ext cx="392113"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629" name="Text Box 435">
            <a:extLst>
              <a:ext uri="{FF2B5EF4-FFF2-40B4-BE49-F238E27FC236}">
                <a16:creationId xmlns:a16="http://schemas.microsoft.com/office/drawing/2014/main" id="{B2E23059-B55A-5B4D-854E-51361EAFEDBD}"/>
              </a:ext>
            </a:extLst>
          </p:cNvPr>
          <p:cNvSpPr txBox="1">
            <a:spLocks noChangeArrowheads="1"/>
          </p:cNvSpPr>
          <p:nvPr/>
        </p:nvSpPr>
        <p:spPr bwMode="auto">
          <a:xfrm>
            <a:off x="5778098" y="1973773"/>
            <a:ext cx="14700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lIns="91557" tIns="45781" rIns="91557" bIns="45781">
            <a:spAutoFit/>
          </a:bodyPr>
          <a:lstStyle>
            <a:lvl1pPr defTabSz="915988">
              <a:defRPr sz="500">
                <a:solidFill>
                  <a:schemeClr val="tx1"/>
                </a:solidFill>
                <a:latin typeface="Times New Roman" charset="0"/>
                <a:ea typeface="ＭＳ Ｐゴシック" charset="-128"/>
              </a:defRPr>
            </a:lvl1pPr>
            <a:lvl2pPr marL="742950" indent="-285750" defTabSz="915988">
              <a:defRPr sz="500">
                <a:solidFill>
                  <a:schemeClr val="tx1"/>
                </a:solidFill>
                <a:latin typeface="Times New Roman" charset="0"/>
                <a:ea typeface="ＭＳ Ｐゴシック" charset="-128"/>
              </a:defRPr>
            </a:lvl2pPr>
            <a:lvl3pPr marL="1143000" indent="-228600" defTabSz="915988">
              <a:defRPr sz="500">
                <a:solidFill>
                  <a:schemeClr val="tx1"/>
                </a:solidFill>
                <a:latin typeface="Times New Roman" charset="0"/>
                <a:ea typeface="ＭＳ Ｐゴシック" charset="-128"/>
              </a:defRPr>
            </a:lvl3pPr>
            <a:lvl4pPr marL="1600200" indent="-228600" defTabSz="915988">
              <a:defRPr sz="500">
                <a:solidFill>
                  <a:schemeClr val="tx1"/>
                </a:solidFill>
                <a:latin typeface="Times New Roman" charset="0"/>
                <a:ea typeface="ＭＳ Ｐゴシック" charset="-128"/>
              </a:defRPr>
            </a:lvl4pPr>
            <a:lvl5pPr marL="2057400" indent="-228600" defTabSz="915988">
              <a:defRPr sz="500">
                <a:solidFill>
                  <a:schemeClr val="tx1"/>
                </a:solidFill>
                <a:latin typeface="Times New Roman"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9pPr>
          </a:lstStyle>
          <a:p>
            <a:pPr eaLnBrk="0" fontAlgn="base" hangingPunct="0">
              <a:spcBef>
                <a:spcPct val="0"/>
              </a:spcBef>
              <a:spcAft>
                <a:spcPct val="0"/>
              </a:spcAft>
            </a:pPr>
            <a:r>
              <a:rPr lang="en-US" altLang="x-none" sz="1600">
                <a:solidFill>
                  <a:srgbClr val="000000"/>
                </a:solidFill>
                <a:latin typeface="Arial" charset="0"/>
              </a:rPr>
              <a:t>Backbone</a:t>
            </a:r>
            <a:r>
              <a:rPr lang="en-US" altLang="zh-CN" sz="1600">
                <a:solidFill>
                  <a:srgbClr val="000000"/>
                </a:solidFill>
                <a:latin typeface="Arial" charset="0"/>
              </a:rPr>
              <a:t> ISP</a:t>
            </a:r>
            <a:endParaRPr lang="en-US" altLang="x-none" sz="1600">
              <a:solidFill>
                <a:srgbClr val="000000"/>
              </a:solidFill>
              <a:latin typeface="Arial" charset="0"/>
            </a:endParaRPr>
          </a:p>
        </p:txBody>
      </p:sp>
      <p:sp>
        <p:nvSpPr>
          <p:cNvPr id="630" name="Text Box 436">
            <a:extLst>
              <a:ext uri="{FF2B5EF4-FFF2-40B4-BE49-F238E27FC236}">
                <a16:creationId xmlns:a16="http://schemas.microsoft.com/office/drawing/2014/main" id="{2FB3C840-8D92-A847-BFC9-342BB97A775B}"/>
              </a:ext>
            </a:extLst>
          </p:cNvPr>
          <p:cNvSpPr txBox="1">
            <a:spLocks noChangeArrowheads="1"/>
          </p:cNvSpPr>
          <p:nvPr/>
        </p:nvSpPr>
        <p:spPr bwMode="auto">
          <a:xfrm>
            <a:off x="4103286" y="2000760"/>
            <a:ext cx="47148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lIns="91557" tIns="45781" rIns="91557" bIns="45781">
            <a:spAutoFit/>
          </a:bodyPr>
          <a:lstStyle>
            <a:lvl1pPr defTabSz="915988">
              <a:defRPr sz="500">
                <a:solidFill>
                  <a:schemeClr val="tx1"/>
                </a:solidFill>
                <a:latin typeface="Times New Roman" charset="0"/>
                <a:ea typeface="ＭＳ Ｐゴシック" charset="-128"/>
              </a:defRPr>
            </a:lvl1pPr>
            <a:lvl2pPr marL="742950" indent="-285750" defTabSz="915988">
              <a:defRPr sz="500">
                <a:solidFill>
                  <a:schemeClr val="tx1"/>
                </a:solidFill>
                <a:latin typeface="Times New Roman" charset="0"/>
                <a:ea typeface="ＭＳ Ｐゴシック" charset="-128"/>
              </a:defRPr>
            </a:lvl2pPr>
            <a:lvl3pPr marL="1143000" indent="-228600" defTabSz="915988">
              <a:defRPr sz="500">
                <a:solidFill>
                  <a:schemeClr val="tx1"/>
                </a:solidFill>
                <a:latin typeface="Times New Roman" charset="0"/>
                <a:ea typeface="ＭＳ Ｐゴシック" charset="-128"/>
              </a:defRPr>
            </a:lvl3pPr>
            <a:lvl4pPr marL="1600200" indent="-228600" defTabSz="915988">
              <a:defRPr sz="500">
                <a:solidFill>
                  <a:schemeClr val="tx1"/>
                </a:solidFill>
                <a:latin typeface="Times New Roman" charset="0"/>
                <a:ea typeface="ＭＳ Ｐゴシック" charset="-128"/>
              </a:defRPr>
            </a:lvl4pPr>
            <a:lvl5pPr marL="2057400" indent="-228600" defTabSz="915988">
              <a:defRPr sz="500">
                <a:solidFill>
                  <a:schemeClr val="tx1"/>
                </a:solidFill>
                <a:latin typeface="Times New Roman"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9pPr>
          </a:lstStyle>
          <a:p>
            <a:pPr algn="ctr" eaLnBrk="0" fontAlgn="base" hangingPunct="0">
              <a:spcBef>
                <a:spcPct val="0"/>
              </a:spcBef>
              <a:spcAft>
                <a:spcPct val="0"/>
              </a:spcAft>
            </a:pPr>
            <a:r>
              <a:rPr lang="en-US" altLang="x-none" sz="1400">
                <a:solidFill>
                  <a:srgbClr val="000000"/>
                </a:solidFill>
                <a:latin typeface="Arial" charset="0"/>
              </a:rPr>
              <a:t>ISP</a:t>
            </a:r>
          </a:p>
        </p:txBody>
      </p:sp>
      <p:pic>
        <p:nvPicPr>
          <p:cNvPr id="631" name="Picture 438">
            <a:extLst>
              <a:ext uri="{FF2B5EF4-FFF2-40B4-BE49-F238E27FC236}">
                <a16:creationId xmlns:a16="http://schemas.microsoft.com/office/drawing/2014/main" id="{E5F6A460-43A2-2143-9DB2-8176072618EF}"/>
              </a:ext>
            </a:extLst>
          </p:cNvPr>
          <p:cNvPicPr>
            <a:picLocks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5030386" y="2989773"/>
            <a:ext cx="36512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grpSp>
        <p:nvGrpSpPr>
          <p:cNvPr id="632" name="Group 439">
            <a:extLst>
              <a:ext uri="{FF2B5EF4-FFF2-40B4-BE49-F238E27FC236}">
                <a16:creationId xmlns:a16="http://schemas.microsoft.com/office/drawing/2014/main" id="{9E78A832-426F-9241-A885-EDA266552B55}"/>
              </a:ext>
            </a:extLst>
          </p:cNvPr>
          <p:cNvGrpSpPr>
            <a:grpSpLocks/>
          </p:cNvGrpSpPr>
          <p:nvPr/>
        </p:nvGrpSpPr>
        <p:grpSpPr bwMode="auto">
          <a:xfrm>
            <a:off x="7471961" y="2454785"/>
            <a:ext cx="1803400" cy="1627188"/>
            <a:chOff x="1358" y="1894"/>
            <a:chExt cx="2981" cy="1793"/>
          </a:xfrm>
        </p:grpSpPr>
        <p:sp>
          <p:nvSpPr>
            <p:cNvPr id="633" name="Oval 440">
              <a:extLst>
                <a:ext uri="{FF2B5EF4-FFF2-40B4-BE49-F238E27FC236}">
                  <a16:creationId xmlns:a16="http://schemas.microsoft.com/office/drawing/2014/main" id="{223E11E0-F538-A247-B4A8-B1C5EE61628C}"/>
                </a:ext>
              </a:extLst>
            </p:cNvPr>
            <p:cNvSpPr>
              <a:spLocks noChangeArrowheads="1"/>
            </p:cNvSpPr>
            <p:nvPr/>
          </p:nvSpPr>
          <p:spPr bwMode="auto">
            <a:xfrm>
              <a:off x="2376" y="1894"/>
              <a:ext cx="1299" cy="742"/>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634" name="Oval 441">
              <a:extLst>
                <a:ext uri="{FF2B5EF4-FFF2-40B4-BE49-F238E27FC236}">
                  <a16:creationId xmlns:a16="http://schemas.microsoft.com/office/drawing/2014/main" id="{5C2B2355-5B2D-4F48-9EE3-76D581F6EEB3}"/>
                </a:ext>
              </a:extLst>
            </p:cNvPr>
            <p:cNvSpPr>
              <a:spLocks noChangeArrowheads="1"/>
            </p:cNvSpPr>
            <p:nvPr/>
          </p:nvSpPr>
          <p:spPr bwMode="auto">
            <a:xfrm>
              <a:off x="1662" y="2088"/>
              <a:ext cx="996" cy="742"/>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635" name="Oval 442">
              <a:extLst>
                <a:ext uri="{FF2B5EF4-FFF2-40B4-BE49-F238E27FC236}">
                  <a16:creationId xmlns:a16="http://schemas.microsoft.com/office/drawing/2014/main" id="{150B3A11-5F2C-B947-AAEB-C627FB21676B}"/>
                </a:ext>
              </a:extLst>
            </p:cNvPr>
            <p:cNvSpPr>
              <a:spLocks noChangeArrowheads="1"/>
            </p:cNvSpPr>
            <p:nvPr/>
          </p:nvSpPr>
          <p:spPr bwMode="auto">
            <a:xfrm>
              <a:off x="1358" y="2535"/>
              <a:ext cx="672" cy="605"/>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636" name="Oval 443">
              <a:extLst>
                <a:ext uri="{FF2B5EF4-FFF2-40B4-BE49-F238E27FC236}">
                  <a16:creationId xmlns:a16="http://schemas.microsoft.com/office/drawing/2014/main" id="{3D74683F-520E-624D-9BBC-1BC59EF6F848}"/>
                </a:ext>
              </a:extLst>
            </p:cNvPr>
            <p:cNvSpPr>
              <a:spLocks noChangeArrowheads="1"/>
            </p:cNvSpPr>
            <p:nvPr/>
          </p:nvSpPr>
          <p:spPr bwMode="auto">
            <a:xfrm>
              <a:off x="1561" y="2801"/>
              <a:ext cx="1010" cy="656"/>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637" name="Oval 444">
              <a:extLst>
                <a:ext uri="{FF2B5EF4-FFF2-40B4-BE49-F238E27FC236}">
                  <a16:creationId xmlns:a16="http://schemas.microsoft.com/office/drawing/2014/main" id="{33AF07DA-73A4-1842-967A-26889690B0F3}"/>
                </a:ext>
              </a:extLst>
            </p:cNvPr>
            <p:cNvSpPr>
              <a:spLocks noChangeArrowheads="1"/>
            </p:cNvSpPr>
            <p:nvPr/>
          </p:nvSpPr>
          <p:spPr bwMode="auto">
            <a:xfrm>
              <a:off x="2275" y="2909"/>
              <a:ext cx="1509" cy="77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638" name="Oval 445">
              <a:extLst>
                <a:ext uri="{FF2B5EF4-FFF2-40B4-BE49-F238E27FC236}">
                  <a16:creationId xmlns:a16="http://schemas.microsoft.com/office/drawing/2014/main" id="{54C4A70A-7981-A647-80FB-3DDD1558D6DB}"/>
                </a:ext>
              </a:extLst>
            </p:cNvPr>
            <p:cNvSpPr>
              <a:spLocks noChangeArrowheads="1"/>
            </p:cNvSpPr>
            <p:nvPr/>
          </p:nvSpPr>
          <p:spPr bwMode="auto">
            <a:xfrm>
              <a:off x="3235" y="2110"/>
              <a:ext cx="967" cy="583"/>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639" name="Oval 446">
              <a:extLst>
                <a:ext uri="{FF2B5EF4-FFF2-40B4-BE49-F238E27FC236}">
                  <a16:creationId xmlns:a16="http://schemas.microsoft.com/office/drawing/2014/main" id="{E8843366-4746-AA4F-B48F-C5CC51303D6E}"/>
                </a:ext>
              </a:extLst>
            </p:cNvPr>
            <p:cNvSpPr>
              <a:spLocks noChangeArrowheads="1"/>
            </p:cNvSpPr>
            <p:nvPr/>
          </p:nvSpPr>
          <p:spPr bwMode="auto">
            <a:xfrm>
              <a:off x="3379" y="2484"/>
              <a:ext cx="960" cy="584"/>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640" name="Oval 447">
              <a:extLst>
                <a:ext uri="{FF2B5EF4-FFF2-40B4-BE49-F238E27FC236}">
                  <a16:creationId xmlns:a16="http://schemas.microsoft.com/office/drawing/2014/main" id="{6FF19907-D991-EA41-88DE-5C5AEFCB22B5}"/>
                </a:ext>
              </a:extLst>
            </p:cNvPr>
            <p:cNvSpPr>
              <a:spLocks noChangeArrowheads="1"/>
            </p:cNvSpPr>
            <p:nvPr/>
          </p:nvSpPr>
          <p:spPr bwMode="auto">
            <a:xfrm>
              <a:off x="3293" y="2607"/>
              <a:ext cx="953" cy="95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641" name="Oval 448">
              <a:extLst>
                <a:ext uri="{FF2B5EF4-FFF2-40B4-BE49-F238E27FC236}">
                  <a16:creationId xmlns:a16="http://schemas.microsoft.com/office/drawing/2014/main" id="{E24F6D7F-4F56-AC4A-AF0A-3C75BBBBF953}"/>
                </a:ext>
              </a:extLst>
            </p:cNvPr>
            <p:cNvSpPr>
              <a:spLocks noChangeArrowheads="1"/>
            </p:cNvSpPr>
            <p:nvPr/>
          </p:nvSpPr>
          <p:spPr bwMode="auto">
            <a:xfrm>
              <a:off x="1900" y="2319"/>
              <a:ext cx="1934" cy="95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grpSp>
      <p:grpSp>
        <p:nvGrpSpPr>
          <p:cNvPr id="642" name="Group 449">
            <a:extLst>
              <a:ext uri="{FF2B5EF4-FFF2-40B4-BE49-F238E27FC236}">
                <a16:creationId xmlns:a16="http://schemas.microsoft.com/office/drawing/2014/main" id="{5FC29FBB-58D8-EE4C-A4A4-97898D3EDAD0}"/>
              </a:ext>
            </a:extLst>
          </p:cNvPr>
          <p:cNvGrpSpPr>
            <a:grpSpLocks/>
          </p:cNvGrpSpPr>
          <p:nvPr/>
        </p:nvGrpSpPr>
        <p:grpSpPr bwMode="auto">
          <a:xfrm>
            <a:off x="7471961" y="2454785"/>
            <a:ext cx="1803400" cy="1655763"/>
            <a:chOff x="1358" y="1886"/>
            <a:chExt cx="2989" cy="1810"/>
          </a:xfrm>
        </p:grpSpPr>
        <p:sp>
          <p:nvSpPr>
            <p:cNvPr id="643" name="Arc 450">
              <a:extLst>
                <a:ext uri="{FF2B5EF4-FFF2-40B4-BE49-F238E27FC236}">
                  <a16:creationId xmlns:a16="http://schemas.microsoft.com/office/drawing/2014/main" id="{38FB6CFA-A36E-7A4B-9A38-7511E21E1D13}"/>
                </a:ext>
              </a:extLst>
            </p:cNvPr>
            <p:cNvSpPr>
              <a:spLocks/>
            </p:cNvSpPr>
            <p:nvPr/>
          </p:nvSpPr>
          <p:spPr bwMode="auto">
            <a:xfrm>
              <a:off x="2404" y="1886"/>
              <a:ext cx="1247" cy="375"/>
            </a:xfrm>
            <a:custGeom>
              <a:avLst/>
              <a:gdLst>
                <a:gd name="T0" fmla="*/ 0 w 40985"/>
                <a:gd name="T1" fmla="*/ 0 h 21600"/>
                <a:gd name="T2" fmla="*/ 0 w 40985"/>
                <a:gd name="T3" fmla="*/ 0 h 21600"/>
                <a:gd name="T4" fmla="*/ 0 w 40985"/>
                <a:gd name="T5" fmla="*/ 0 h 21600"/>
                <a:gd name="T6" fmla="*/ 0 60000 65536"/>
                <a:gd name="T7" fmla="*/ 0 60000 65536"/>
                <a:gd name="T8" fmla="*/ 0 60000 65536"/>
                <a:gd name="T9" fmla="*/ 0 w 40985"/>
                <a:gd name="T10" fmla="*/ 0 h 21600"/>
                <a:gd name="T11" fmla="*/ 40985 w 40985"/>
                <a:gd name="T12" fmla="*/ 21600 h 21600"/>
              </a:gdLst>
              <a:ahLst/>
              <a:cxnLst>
                <a:cxn ang="T6">
                  <a:pos x="T0" y="T1"/>
                </a:cxn>
                <a:cxn ang="T7">
                  <a:pos x="T2" y="T3"/>
                </a:cxn>
                <a:cxn ang="T8">
                  <a:pos x="T4" y="T5"/>
                </a:cxn>
              </a:cxnLst>
              <a:rect l="T9" t="T10" r="T11" b="T12"/>
              <a:pathLst>
                <a:path w="40985" h="21600" fill="none" extrusionOk="0">
                  <a:moveTo>
                    <a:pt x="0" y="15316"/>
                  </a:moveTo>
                  <a:cubicBezTo>
                    <a:pt x="2766" y="6218"/>
                    <a:pt x="11157" y="-1"/>
                    <a:pt x="20666" y="0"/>
                  </a:cubicBezTo>
                  <a:cubicBezTo>
                    <a:pt x="29769" y="0"/>
                    <a:pt x="37896" y="5708"/>
                    <a:pt x="40984" y="14272"/>
                  </a:cubicBezTo>
                </a:path>
                <a:path w="40985" h="21600" stroke="0" extrusionOk="0">
                  <a:moveTo>
                    <a:pt x="0" y="15316"/>
                  </a:moveTo>
                  <a:cubicBezTo>
                    <a:pt x="2766" y="6218"/>
                    <a:pt x="11157" y="-1"/>
                    <a:pt x="20666" y="0"/>
                  </a:cubicBezTo>
                  <a:cubicBezTo>
                    <a:pt x="29769" y="0"/>
                    <a:pt x="37896" y="5708"/>
                    <a:pt x="40984" y="14272"/>
                  </a:cubicBezTo>
                  <a:lnTo>
                    <a:pt x="20666" y="21600"/>
                  </a:lnTo>
                  <a:lnTo>
                    <a:pt x="0" y="15316"/>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US" sz="500">
                <a:solidFill>
                  <a:srgbClr val="000000"/>
                </a:solidFill>
                <a:latin typeface="Comic Sans MS" charset="0"/>
                <a:ea typeface="ＭＳ Ｐゴシック" charset="-128"/>
              </a:endParaRPr>
            </a:p>
          </p:txBody>
        </p:sp>
        <p:sp>
          <p:nvSpPr>
            <p:cNvPr id="644" name="Arc 451">
              <a:extLst>
                <a:ext uri="{FF2B5EF4-FFF2-40B4-BE49-F238E27FC236}">
                  <a16:creationId xmlns:a16="http://schemas.microsoft.com/office/drawing/2014/main" id="{162E0541-1D03-0A45-9521-50E247ECB4AD}"/>
                </a:ext>
              </a:extLst>
            </p:cNvPr>
            <p:cNvSpPr>
              <a:spLocks/>
            </p:cNvSpPr>
            <p:nvPr/>
          </p:nvSpPr>
          <p:spPr bwMode="auto">
            <a:xfrm>
              <a:off x="2412" y="1893"/>
              <a:ext cx="1232" cy="368"/>
            </a:xfrm>
            <a:custGeom>
              <a:avLst/>
              <a:gdLst>
                <a:gd name="T0" fmla="*/ 0 w 40951"/>
                <a:gd name="T1" fmla="*/ 0 h 21600"/>
                <a:gd name="T2" fmla="*/ 0 w 40951"/>
                <a:gd name="T3" fmla="*/ 0 h 21600"/>
                <a:gd name="T4" fmla="*/ 0 w 40951"/>
                <a:gd name="T5" fmla="*/ 0 h 21600"/>
                <a:gd name="T6" fmla="*/ 0 60000 65536"/>
                <a:gd name="T7" fmla="*/ 0 60000 65536"/>
                <a:gd name="T8" fmla="*/ 0 60000 65536"/>
                <a:gd name="T9" fmla="*/ 0 w 40951"/>
                <a:gd name="T10" fmla="*/ 0 h 21600"/>
                <a:gd name="T11" fmla="*/ 40951 w 40951"/>
                <a:gd name="T12" fmla="*/ 21600 h 21600"/>
              </a:gdLst>
              <a:ahLst/>
              <a:cxnLst>
                <a:cxn ang="T6">
                  <a:pos x="T0" y="T1"/>
                </a:cxn>
                <a:cxn ang="T7">
                  <a:pos x="T2" y="T3"/>
                </a:cxn>
                <a:cxn ang="T8">
                  <a:pos x="T4" y="T5"/>
                </a:cxn>
              </a:cxnLst>
              <a:rect l="T9" t="T10" r="T11" b="T12"/>
              <a:pathLst>
                <a:path w="40951" h="21600" fill="none" extrusionOk="0">
                  <a:moveTo>
                    <a:pt x="-1" y="15268"/>
                  </a:moveTo>
                  <a:cubicBezTo>
                    <a:pt x="2781" y="6195"/>
                    <a:pt x="11160" y="-1"/>
                    <a:pt x="20651" y="0"/>
                  </a:cubicBezTo>
                  <a:cubicBezTo>
                    <a:pt x="29734" y="0"/>
                    <a:pt x="37847" y="5683"/>
                    <a:pt x="40951" y="14219"/>
                  </a:cubicBezTo>
                </a:path>
                <a:path w="40951" h="21600" stroke="0" extrusionOk="0">
                  <a:moveTo>
                    <a:pt x="-1" y="15268"/>
                  </a:moveTo>
                  <a:cubicBezTo>
                    <a:pt x="2781" y="6195"/>
                    <a:pt x="11160" y="-1"/>
                    <a:pt x="20651" y="0"/>
                  </a:cubicBezTo>
                  <a:cubicBezTo>
                    <a:pt x="29734" y="0"/>
                    <a:pt x="37847" y="5683"/>
                    <a:pt x="40951" y="14219"/>
                  </a:cubicBezTo>
                  <a:lnTo>
                    <a:pt x="20651" y="21600"/>
                  </a:lnTo>
                  <a:lnTo>
                    <a:pt x="-1" y="15268"/>
                  </a:lnTo>
                  <a:close/>
                </a:path>
              </a:pathLst>
            </a:custGeom>
            <a:solidFill>
              <a:srgbClr val="B6C7C9"/>
            </a:solidFill>
            <a:ln w="22225">
              <a:solidFill>
                <a:srgbClr val="6C8F93"/>
              </a:solidFill>
              <a:round/>
              <a:headEnd/>
              <a:tailEnd/>
            </a:ln>
          </p:spPr>
          <p:txBody>
            <a:bodyPr/>
            <a:lstStyle/>
            <a:p>
              <a:pPr algn="ctr" eaLnBrk="0" fontAlgn="base" hangingPunct="0">
                <a:spcBef>
                  <a:spcPct val="0"/>
                </a:spcBef>
                <a:spcAft>
                  <a:spcPct val="0"/>
                </a:spcAft>
              </a:pPr>
              <a:endParaRPr lang="en-US" sz="500">
                <a:solidFill>
                  <a:srgbClr val="000000"/>
                </a:solidFill>
                <a:latin typeface="Comic Sans MS" charset="0"/>
                <a:ea typeface="ＭＳ Ｐゴシック" charset="-128"/>
              </a:endParaRPr>
            </a:p>
          </p:txBody>
        </p:sp>
        <p:sp>
          <p:nvSpPr>
            <p:cNvPr id="645" name="Arc 452">
              <a:extLst>
                <a:ext uri="{FF2B5EF4-FFF2-40B4-BE49-F238E27FC236}">
                  <a16:creationId xmlns:a16="http://schemas.microsoft.com/office/drawing/2014/main" id="{03DB4BD4-0B26-C34F-BFBE-CD23EB9ACDFC}"/>
                </a:ext>
              </a:extLst>
            </p:cNvPr>
            <p:cNvSpPr>
              <a:spLocks/>
            </p:cNvSpPr>
            <p:nvPr/>
          </p:nvSpPr>
          <p:spPr bwMode="auto">
            <a:xfrm>
              <a:off x="1662" y="2081"/>
              <a:ext cx="766" cy="446"/>
            </a:xfrm>
            <a:custGeom>
              <a:avLst/>
              <a:gdLst>
                <a:gd name="T0" fmla="*/ 0 w 33007"/>
                <a:gd name="T1" fmla="*/ 0 h 25698"/>
                <a:gd name="T2" fmla="*/ 0 w 33007"/>
                <a:gd name="T3" fmla="*/ 0 h 25698"/>
                <a:gd name="T4" fmla="*/ 0 w 33007"/>
                <a:gd name="T5" fmla="*/ 0 h 25698"/>
                <a:gd name="T6" fmla="*/ 0 60000 65536"/>
                <a:gd name="T7" fmla="*/ 0 60000 65536"/>
                <a:gd name="T8" fmla="*/ 0 60000 65536"/>
                <a:gd name="T9" fmla="*/ 0 w 33007"/>
                <a:gd name="T10" fmla="*/ 0 h 25698"/>
                <a:gd name="T11" fmla="*/ 33007 w 33007"/>
                <a:gd name="T12" fmla="*/ 25698 h 25698"/>
              </a:gdLst>
              <a:ahLst/>
              <a:cxnLst>
                <a:cxn ang="T6">
                  <a:pos x="T0" y="T1"/>
                </a:cxn>
                <a:cxn ang="T7">
                  <a:pos x="T2" y="T3"/>
                </a:cxn>
                <a:cxn ang="T8">
                  <a:pos x="T4" y="T5"/>
                </a:cxn>
              </a:cxnLst>
              <a:rect l="T9" t="T10" r="T11" b="T12"/>
              <a:pathLst>
                <a:path w="33007" h="25698" fill="none" extrusionOk="0">
                  <a:moveTo>
                    <a:pt x="392" y="25697"/>
                  </a:moveTo>
                  <a:cubicBezTo>
                    <a:pt x="131" y="24347"/>
                    <a:pt x="0" y="22975"/>
                    <a:pt x="0" y="21600"/>
                  </a:cubicBezTo>
                  <a:cubicBezTo>
                    <a:pt x="0" y="9670"/>
                    <a:pt x="9670" y="0"/>
                    <a:pt x="21600" y="0"/>
                  </a:cubicBezTo>
                  <a:cubicBezTo>
                    <a:pt x="25631" y="-1"/>
                    <a:pt x="29583" y="1128"/>
                    <a:pt x="33007" y="3257"/>
                  </a:cubicBezTo>
                </a:path>
                <a:path w="33007" h="25698" stroke="0" extrusionOk="0">
                  <a:moveTo>
                    <a:pt x="392" y="25697"/>
                  </a:moveTo>
                  <a:cubicBezTo>
                    <a:pt x="131" y="24347"/>
                    <a:pt x="0" y="22975"/>
                    <a:pt x="0" y="21600"/>
                  </a:cubicBezTo>
                  <a:cubicBezTo>
                    <a:pt x="0" y="9670"/>
                    <a:pt x="9670" y="0"/>
                    <a:pt x="21600" y="0"/>
                  </a:cubicBezTo>
                  <a:cubicBezTo>
                    <a:pt x="25631" y="-1"/>
                    <a:pt x="29583" y="1128"/>
                    <a:pt x="33007" y="3257"/>
                  </a:cubicBezTo>
                  <a:lnTo>
                    <a:pt x="21600" y="21600"/>
                  </a:lnTo>
                  <a:lnTo>
                    <a:pt x="392" y="2569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US" sz="500">
                <a:solidFill>
                  <a:srgbClr val="000000"/>
                </a:solidFill>
                <a:latin typeface="Comic Sans MS" charset="0"/>
                <a:ea typeface="ＭＳ Ｐゴシック" charset="-128"/>
              </a:endParaRPr>
            </a:p>
          </p:txBody>
        </p:sp>
        <p:sp>
          <p:nvSpPr>
            <p:cNvPr id="646" name="Arc 453">
              <a:extLst>
                <a:ext uri="{FF2B5EF4-FFF2-40B4-BE49-F238E27FC236}">
                  <a16:creationId xmlns:a16="http://schemas.microsoft.com/office/drawing/2014/main" id="{1B8414A2-79FB-2D49-8F28-A9324E30986B}"/>
                </a:ext>
              </a:extLst>
            </p:cNvPr>
            <p:cNvSpPr>
              <a:spLocks/>
            </p:cNvSpPr>
            <p:nvPr/>
          </p:nvSpPr>
          <p:spPr bwMode="auto">
            <a:xfrm>
              <a:off x="1669" y="2088"/>
              <a:ext cx="755" cy="438"/>
            </a:xfrm>
            <a:custGeom>
              <a:avLst/>
              <a:gdLst>
                <a:gd name="T0" fmla="*/ 0 w 32968"/>
                <a:gd name="T1" fmla="*/ 0 h 25717"/>
                <a:gd name="T2" fmla="*/ 0 w 32968"/>
                <a:gd name="T3" fmla="*/ 0 h 25717"/>
                <a:gd name="T4" fmla="*/ 0 w 32968"/>
                <a:gd name="T5" fmla="*/ 0 h 25717"/>
                <a:gd name="T6" fmla="*/ 0 60000 65536"/>
                <a:gd name="T7" fmla="*/ 0 60000 65536"/>
                <a:gd name="T8" fmla="*/ 0 60000 65536"/>
                <a:gd name="T9" fmla="*/ 0 w 32968"/>
                <a:gd name="T10" fmla="*/ 0 h 25717"/>
                <a:gd name="T11" fmla="*/ 32968 w 32968"/>
                <a:gd name="T12" fmla="*/ 25717 h 25717"/>
              </a:gdLst>
              <a:ahLst/>
              <a:cxnLst>
                <a:cxn ang="T6">
                  <a:pos x="T0" y="T1"/>
                </a:cxn>
                <a:cxn ang="T7">
                  <a:pos x="T2" y="T3"/>
                </a:cxn>
                <a:cxn ang="T8">
                  <a:pos x="T4" y="T5"/>
                </a:cxn>
              </a:cxnLst>
              <a:rect l="T9" t="T10" r="T11" b="T12"/>
              <a:pathLst>
                <a:path w="32968" h="25717" fill="none" extrusionOk="0">
                  <a:moveTo>
                    <a:pt x="395" y="25717"/>
                  </a:moveTo>
                  <a:cubicBezTo>
                    <a:pt x="132" y="24360"/>
                    <a:pt x="0" y="22981"/>
                    <a:pt x="0" y="21600"/>
                  </a:cubicBezTo>
                  <a:cubicBezTo>
                    <a:pt x="0" y="9670"/>
                    <a:pt x="9670" y="0"/>
                    <a:pt x="21600" y="0"/>
                  </a:cubicBezTo>
                  <a:cubicBezTo>
                    <a:pt x="25616" y="-1"/>
                    <a:pt x="29552" y="1119"/>
                    <a:pt x="32967" y="3233"/>
                  </a:cubicBezTo>
                </a:path>
                <a:path w="32968" h="25717" stroke="0" extrusionOk="0">
                  <a:moveTo>
                    <a:pt x="395" y="25717"/>
                  </a:moveTo>
                  <a:cubicBezTo>
                    <a:pt x="132" y="24360"/>
                    <a:pt x="0" y="22981"/>
                    <a:pt x="0" y="21600"/>
                  </a:cubicBezTo>
                  <a:cubicBezTo>
                    <a:pt x="0" y="9670"/>
                    <a:pt x="9670" y="0"/>
                    <a:pt x="21600" y="0"/>
                  </a:cubicBezTo>
                  <a:cubicBezTo>
                    <a:pt x="25616" y="-1"/>
                    <a:pt x="29552" y="1119"/>
                    <a:pt x="32967" y="3233"/>
                  </a:cubicBezTo>
                  <a:lnTo>
                    <a:pt x="21600" y="21600"/>
                  </a:lnTo>
                  <a:lnTo>
                    <a:pt x="395" y="25717"/>
                  </a:lnTo>
                  <a:close/>
                </a:path>
              </a:pathLst>
            </a:custGeom>
            <a:solidFill>
              <a:srgbClr val="B6C7C9"/>
            </a:solidFill>
            <a:ln w="22225">
              <a:solidFill>
                <a:srgbClr val="6C8F93"/>
              </a:solidFill>
              <a:round/>
              <a:headEnd/>
              <a:tailEnd/>
            </a:ln>
          </p:spPr>
          <p:txBody>
            <a:bodyPr/>
            <a:lstStyle/>
            <a:p>
              <a:pPr algn="ctr" eaLnBrk="0" fontAlgn="base" hangingPunct="0">
                <a:spcBef>
                  <a:spcPct val="0"/>
                </a:spcBef>
                <a:spcAft>
                  <a:spcPct val="0"/>
                </a:spcAft>
              </a:pPr>
              <a:endParaRPr lang="en-US" sz="500">
                <a:solidFill>
                  <a:srgbClr val="000000"/>
                </a:solidFill>
                <a:latin typeface="Comic Sans MS" charset="0"/>
                <a:ea typeface="ＭＳ Ｐゴシック" charset="-128"/>
              </a:endParaRPr>
            </a:p>
          </p:txBody>
        </p:sp>
        <p:sp>
          <p:nvSpPr>
            <p:cNvPr id="647" name="Arc 454">
              <a:extLst>
                <a:ext uri="{FF2B5EF4-FFF2-40B4-BE49-F238E27FC236}">
                  <a16:creationId xmlns:a16="http://schemas.microsoft.com/office/drawing/2014/main" id="{A4471EFA-7121-C24A-9790-92BF7752C391}"/>
                </a:ext>
              </a:extLst>
            </p:cNvPr>
            <p:cNvSpPr>
              <a:spLocks/>
            </p:cNvSpPr>
            <p:nvPr/>
          </p:nvSpPr>
          <p:spPr bwMode="auto">
            <a:xfrm>
              <a:off x="1553" y="3120"/>
              <a:ext cx="773" cy="345"/>
            </a:xfrm>
            <a:custGeom>
              <a:avLst/>
              <a:gdLst>
                <a:gd name="T0" fmla="*/ 0 w 32097"/>
                <a:gd name="T1" fmla="*/ 0 h 21984"/>
                <a:gd name="T2" fmla="*/ 0 w 32097"/>
                <a:gd name="T3" fmla="*/ 0 h 21984"/>
                <a:gd name="T4" fmla="*/ 0 w 32097"/>
                <a:gd name="T5" fmla="*/ 0 h 21984"/>
                <a:gd name="T6" fmla="*/ 0 60000 65536"/>
                <a:gd name="T7" fmla="*/ 0 60000 65536"/>
                <a:gd name="T8" fmla="*/ 0 60000 65536"/>
                <a:gd name="T9" fmla="*/ 0 w 32097"/>
                <a:gd name="T10" fmla="*/ 0 h 21984"/>
                <a:gd name="T11" fmla="*/ 32097 w 32097"/>
                <a:gd name="T12" fmla="*/ 21984 h 21984"/>
              </a:gdLst>
              <a:ahLst/>
              <a:cxnLst>
                <a:cxn ang="T6">
                  <a:pos x="T0" y="T1"/>
                </a:cxn>
                <a:cxn ang="T7">
                  <a:pos x="T2" y="T3"/>
                </a:cxn>
                <a:cxn ang="T8">
                  <a:pos x="T4" y="T5"/>
                </a:cxn>
              </a:cxnLst>
              <a:rect l="T9" t="T10" r="T11" b="T12"/>
              <a:pathLst>
                <a:path w="32097" h="21984" fill="none" extrusionOk="0">
                  <a:moveTo>
                    <a:pt x="32096" y="19261"/>
                  </a:moveTo>
                  <a:cubicBezTo>
                    <a:pt x="28886" y="21047"/>
                    <a:pt x="25273" y="21983"/>
                    <a:pt x="21600" y="21984"/>
                  </a:cubicBezTo>
                  <a:cubicBezTo>
                    <a:pt x="9670" y="21984"/>
                    <a:pt x="0" y="12313"/>
                    <a:pt x="0" y="384"/>
                  </a:cubicBezTo>
                  <a:cubicBezTo>
                    <a:pt x="-1" y="255"/>
                    <a:pt x="1" y="127"/>
                    <a:pt x="3" y="0"/>
                  </a:cubicBezTo>
                </a:path>
                <a:path w="32097" h="21984" stroke="0" extrusionOk="0">
                  <a:moveTo>
                    <a:pt x="32096" y="19261"/>
                  </a:moveTo>
                  <a:cubicBezTo>
                    <a:pt x="28886" y="21047"/>
                    <a:pt x="25273" y="21983"/>
                    <a:pt x="21600" y="21984"/>
                  </a:cubicBezTo>
                  <a:cubicBezTo>
                    <a:pt x="9670" y="21984"/>
                    <a:pt x="0" y="12313"/>
                    <a:pt x="0" y="384"/>
                  </a:cubicBezTo>
                  <a:cubicBezTo>
                    <a:pt x="-1" y="255"/>
                    <a:pt x="1" y="127"/>
                    <a:pt x="3" y="0"/>
                  </a:cubicBezTo>
                  <a:lnTo>
                    <a:pt x="21600" y="384"/>
                  </a:lnTo>
                  <a:lnTo>
                    <a:pt x="32096" y="19261"/>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US" sz="500">
                <a:solidFill>
                  <a:srgbClr val="000000"/>
                </a:solidFill>
                <a:latin typeface="Comic Sans MS" charset="0"/>
                <a:ea typeface="ＭＳ Ｐゴシック" charset="-128"/>
              </a:endParaRPr>
            </a:p>
          </p:txBody>
        </p:sp>
        <p:sp>
          <p:nvSpPr>
            <p:cNvPr id="648" name="Arc 455">
              <a:extLst>
                <a:ext uri="{FF2B5EF4-FFF2-40B4-BE49-F238E27FC236}">
                  <a16:creationId xmlns:a16="http://schemas.microsoft.com/office/drawing/2014/main" id="{F47C96E9-BEE5-F24F-A10F-485B078A6112}"/>
                </a:ext>
              </a:extLst>
            </p:cNvPr>
            <p:cNvSpPr>
              <a:spLocks/>
            </p:cNvSpPr>
            <p:nvPr/>
          </p:nvSpPr>
          <p:spPr bwMode="auto">
            <a:xfrm>
              <a:off x="1560" y="3120"/>
              <a:ext cx="761" cy="337"/>
            </a:xfrm>
            <a:custGeom>
              <a:avLst/>
              <a:gdLst>
                <a:gd name="T0" fmla="*/ 0 w 32039"/>
                <a:gd name="T1" fmla="*/ 0 h 21986"/>
                <a:gd name="T2" fmla="*/ 0 w 32039"/>
                <a:gd name="T3" fmla="*/ 0 h 21986"/>
                <a:gd name="T4" fmla="*/ 0 w 32039"/>
                <a:gd name="T5" fmla="*/ 0 h 21986"/>
                <a:gd name="T6" fmla="*/ 0 60000 65536"/>
                <a:gd name="T7" fmla="*/ 0 60000 65536"/>
                <a:gd name="T8" fmla="*/ 0 60000 65536"/>
                <a:gd name="T9" fmla="*/ 0 w 32039"/>
                <a:gd name="T10" fmla="*/ 0 h 21986"/>
                <a:gd name="T11" fmla="*/ 32039 w 32039"/>
                <a:gd name="T12" fmla="*/ 21986 h 21986"/>
              </a:gdLst>
              <a:ahLst/>
              <a:cxnLst>
                <a:cxn ang="T6">
                  <a:pos x="T0" y="T1"/>
                </a:cxn>
                <a:cxn ang="T7">
                  <a:pos x="T2" y="T3"/>
                </a:cxn>
                <a:cxn ang="T8">
                  <a:pos x="T4" y="T5"/>
                </a:cxn>
              </a:cxnLst>
              <a:rect l="T9" t="T10" r="T11" b="T12"/>
              <a:pathLst>
                <a:path w="32039" h="21986" fill="none" extrusionOk="0">
                  <a:moveTo>
                    <a:pt x="32038" y="19295"/>
                  </a:moveTo>
                  <a:cubicBezTo>
                    <a:pt x="28842" y="21060"/>
                    <a:pt x="25251" y="21985"/>
                    <a:pt x="21600" y="21986"/>
                  </a:cubicBezTo>
                  <a:cubicBezTo>
                    <a:pt x="9670" y="21986"/>
                    <a:pt x="0" y="12315"/>
                    <a:pt x="0" y="386"/>
                  </a:cubicBezTo>
                  <a:cubicBezTo>
                    <a:pt x="-1" y="257"/>
                    <a:pt x="1" y="128"/>
                    <a:pt x="3" y="0"/>
                  </a:cubicBezTo>
                </a:path>
                <a:path w="32039" h="21986" stroke="0" extrusionOk="0">
                  <a:moveTo>
                    <a:pt x="32038" y="19295"/>
                  </a:moveTo>
                  <a:cubicBezTo>
                    <a:pt x="28842" y="21060"/>
                    <a:pt x="25251" y="21985"/>
                    <a:pt x="21600" y="21986"/>
                  </a:cubicBezTo>
                  <a:cubicBezTo>
                    <a:pt x="9670" y="21986"/>
                    <a:pt x="0" y="12315"/>
                    <a:pt x="0" y="386"/>
                  </a:cubicBezTo>
                  <a:cubicBezTo>
                    <a:pt x="-1" y="257"/>
                    <a:pt x="1" y="128"/>
                    <a:pt x="3" y="0"/>
                  </a:cubicBezTo>
                  <a:lnTo>
                    <a:pt x="21600" y="386"/>
                  </a:lnTo>
                  <a:lnTo>
                    <a:pt x="32038" y="19295"/>
                  </a:lnTo>
                  <a:close/>
                </a:path>
              </a:pathLst>
            </a:custGeom>
            <a:solidFill>
              <a:srgbClr val="B6C7C9"/>
            </a:solidFill>
            <a:ln w="22225">
              <a:solidFill>
                <a:srgbClr val="6C8F93"/>
              </a:solidFill>
              <a:round/>
              <a:headEnd/>
              <a:tailEnd/>
            </a:ln>
          </p:spPr>
          <p:txBody>
            <a:bodyPr/>
            <a:lstStyle/>
            <a:p>
              <a:pPr algn="ctr" eaLnBrk="0" fontAlgn="base" hangingPunct="0">
                <a:spcBef>
                  <a:spcPct val="0"/>
                </a:spcBef>
                <a:spcAft>
                  <a:spcPct val="0"/>
                </a:spcAft>
              </a:pPr>
              <a:endParaRPr lang="en-US" sz="500">
                <a:solidFill>
                  <a:srgbClr val="000000"/>
                </a:solidFill>
                <a:latin typeface="Comic Sans MS" charset="0"/>
                <a:ea typeface="ＭＳ Ｐゴシック" charset="-128"/>
              </a:endParaRPr>
            </a:p>
          </p:txBody>
        </p:sp>
        <p:sp>
          <p:nvSpPr>
            <p:cNvPr id="649" name="Arc 456">
              <a:extLst>
                <a:ext uri="{FF2B5EF4-FFF2-40B4-BE49-F238E27FC236}">
                  <a16:creationId xmlns:a16="http://schemas.microsoft.com/office/drawing/2014/main" id="{4DA0E12C-7FEA-DE4B-9599-82B0D8EC5AB7}"/>
                </a:ext>
              </a:extLst>
            </p:cNvPr>
            <p:cNvSpPr>
              <a:spLocks/>
            </p:cNvSpPr>
            <p:nvPr/>
          </p:nvSpPr>
          <p:spPr bwMode="auto">
            <a:xfrm>
              <a:off x="3626" y="2103"/>
              <a:ext cx="584" cy="427"/>
            </a:xfrm>
            <a:custGeom>
              <a:avLst/>
              <a:gdLst>
                <a:gd name="T0" fmla="*/ 0 w 26070"/>
                <a:gd name="T1" fmla="*/ 0 h 31631"/>
                <a:gd name="T2" fmla="*/ 0 w 26070"/>
                <a:gd name="T3" fmla="*/ 0 h 31631"/>
                <a:gd name="T4" fmla="*/ 0 w 26070"/>
                <a:gd name="T5" fmla="*/ 0 h 31631"/>
                <a:gd name="T6" fmla="*/ 0 60000 65536"/>
                <a:gd name="T7" fmla="*/ 0 60000 65536"/>
                <a:gd name="T8" fmla="*/ 0 60000 65536"/>
                <a:gd name="T9" fmla="*/ 0 w 26070"/>
                <a:gd name="T10" fmla="*/ 0 h 31631"/>
                <a:gd name="T11" fmla="*/ 26070 w 26070"/>
                <a:gd name="T12" fmla="*/ 31631 h 31631"/>
              </a:gdLst>
              <a:ahLst/>
              <a:cxnLst>
                <a:cxn ang="T6">
                  <a:pos x="T0" y="T1"/>
                </a:cxn>
                <a:cxn ang="T7">
                  <a:pos x="T2" y="T3"/>
                </a:cxn>
                <a:cxn ang="T8">
                  <a:pos x="T4" y="T5"/>
                </a:cxn>
              </a:cxnLst>
              <a:rect l="T9" t="T10" r="T11" b="T12"/>
              <a:pathLst>
                <a:path w="26070" h="31631" fill="none" extrusionOk="0">
                  <a:moveTo>
                    <a:pt x="-1" y="467"/>
                  </a:moveTo>
                  <a:cubicBezTo>
                    <a:pt x="1469" y="156"/>
                    <a:pt x="2967" y="-1"/>
                    <a:pt x="4470" y="0"/>
                  </a:cubicBezTo>
                  <a:cubicBezTo>
                    <a:pt x="16399" y="0"/>
                    <a:pt x="26070" y="9670"/>
                    <a:pt x="26070" y="21600"/>
                  </a:cubicBezTo>
                  <a:cubicBezTo>
                    <a:pt x="26070" y="25094"/>
                    <a:pt x="25222" y="28536"/>
                    <a:pt x="23599" y="31631"/>
                  </a:cubicBezTo>
                </a:path>
                <a:path w="26070" h="31631" stroke="0" extrusionOk="0">
                  <a:moveTo>
                    <a:pt x="-1" y="467"/>
                  </a:moveTo>
                  <a:cubicBezTo>
                    <a:pt x="1469" y="156"/>
                    <a:pt x="2967" y="-1"/>
                    <a:pt x="4470" y="0"/>
                  </a:cubicBezTo>
                  <a:cubicBezTo>
                    <a:pt x="16399" y="0"/>
                    <a:pt x="26070" y="9670"/>
                    <a:pt x="26070" y="21600"/>
                  </a:cubicBezTo>
                  <a:cubicBezTo>
                    <a:pt x="26070" y="25094"/>
                    <a:pt x="25222" y="28536"/>
                    <a:pt x="23599" y="31631"/>
                  </a:cubicBezTo>
                  <a:lnTo>
                    <a:pt x="4470" y="21600"/>
                  </a:lnTo>
                  <a:lnTo>
                    <a:pt x="-1" y="46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US" sz="500">
                <a:solidFill>
                  <a:srgbClr val="000000"/>
                </a:solidFill>
                <a:latin typeface="Comic Sans MS" charset="0"/>
                <a:ea typeface="ＭＳ Ｐゴシック" charset="-128"/>
              </a:endParaRPr>
            </a:p>
          </p:txBody>
        </p:sp>
        <p:sp>
          <p:nvSpPr>
            <p:cNvPr id="650" name="Arc 457">
              <a:extLst>
                <a:ext uri="{FF2B5EF4-FFF2-40B4-BE49-F238E27FC236}">
                  <a16:creationId xmlns:a16="http://schemas.microsoft.com/office/drawing/2014/main" id="{EFF3889E-6257-D547-BBDA-B62ED73C6065}"/>
                </a:ext>
              </a:extLst>
            </p:cNvPr>
            <p:cNvSpPr>
              <a:spLocks/>
            </p:cNvSpPr>
            <p:nvPr/>
          </p:nvSpPr>
          <p:spPr bwMode="auto">
            <a:xfrm>
              <a:off x="3628" y="2110"/>
              <a:ext cx="574" cy="418"/>
            </a:xfrm>
            <a:custGeom>
              <a:avLst/>
              <a:gdLst>
                <a:gd name="T0" fmla="*/ 0 w 26029"/>
                <a:gd name="T1" fmla="*/ 0 h 31708"/>
                <a:gd name="T2" fmla="*/ 0 w 26029"/>
                <a:gd name="T3" fmla="*/ 0 h 31708"/>
                <a:gd name="T4" fmla="*/ 0 w 26029"/>
                <a:gd name="T5" fmla="*/ 0 h 31708"/>
                <a:gd name="T6" fmla="*/ 0 60000 65536"/>
                <a:gd name="T7" fmla="*/ 0 60000 65536"/>
                <a:gd name="T8" fmla="*/ 0 60000 65536"/>
                <a:gd name="T9" fmla="*/ 0 w 26029"/>
                <a:gd name="T10" fmla="*/ 0 h 31708"/>
                <a:gd name="T11" fmla="*/ 26029 w 26029"/>
                <a:gd name="T12" fmla="*/ 31708 h 31708"/>
              </a:gdLst>
              <a:ahLst/>
              <a:cxnLst>
                <a:cxn ang="T6">
                  <a:pos x="T0" y="T1"/>
                </a:cxn>
                <a:cxn ang="T7">
                  <a:pos x="T2" y="T3"/>
                </a:cxn>
                <a:cxn ang="T8">
                  <a:pos x="T4" y="T5"/>
                </a:cxn>
              </a:cxnLst>
              <a:rect l="T9" t="T10" r="T11" b="T12"/>
              <a:pathLst>
                <a:path w="26029" h="31708" fill="none" extrusionOk="0">
                  <a:moveTo>
                    <a:pt x="-1" y="458"/>
                  </a:moveTo>
                  <a:cubicBezTo>
                    <a:pt x="1456" y="153"/>
                    <a:pt x="2940" y="-1"/>
                    <a:pt x="4429" y="0"/>
                  </a:cubicBezTo>
                  <a:cubicBezTo>
                    <a:pt x="16358" y="0"/>
                    <a:pt x="26029" y="9670"/>
                    <a:pt x="26029" y="21600"/>
                  </a:cubicBezTo>
                  <a:cubicBezTo>
                    <a:pt x="26029" y="25123"/>
                    <a:pt x="25166" y="28593"/>
                    <a:pt x="23517" y="31707"/>
                  </a:cubicBezTo>
                </a:path>
                <a:path w="26029" h="31708" stroke="0" extrusionOk="0">
                  <a:moveTo>
                    <a:pt x="-1" y="458"/>
                  </a:moveTo>
                  <a:cubicBezTo>
                    <a:pt x="1456" y="153"/>
                    <a:pt x="2940" y="-1"/>
                    <a:pt x="4429" y="0"/>
                  </a:cubicBezTo>
                  <a:cubicBezTo>
                    <a:pt x="16358" y="0"/>
                    <a:pt x="26029" y="9670"/>
                    <a:pt x="26029" y="21600"/>
                  </a:cubicBezTo>
                  <a:cubicBezTo>
                    <a:pt x="26029" y="25123"/>
                    <a:pt x="25166" y="28593"/>
                    <a:pt x="23517" y="31707"/>
                  </a:cubicBezTo>
                  <a:lnTo>
                    <a:pt x="4429" y="21600"/>
                  </a:lnTo>
                  <a:lnTo>
                    <a:pt x="-1" y="458"/>
                  </a:lnTo>
                  <a:close/>
                </a:path>
              </a:pathLst>
            </a:custGeom>
            <a:solidFill>
              <a:srgbClr val="B6C7C9"/>
            </a:solidFill>
            <a:ln w="22225">
              <a:solidFill>
                <a:srgbClr val="6C8F93"/>
              </a:solidFill>
              <a:round/>
              <a:headEnd/>
              <a:tailEnd/>
            </a:ln>
          </p:spPr>
          <p:txBody>
            <a:bodyPr/>
            <a:lstStyle/>
            <a:p>
              <a:pPr algn="ctr" eaLnBrk="0" fontAlgn="base" hangingPunct="0">
                <a:spcBef>
                  <a:spcPct val="0"/>
                </a:spcBef>
                <a:spcAft>
                  <a:spcPct val="0"/>
                </a:spcAft>
              </a:pPr>
              <a:endParaRPr lang="en-US" sz="500">
                <a:solidFill>
                  <a:srgbClr val="000000"/>
                </a:solidFill>
                <a:latin typeface="Comic Sans MS" charset="0"/>
                <a:ea typeface="ＭＳ Ｐゴシック" charset="-128"/>
              </a:endParaRPr>
            </a:p>
          </p:txBody>
        </p:sp>
        <p:sp>
          <p:nvSpPr>
            <p:cNvPr id="651" name="Arc 458">
              <a:extLst>
                <a:ext uri="{FF2B5EF4-FFF2-40B4-BE49-F238E27FC236}">
                  <a16:creationId xmlns:a16="http://schemas.microsoft.com/office/drawing/2014/main" id="{B36972ED-7AF6-B741-8834-C9C9F5B07B93}"/>
                </a:ext>
              </a:extLst>
            </p:cNvPr>
            <p:cNvSpPr>
              <a:spLocks/>
            </p:cNvSpPr>
            <p:nvPr/>
          </p:nvSpPr>
          <p:spPr bwMode="auto">
            <a:xfrm>
              <a:off x="3791" y="2534"/>
              <a:ext cx="556" cy="428"/>
            </a:xfrm>
            <a:custGeom>
              <a:avLst/>
              <a:gdLst>
                <a:gd name="T0" fmla="*/ 0 w 21600"/>
                <a:gd name="T1" fmla="*/ 0 h 29154"/>
                <a:gd name="T2" fmla="*/ 0 w 21600"/>
                <a:gd name="T3" fmla="*/ 0 h 29154"/>
                <a:gd name="T4" fmla="*/ 0 w 21600"/>
                <a:gd name="T5" fmla="*/ 0 h 29154"/>
                <a:gd name="T6" fmla="*/ 0 60000 65536"/>
                <a:gd name="T7" fmla="*/ 0 60000 65536"/>
                <a:gd name="T8" fmla="*/ 0 60000 65536"/>
                <a:gd name="T9" fmla="*/ 0 w 21600"/>
                <a:gd name="T10" fmla="*/ 0 h 29154"/>
                <a:gd name="T11" fmla="*/ 21600 w 21600"/>
                <a:gd name="T12" fmla="*/ 29154 h 29154"/>
              </a:gdLst>
              <a:ahLst/>
              <a:cxnLst>
                <a:cxn ang="T6">
                  <a:pos x="T0" y="T1"/>
                </a:cxn>
                <a:cxn ang="T7">
                  <a:pos x="T2" y="T3"/>
                </a:cxn>
                <a:cxn ang="T8">
                  <a:pos x="T4" y="T5"/>
                </a:cxn>
              </a:cxnLst>
              <a:rect l="T9" t="T10" r="T11" b="T12"/>
              <a:pathLst>
                <a:path w="21600" h="29154" fill="none" extrusionOk="0">
                  <a:moveTo>
                    <a:pt x="13583" y="0"/>
                  </a:moveTo>
                  <a:cubicBezTo>
                    <a:pt x="18654" y="4101"/>
                    <a:pt x="21600" y="10273"/>
                    <a:pt x="21600" y="16794"/>
                  </a:cubicBezTo>
                  <a:cubicBezTo>
                    <a:pt x="21600" y="21214"/>
                    <a:pt x="20243" y="25528"/>
                    <a:pt x="17714" y="29154"/>
                  </a:cubicBezTo>
                </a:path>
                <a:path w="21600" h="29154" stroke="0" extrusionOk="0">
                  <a:moveTo>
                    <a:pt x="13583" y="0"/>
                  </a:moveTo>
                  <a:cubicBezTo>
                    <a:pt x="18654" y="4101"/>
                    <a:pt x="21600" y="10273"/>
                    <a:pt x="21600" y="16794"/>
                  </a:cubicBezTo>
                  <a:cubicBezTo>
                    <a:pt x="21600" y="21214"/>
                    <a:pt x="20243" y="25528"/>
                    <a:pt x="17714" y="29154"/>
                  </a:cubicBezTo>
                  <a:lnTo>
                    <a:pt x="0" y="16794"/>
                  </a:lnTo>
                  <a:lnTo>
                    <a:pt x="13583" y="0"/>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US" sz="500">
                <a:solidFill>
                  <a:srgbClr val="000000"/>
                </a:solidFill>
                <a:latin typeface="Comic Sans MS" charset="0"/>
                <a:ea typeface="ＭＳ Ｐゴシック" charset="-128"/>
              </a:endParaRPr>
            </a:p>
          </p:txBody>
        </p:sp>
        <p:sp>
          <p:nvSpPr>
            <p:cNvPr id="652" name="Arc 459">
              <a:extLst>
                <a:ext uri="{FF2B5EF4-FFF2-40B4-BE49-F238E27FC236}">
                  <a16:creationId xmlns:a16="http://schemas.microsoft.com/office/drawing/2014/main" id="{B12C053A-2E7E-014D-BC74-21B136A04ADA}"/>
                </a:ext>
              </a:extLst>
            </p:cNvPr>
            <p:cNvSpPr>
              <a:spLocks/>
            </p:cNvSpPr>
            <p:nvPr/>
          </p:nvSpPr>
          <p:spPr bwMode="auto">
            <a:xfrm>
              <a:off x="3791" y="2538"/>
              <a:ext cx="549" cy="420"/>
            </a:xfrm>
            <a:custGeom>
              <a:avLst/>
              <a:gdLst>
                <a:gd name="T0" fmla="*/ 0 w 21600"/>
                <a:gd name="T1" fmla="*/ 0 h 29298"/>
                <a:gd name="T2" fmla="*/ 0 w 21600"/>
                <a:gd name="T3" fmla="*/ 0 h 29298"/>
                <a:gd name="T4" fmla="*/ 0 w 21600"/>
                <a:gd name="T5" fmla="*/ 0 h 29298"/>
                <a:gd name="T6" fmla="*/ 0 60000 65536"/>
                <a:gd name="T7" fmla="*/ 0 60000 65536"/>
                <a:gd name="T8" fmla="*/ 0 60000 65536"/>
                <a:gd name="T9" fmla="*/ 0 w 21600"/>
                <a:gd name="T10" fmla="*/ 0 h 29298"/>
                <a:gd name="T11" fmla="*/ 21600 w 21600"/>
                <a:gd name="T12" fmla="*/ 29298 h 29298"/>
              </a:gdLst>
              <a:ahLst/>
              <a:cxnLst>
                <a:cxn ang="T6">
                  <a:pos x="T0" y="T1"/>
                </a:cxn>
                <a:cxn ang="T7">
                  <a:pos x="T2" y="T3"/>
                </a:cxn>
                <a:cxn ang="T8">
                  <a:pos x="T4" y="T5"/>
                </a:cxn>
              </a:cxnLst>
              <a:rect l="T9" t="T10" r="T11" b="T12"/>
              <a:pathLst>
                <a:path w="21600" h="29298" fill="none" extrusionOk="0">
                  <a:moveTo>
                    <a:pt x="13504" y="0"/>
                  </a:moveTo>
                  <a:cubicBezTo>
                    <a:pt x="18621" y="4099"/>
                    <a:pt x="21600" y="10301"/>
                    <a:pt x="21600" y="16858"/>
                  </a:cubicBezTo>
                  <a:cubicBezTo>
                    <a:pt x="21600" y="21311"/>
                    <a:pt x="20223" y="25656"/>
                    <a:pt x="17658" y="29298"/>
                  </a:cubicBezTo>
                </a:path>
                <a:path w="21600" h="29298" stroke="0" extrusionOk="0">
                  <a:moveTo>
                    <a:pt x="13504" y="0"/>
                  </a:moveTo>
                  <a:cubicBezTo>
                    <a:pt x="18621" y="4099"/>
                    <a:pt x="21600" y="10301"/>
                    <a:pt x="21600" y="16858"/>
                  </a:cubicBezTo>
                  <a:cubicBezTo>
                    <a:pt x="21600" y="21311"/>
                    <a:pt x="20223" y="25656"/>
                    <a:pt x="17658" y="29298"/>
                  </a:cubicBezTo>
                  <a:lnTo>
                    <a:pt x="0" y="16858"/>
                  </a:lnTo>
                  <a:lnTo>
                    <a:pt x="13504" y="0"/>
                  </a:lnTo>
                  <a:close/>
                </a:path>
              </a:pathLst>
            </a:custGeom>
            <a:solidFill>
              <a:srgbClr val="B6C7C9"/>
            </a:solidFill>
            <a:ln w="22225">
              <a:solidFill>
                <a:srgbClr val="6C8F93"/>
              </a:solidFill>
              <a:round/>
              <a:headEnd/>
              <a:tailEnd/>
            </a:ln>
          </p:spPr>
          <p:txBody>
            <a:bodyPr/>
            <a:lstStyle/>
            <a:p>
              <a:pPr algn="ctr" eaLnBrk="0" fontAlgn="base" hangingPunct="0">
                <a:spcBef>
                  <a:spcPct val="0"/>
                </a:spcBef>
                <a:spcAft>
                  <a:spcPct val="0"/>
                </a:spcAft>
              </a:pPr>
              <a:endParaRPr lang="en-US" sz="500">
                <a:solidFill>
                  <a:srgbClr val="000000"/>
                </a:solidFill>
                <a:latin typeface="Comic Sans MS" charset="0"/>
                <a:ea typeface="ＭＳ Ｐゴシック" charset="-128"/>
              </a:endParaRPr>
            </a:p>
          </p:txBody>
        </p:sp>
        <p:sp>
          <p:nvSpPr>
            <p:cNvPr id="653" name="Arc 460">
              <a:extLst>
                <a:ext uri="{FF2B5EF4-FFF2-40B4-BE49-F238E27FC236}">
                  <a16:creationId xmlns:a16="http://schemas.microsoft.com/office/drawing/2014/main" id="{4E7A7BC4-145B-9146-A5C1-2278FE9929A1}"/>
                </a:ext>
              </a:extLst>
            </p:cNvPr>
            <p:cNvSpPr>
              <a:spLocks/>
            </p:cNvSpPr>
            <p:nvPr/>
          </p:nvSpPr>
          <p:spPr bwMode="auto">
            <a:xfrm>
              <a:off x="3609" y="2973"/>
              <a:ext cx="651" cy="607"/>
            </a:xfrm>
            <a:custGeom>
              <a:avLst/>
              <a:gdLst>
                <a:gd name="T0" fmla="*/ 0 w 28655"/>
                <a:gd name="T1" fmla="*/ 0 h 27157"/>
                <a:gd name="T2" fmla="*/ 0 w 28655"/>
                <a:gd name="T3" fmla="*/ 0 h 27157"/>
                <a:gd name="T4" fmla="*/ 0 w 28655"/>
                <a:gd name="T5" fmla="*/ 0 h 27157"/>
                <a:gd name="T6" fmla="*/ 0 60000 65536"/>
                <a:gd name="T7" fmla="*/ 0 60000 65536"/>
                <a:gd name="T8" fmla="*/ 0 60000 65536"/>
                <a:gd name="T9" fmla="*/ 0 w 28655"/>
                <a:gd name="T10" fmla="*/ 0 h 27157"/>
                <a:gd name="T11" fmla="*/ 28655 w 28655"/>
                <a:gd name="T12" fmla="*/ 27157 h 27157"/>
              </a:gdLst>
              <a:ahLst/>
              <a:cxnLst>
                <a:cxn ang="T6">
                  <a:pos x="T0" y="T1"/>
                </a:cxn>
                <a:cxn ang="T7">
                  <a:pos x="T2" y="T3"/>
                </a:cxn>
                <a:cxn ang="T8">
                  <a:pos x="T4" y="T5"/>
                </a:cxn>
              </a:cxnLst>
              <a:rect l="T9" t="T10" r="T11" b="T12"/>
              <a:pathLst>
                <a:path w="28655" h="27157" fill="none" extrusionOk="0">
                  <a:moveTo>
                    <a:pt x="27927" y="0"/>
                  </a:moveTo>
                  <a:cubicBezTo>
                    <a:pt x="28410" y="1812"/>
                    <a:pt x="28655" y="3680"/>
                    <a:pt x="28655" y="5557"/>
                  </a:cubicBezTo>
                  <a:cubicBezTo>
                    <a:pt x="28655" y="17486"/>
                    <a:pt x="18984" y="27157"/>
                    <a:pt x="7055" y="27157"/>
                  </a:cubicBezTo>
                  <a:cubicBezTo>
                    <a:pt x="4653" y="27157"/>
                    <a:pt x="2269" y="26756"/>
                    <a:pt x="-1" y="25972"/>
                  </a:cubicBezTo>
                </a:path>
                <a:path w="28655" h="27157" stroke="0" extrusionOk="0">
                  <a:moveTo>
                    <a:pt x="27927" y="0"/>
                  </a:moveTo>
                  <a:cubicBezTo>
                    <a:pt x="28410" y="1812"/>
                    <a:pt x="28655" y="3680"/>
                    <a:pt x="28655" y="5557"/>
                  </a:cubicBezTo>
                  <a:cubicBezTo>
                    <a:pt x="28655" y="17486"/>
                    <a:pt x="18984" y="27157"/>
                    <a:pt x="7055" y="27157"/>
                  </a:cubicBezTo>
                  <a:cubicBezTo>
                    <a:pt x="4653" y="27157"/>
                    <a:pt x="2269" y="26756"/>
                    <a:pt x="-1" y="25972"/>
                  </a:cubicBezTo>
                  <a:lnTo>
                    <a:pt x="7055" y="5557"/>
                  </a:lnTo>
                  <a:lnTo>
                    <a:pt x="27927" y="0"/>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US" sz="500">
                <a:solidFill>
                  <a:srgbClr val="000000"/>
                </a:solidFill>
                <a:latin typeface="Comic Sans MS" charset="0"/>
                <a:ea typeface="ＭＳ Ｐゴシック" charset="-128"/>
              </a:endParaRPr>
            </a:p>
          </p:txBody>
        </p:sp>
        <p:sp>
          <p:nvSpPr>
            <p:cNvPr id="654" name="Arc 461">
              <a:extLst>
                <a:ext uri="{FF2B5EF4-FFF2-40B4-BE49-F238E27FC236}">
                  <a16:creationId xmlns:a16="http://schemas.microsoft.com/office/drawing/2014/main" id="{90E9C917-0C65-AE4C-9CFE-C64D0C2C8585}"/>
                </a:ext>
              </a:extLst>
            </p:cNvPr>
            <p:cNvSpPr>
              <a:spLocks/>
            </p:cNvSpPr>
            <p:nvPr/>
          </p:nvSpPr>
          <p:spPr bwMode="auto">
            <a:xfrm>
              <a:off x="3611" y="2975"/>
              <a:ext cx="642" cy="598"/>
            </a:xfrm>
            <a:custGeom>
              <a:avLst/>
              <a:gdLst>
                <a:gd name="T0" fmla="*/ 0 w 28653"/>
                <a:gd name="T1" fmla="*/ 0 h 27158"/>
                <a:gd name="T2" fmla="*/ 0 w 28653"/>
                <a:gd name="T3" fmla="*/ 0 h 27158"/>
                <a:gd name="T4" fmla="*/ 0 w 28653"/>
                <a:gd name="T5" fmla="*/ 0 h 27158"/>
                <a:gd name="T6" fmla="*/ 0 60000 65536"/>
                <a:gd name="T7" fmla="*/ 0 60000 65536"/>
                <a:gd name="T8" fmla="*/ 0 60000 65536"/>
                <a:gd name="T9" fmla="*/ 0 w 28653"/>
                <a:gd name="T10" fmla="*/ 0 h 27158"/>
                <a:gd name="T11" fmla="*/ 28653 w 28653"/>
                <a:gd name="T12" fmla="*/ 27158 h 27158"/>
              </a:gdLst>
              <a:ahLst/>
              <a:cxnLst>
                <a:cxn ang="T6">
                  <a:pos x="T0" y="T1"/>
                </a:cxn>
                <a:cxn ang="T7">
                  <a:pos x="T2" y="T3"/>
                </a:cxn>
                <a:cxn ang="T8">
                  <a:pos x="T4" y="T5"/>
                </a:cxn>
              </a:cxnLst>
              <a:rect l="T9" t="T10" r="T11" b="T12"/>
              <a:pathLst>
                <a:path w="28653" h="27158" fill="none" extrusionOk="0">
                  <a:moveTo>
                    <a:pt x="27925" y="0"/>
                  </a:moveTo>
                  <a:cubicBezTo>
                    <a:pt x="28408" y="1813"/>
                    <a:pt x="28653" y="3681"/>
                    <a:pt x="28653" y="5558"/>
                  </a:cubicBezTo>
                  <a:cubicBezTo>
                    <a:pt x="28653" y="17487"/>
                    <a:pt x="18982" y="27158"/>
                    <a:pt x="7053" y="27158"/>
                  </a:cubicBezTo>
                  <a:cubicBezTo>
                    <a:pt x="4652" y="27158"/>
                    <a:pt x="2268" y="26757"/>
                    <a:pt x="-1" y="25974"/>
                  </a:cubicBezTo>
                </a:path>
                <a:path w="28653" h="27158" stroke="0" extrusionOk="0">
                  <a:moveTo>
                    <a:pt x="27925" y="0"/>
                  </a:moveTo>
                  <a:cubicBezTo>
                    <a:pt x="28408" y="1813"/>
                    <a:pt x="28653" y="3681"/>
                    <a:pt x="28653" y="5558"/>
                  </a:cubicBezTo>
                  <a:cubicBezTo>
                    <a:pt x="28653" y="17487"/>
                    <a:pt x="18982" y="27158"/>
                    <a:pt x="7053" y="27158"/>
                  </a:cubicBezTo>
                  <a:cubicBezTo>
                    <a:pt x="4652" y="27158"/>
                    <a:pt x="2268" y="26757"/>
                    <a:pt x="-1" y="25974"/>
                  </a:cubicBezTo>
                  <a:lnTo>
                    <a:pt x="7053" y="5558"/>
                  </a:lnTo>
                  <a:lnTo>
                    <a:pt x="27925" y="0"/>
                  </a:lnTo>
                  <a:close/>
                </a:path>
              </a:pathLst>
            </a:custGeom>
            <a:solidFill>
              <a:srgbClr val="B6C7C9"/>
            </a:solidFill>
            <a:ln w="22225">
              <a:solidFill>
                <a:srgbClr val="6C8F93"/>
              </a:solidFill>
              <a:round/>
              <a:headEnd/>
              <a:tailEnd/>
            </a:ln>
          </p:spPr>
          <p:txBody>
            <a:bodyPr/>
            <a:lstStyle/>
            <a:p>
              <a:pPr algn="ctr" eaLnBrk="0" fontAlgn="base" hangingPunct="0">
                <a:spcBef>
                  <a:spcPct val="0"/>
                </a:spcBef>
                <a:spcAft>
                  <a:spcPct val="0"/>
                </a:spcAft>
              </a:pPr>
              <a:endParaRPr lang="en-US" sz="500">
                <a:solidFill>
                  <a:srgbClr val="000000"/>
                </a:solidFill>
                <a:latin typeface="Comic Sans MS" charset="0"/>
                <a:ea typeface="ＭＳ Ｐゴシック" charset="-128"/>
              </a:endParaRPr>
            </a:p>
          </p:txBody>
        </p:sp>
        <p:sp>
          <p:nvSpPr>
            <p:cNvPr id="655" name="Arc 462">
              <a:extLst>
                <a:ext uri="{FF2B5EF4-FFF2-40B4-BE49-F238E27FC236}">
                  <a16:creationId xmlns:a16="http://schemas.microsoft.com/office/drawing/2014/main" id="{2693C986-3D39-4440-850F-BCD6009DFE42}"/>
                </a:ext>
              </a:extLst>
            </p:cNvPr>
            <p:cNvSpPr>
              <a:spLocks/>
            </p:cNvSpPr>
            <p:nvPr/>
          </p:nvSpPr>
          <p:spPr bwMode="auto">
            <a:xfrm>
              <a:off x="1358" y="2529"/>
              <a:ext cx="354" cy="592"/>
            </a:xfrm>
            <a:custGeom>
              <a:avLst/>
              <a:gdLst>
                <a:gd name="T0" fmla="*/ 0 w 21600"/>
                <a:gd name="T1" fmla="*/ 0 h 41297"/>
                <a:gd name="T2" fmla="*/ 0 w 21600"/>
                <a:gd name="T3" fmla="*/ 0 h 41297"/>
                <a:gd name="T4" fmla="*/ 0 w 21600"/>
                <a:gd name="T5" fmla="*/ 0 h 41297"/>
                <a:gd name="T6" fmla="*/ 0 60000 65536"/>
                <a:gd name="T7" fmla="*/ 0 60000 65536"/>
                <a:gd name="T8" fmla="*/ 0 60000 65536"/>
                <a:gd name="T9" fmla="*/ 0 w 21600"/>
                <a:gd name="T10" fmla="*/ 0 h 41297"/>
                <a:gd name="T11" fmla="*/ 21600 w 21600"/>
                <a:gd name="T12" fmla="*/ 41297 h 41297"/>
              </a:gdLst>
              <a:ahLst/>
              <a:cxnLst>
                <a:cxn ang="T6">
                  <a:pos x="T0" y="T1"/>
                </a:cxn>
                <a:cxn ang="T7">
                  <a:pos x="T2" y="T3"/>
                </a:cxn>
                <a:cxn ang="T8">
                  <a:pos x="T4" y="T5"/>
                </a:cxn>
              </a:cxnLst>
              <a:rect l="T9" t="T10" r="T11" b="T12"/>
              <a:pathLst>
                <a:path w="21600" h="41297" fill="none" extrusionOk="0">
                  <a:moveTo>
                    <a:pt x="12844" y="41297"/>
                  </a:moveTo>
                  <a:cubicBezTo>
                    <a:pt x="5035" y="37834"/>
                    <a:pt x="0" y="30094"/>
                    <a:pt x="0" y="21551"/>
                  </a:cubicBezTo>
                  <a:cubicBezTo>
                    <a:pt x="-1" y="10187"/>
                    <a:pt x="8803" y="767"/>
                    <a:pt x="20141" y="0"/>
                  </a:cubicBezTo>
                </a:path>
                <a:path w="21600" h="41297" stroke="0" extrusionOk="0">
                  <a:moveTo>
                    <a:pt x="12844" y="41297"/>
                  </a:moveTo>
                  <a:cubicBezTo>
                    <a:pt x="5035" y="37834"/>
                    <a:pt x="0" y="30094"/>
                    <a:pt x="0" y="21551"/>
                  </a:cubicBezTo>
                  <a:cubicBezTo>
                    <a:pt x="-1" y="10187"/>
                    <a:pt x="8803" y="767"/>
                    <a:pt x="20141" y="0"/>
                  </a:cubicBezTo>
                  <a:lnTo>
                    <a:pt x="21600" y="21551"/>
                  </a:lnTo>
                  <a:lnTo>
                    <a:pt x="12844" y="4129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US" sz="500">
                <a:solidFill>
                  <a:srgbClr val="000000"/>
                </a:solidFill>
                <a:latin typeface="Comic Sans MS" charset="0"/>
                <a:ea typeface="ＭＳ Ｐゴシック" charset="-128"/>
              </a:endParaRPr>
            </a:p>
          </p:txBody>
        </p:sp>
        <p:sp>
          <p:nvSpPr>
            <p:cNvPr id="656" name="Arc 463">
              <a:extLst>
                <a:ext uri="{FF2B5EF4-FFF2-40B4-BE49-F238E27FC236}">
                  <a16:creationId xmlns:a16="http://schemas.microsoft.com/office/drawing/2014/main" id="{6746506F-34BB-7F45-A011-3E8667FB9A71}"/>
                </a:ext>
              </a:extLst>
            </p:cNvPr>
            <p:cNvSpPr>
              <a:spLocks/>
            </p:cNvSpPr>
            <p:nvPr/>
          </p:nvSpPr>
          <p:spPr bwMode="auto">
            <a:xfrm>
              <a:off x="1365" y="2536"/>
              <a:ext cx="347" cy="578"/>
            </a:xfrm>
            <a:custGeom>
              <a:avLst/>
              <a:gdLst>
                <a:gd name="T0" fmla="*/ 0 w 21600"/>
                <a:gd name="T1" fmla="*/ 0 h 41307"/>
                <a:gd name="T2" fmla="*/ 0 w 21600"/>
                <a:gd name="T3" fmla="*/ 0 h 41307"/>
                <a:gd name="T4" fmla="*/ 0 w 21600"/>
                <a:gd name="T5" fmla="*/ 0 h 41307"/>
                <a:gd name="T6" fmla="*/ 0 60000 65536"/>
                <a:gd name="T7" fmla="*/ 0 60000 65536"/>
                <a:gd name="T8" fmla="*/ 0 60000 65536"/>
                <a:gd name="T9" fmla="*/ 0 w 21600"/>
                <a:gd name="T10" fmla="*/ 0 h 41307"/>
                <a:gd name="T11" fmla="*/ 21600 w 21600"/>
                <a:gd name="T12" fmla="*/ 41307 h 41307"/>
              </a:gdLst>
              <a:ahLst/>
              <a:cxnLst>
                <a:cxn ang="T6">
                  <a:pos x="T0" y="T1"/>
                </a:cxn>
                <a:cxn ang="T7">
                  <a:pos x="T2" y="T3"/>
                </a:cxn>
                <a:cxn ang="T8">
                  <a:pos x="T4" y="T5"/>
                </a:cxn>
              </a:cxnLst>
              <a:rect l="T9" t="T10" r="T11" b="T12"/>
              <a:pathLst>
                <a:path w="21600" h="41307" fill="none" extrusionOk="0">
                  <a:moveTo>
                    <a:pt x="12867" y="41306"/>
                  </a:moveTo>
                  <a:cubicBezTo>
                    <a:pt x="5045" y="37849"/>
                    <a:pt x="0" y="30102"/>
                    <a:pt x="0" y="21551"/>
                  </a:cubicBezTo>
                  <a:cubicBezTo>
                    <a:pt x="-1" y="10186"/>
                    <a:pt x="8806" y="765"/>
                    <a:pt x="20145" y="-1"/>
                  </a:cubicBezTo>
                </a:path>
                <a:path w="21600" h="41307" stroke="0" extrusionOk="0">
                  <a:moveTo>
                    <a:pt x="12867" y="41306"/>
                  </a:moveTo>
                  <a:cubicBezTo>
                    <a:pt x="5045" y="37849"/>
                    <a:pt x="0" y="30102"/>
                    <a:pt x="0" y="21551"/>
                  </a:cubicBezTo>
                  <a:cubicBezTo>
                    <a:pt x="-1" y="10186"/>
                    <a:pt x="8806" y="765"/>
                    <a:pt x="20145" y="-1"/>
                  </a:cubicBezTo>
                  <a:lnTo>
                    <a:pt x="21600" y="21551"/>
                  </a:lnTo>
                  <a:lnTo>
                    <a:pt x="12867" y="41306"/>
                  </a:lnTo>
                  <a:close/>
                </a:path>
              </a:pathLst>
            </a:custGeom>
            <a:solidFill>
              <a:srgbClr val="B6C7C9"/>
            </a:solidFill>
            <a:ln w="22225">
              <a:solidFill>
                <a:srgbClr val="6C8F93"/>
              </a:solidFill>
              <a:round/>
              <a:headEnd/>
              <a:tailEnd/>
            </a:ln>
          </p:spPr>
          <p:txBody>
            <a:bodyPr/>
            <a:lstStyle/>
            <a:p>
              <a:pPr algn="ctr" eaLnBrk="0" fontAlgn="base" hangingPunct="0">
                <a:spcBef>
                  <a:spcPct val="0"/>
                </a:spcBef>
                <a:spcAft>
                  <a:spcPct val="0"/>
                </a:spcAft>
              </a:pPr>
              <a:endParaRPr lang="en-US" sz="500">
                <a:solidFill>
                  <a:srgbClr val="000000"/>
                </a:solidFill>
                <a:latin typeface="Comic Sans MS" charset="0"/>
                <a:ea typeface="ＭＳ Ｐゴシック" charset="-128"/>
              </a:endParaRPr>
            </a:p>
          </p:txBody>
        </p:sp>
        <p:sp>
          <p:nvSpPr>
            <p:cNvPr id="657" name="Arc 464">
              <a:extLst>
                <a:ext uri="{FF2B5EF4-FFF2-40B4-BE49-F238E27FC236}">
                  <a16:creationId xmlns:a16="http://schemas.microsoft.com/office/drawing/2014/main" id="{9A3B65A4-4EE9-134B-B353-A1E28B3F55C1}"/>
                </a:ext>
              </a:extLst>
            </p:cNvPr>
            <p:cNvSpPr>
              <a:spLocks/>
            </p:cNvSpPr>
            <p:nvPr/>
          </p:nvSpPr>
          <p:spPr bwMode="auto">
            <a:xfrm>
              <a:off x="2293" y="3335"/>
              <a:ext cx="1344" cy="361"/>
            </a:xfrm>
            <a:custGeom>
              <a:avLst/>
              <a:gdLst>
                <a:gd name="T0" fmla="*/ 0 w 39224"/>
                <a:gd name="T1" fmla="*/ 0 h 21600"/>
                <a:gd name="T2" fmla="*/ 0 w 39224"/>
                <a:gd name="T3" fmla="*/ 0 h 21600"/>
                <a:gd name="T4" fmla="*/ 0 w 39224"/>
                <a:gd name="T5" fmla="*/ 0 h 21600"/>
                <a:gd name="T6" fmla="*/ 0 60000 65536"/>
                <a:gd name="T7" fmla="*/ 0 60000 65536"/>
                <a:gd name="T8" fmla="*/ 0 60000 65536"/>
                <a:gd name="T9" fmla="*/ 0 w 39224"/>
                <a:gd name="T10" fmla="*/ 0 h 21600"/>
                <a:gd name="T11" fmla="*/ 39224 w 39224"/>
                <a:gd name="T12" fmla="*/ 21600 h 21600"/>
              </a:gdLst>
              <a:ahLst/>
              <a:cxnLst>
                <a:cxn ang="T6">
                  <a:pos x="T0" y="T1"/>
                </a:cxn>
                <a:cxn ang="T7">
                  <a:pos x="T2" y="T3"/>
                </a:cxn>
                <a:cxn ang="T8">
                  <a:pos x="T4" y="T5"/>
                </a:cxn>
              </a:cxnLst>
              <a:rect l="T9" t="T10" r="T11" b="T12"/>
              <a:pathLst>
                <a:path w="39224" h="21600" fill="none" extrusionOk="0">
                  <a:moveTo>
                    <a:pt x="39224" y="12019"/>
                  </a:moveTo>
                  <a:cubicBezTo>
                    <a:pt x="35214" y="18006"/>
                    <a:pt x="28483" y="21599"/>
                    <a:pt x="21277" y="21600"/>
                  </a:cubicBezTo>
                  <a:cubicBezTo>
                    <a:pt x="10782" y="21600"/>
                    <a:pt x="1807" y="14057"/>
                    <a:pt x="-1" y="3720"/>
                  </a:cubicBezTo>
                </a:path>
                <a:path w="39224" h="21600" stroke="0" extrusionOk="0">
                  <a:moveTo>
                    <a:pt x="39224" y="12019"/>
                  </a:moveTo>
                  <a:cubicBezTo>
                    <a:pt x="35214" y="18006"/>
                    <a:pt x="28483" y="21599"/>
                    <a:pt x="21277" y="21600"/>
                  </a:cubicBezTo>
                  <a:cubicBezTo>
                    <a:pt x="10782" y="21600"/>
                    <a:pt x="1807" y="14057"/>
                    <a:pt x="-1" y="3720"/>
                  </a:cubicBezTo>
                  <a:lnTo>
                    <a:pt x="21277" y="0"/>
                  </a:lnTo>
                  <a:lnTo>
                    <a:pt x="39224" y="12019"/>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US" sz="500">
                <a:solidFill>
                  <a:srgbClr val="000000"/>
                </a:solidFill>
                <a:latin typeface="Comic Sans MS" charset="0"/>
                <a:ea typeface="ＭＳ Ｐゴシック" charset="-128"/>
              </a:endParaRPr>
            </a:p>
          </p:txBody>
        </p:sp>
        <p:sp>
          <p:nvSpPr>
            <p:cNvPr id="658" name="Arc 465">
              <a:extLst>
                <a:ext uri="{FF2B5EF4-FFF2-40B4-BE49-F238E27FC236}">
                  <a16:creationId xmlns:a16="http://schemas.microsoft.com/office/drawing/2014/main" id="{4BF85175-7A2F-564A-91C7-EC4303DB74CA}"/>
                </a:ext>
              </a:extLst>
            </p:cNvPr>
            <p:cNvSpPr>
              <a:spLocks/>
            </p:cNvSpPr>
            <p:nvPr/>
          </p:nvSpPr>
          <p:spPr bwMode="auto">
            <a:xfrm>
              <a:off x="2300" y="3335"/>
              <a:ext cx="1329" cy="354"/>
            </a:xfrm>
            <a:custGeom>
              <a:avLst/>
              <a:gdLst>
                <a:gd name="T0" fmla="*/ 0 w 39161"/>
                <a:gd name="T1" fmla="*/ 0 h 21600"/>
                <a:gd name="T2" fmla="*/ 0 w 39161"/>
                <a:gd name="T3" fmla="*/ 0 h 21600"/>
                <a:gd name="T4" fmla="*/ 0 w 39161"/>
                <a:gd name="T5" fmla="*/ 0 h 21600"/>
                <a:gd name="T6" fmla="*/ 0 60000 65536"/>
                <a:gd name="T7" fmla="*/ 0 60000 65536"/>
                <a:gd name="T8" fmla="*/ 0 60000 65536"/>
                <a:gd name="T9" fmla="*/ 0 w 39161"/>
                <a:gd name="T10" fmla="*/ 0 h 21600"/>
                <a:gd name="T11" fmla="*/ 39161 w 39161"/>
                <a:gd name="T12" fmla="*/ 21600 h 21600"/>
              </a:gdLst>
              <a:ahLst/>
              <a:cxnLst>
                <a:cxn ang="T6">
                  <a:pos x="T0" y="T1"/>
                </a:cxn>
                <a:cxn ang="T7">
                  <a:pos x="T2" y="T3"/>
                </a:cxn>
                <a:cxn ang="T8">
                  <a:pos x="T4" y="T5"/>
                </a:cxn>
              </a:cxnLst>
              <a:rect l="T9" t="T10" r="T11" b="T12"/>
              <a:pathLst>
                <a:path w="39161" h="21600" fill="none" extrusionOk="0">
                  <a:moveTo>
                    <a:pt x="39161" y="12103"/>
                  </a:moveTo>
                  <a:cubicBezTo>
                    <a:pt x="35143" y="18042"/>
                    <a:pt x="28441" y="21599"/>
                    <a:pt x="21271" y="21600"/>
                  </a:cubicBezTo>
                  <a:cubicBezTo>
                    <a:pt x="10790" y="21600"/>
                    <a:pt x="1822" y="14076"/>
                    <a:pt x="0" y="3755"/>
                  </a:cubicBezTo>
                </a:path>
                <a:path w="39161" h="21600" stroke="0" extrusionOk="0">
                  <a:moveTo>
                    <a:pt x="39161" y="12103"/>
                  </a:moveTo>
                  <a:cubicBezTo>
                    <a:pt x="35143" y="18042"/>
                    <a:pt x="28441" y="21599"/>
                    <a:pt x="21271" y="21600"/>
                  </a:cubicBezTo>
                  <a:cubicBezTo>
                    <a:pt x="10790" y="21600"/>
                    <a:pt x="1822" y="14076"/>
                    <a:pt x="0" y="3755"/>
                  </a:cubicBezTo>
                  <a:lnTo>
                    <a:pt x="21271" y="0"/>
                  </a:lnTo>
                  <a:lnTo>
                    <a:pt x="39161" y="12103"/>
                  </a:lnTo>
                  <a:close/>
                </a:path>
              </a:pathLst>
            </a:custGeom>
            <a:solidFill>
              <a:srgbClr val="B6C7C9"/>
            </a:solidFill>
            <a:ln w="22225">
              <a:solidFill>
                <a:srgbClr val="6C8F93"/>
              </a:solidFill>
              <a:round/>
              <a:headEnd/>
              <a:tailEnd/>
            </a:ln>
          </p:spPr>
          <p:txBody>
            <a:bodyPr/>
            <a:lstStyle/>
            <a:p>
              <a:pPr algn="ctr" eaLnBrk="0" fontAlgn="base" hangingPunct="0">
                <a:spcBef>
                  <a:spcPct val="0"/>
                </a:spcBef>
                <a:spcAft>
                  <a:spcPct val="0"/>
                </a:spcAft>
              </a:pPr>
              <a:endParaRPr lang="en-US" sz="500">
                <a:solidFill>
                  <a:srgbClr val="000000"/>
                </a:solidFill>
                <a:latin typeface="Comic Sans MS" charset="0"/>
                <a:ea typeface="ＭＳ Ｐゴシック" charset="-128"/>
              </a:endParaRPr>
            </a:p>
          </p:txBody>
        </p:sp>
      </p:grpSp>
      <p:sp>
        <p:nvSpPr>
          <p:cNvPr id="659" name="Line 466">
            <a:extLst>
              <a:ext uri="{FF2B5EF4-FFF2-40B4-BE49-F238E27FC236}">
                <a16:creationId xmlns:a16="http://schemas.microsoft.com/office/drawing/2014/main" id="{A5932422-D6AA-6542-BB30-0C6A61B86108}"/>
              </a:ext>
            </a:extLst>
          </p:cNvPr>
          <p:cNvSpPr>
            <a:spLocks noChangeShapeType="1"/>
          </p:cNvSpPr>
          <p:nvPr/>
        </p:nvSpPr>
        <p:spPr bwMode="auto">
          <a:xfrm flipH="1">
            <a:off x="8111723" y="3007235"/>
            <a:ext cx="608013" cy="222250"/>
          </a:xfrm>
          <a:prstGeom prst="line">
            <a:avLst/>
          </a:prstGeom>
          <a:noFill/>
          <a:ln w="3175">
            <a:solidFill>
              <a:srgbClr val="00B9EA"/>
            </a:solidFill>
            <a:round/>
            <a:headEnd/>
            <a:tailEnd/>
          </a:ln>
          <a:effectLst>
            <a:outerShdw dist="17961" dir="2700000" algn="ctr" rotWithShape="0">
              <a:srgbClr val="000000"/>
            </a:outerShdw>
          </a:effectLst>
          <a:extLst>
            <a:ext uri="{909E8E84-426E-40DD-AFC4-6F175D3DCCD1}">
              <a14:hiddenFill xmlns:a14="http://schemas.microsoft.com/office/drawing/2010/main">
                <a:noFill/>
              </a14:hiddenFill>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660" name="Line 467">
            <a:extLst>
              <a:ext uri="{FF2B5EF4-FFF2-40B4-BE49-F238E27FC236}">
                <a16:creationId xmlns:a16="http://schemas.microsoft.com/office/drawing/2014/main" id="{BFB6E22C-A45A-9845-8528-79ACF885129B}"/>
              </a:ext>
            </a:extLst>
          </p:cNvPr>
          <p:cNvSpPr>
            <a:spLocks noChangeShapeType="1"/>
          </p:cNvSpPr>
          <p:nvPr/>
        </p:nvSpPr>
        <p:spPr bwMode="auto">
          <a:xfrm flipH="1" flipV="1">
            <a:off x="8065686" y="3283460"/>
            <a:ext cx="420687" cy="441325"/>
          </a:xfrm>
          <a:prstGeom prst="line">
            <a:avLst/>
          </a:prstGeom>
          <a:noFill/>
          <a:ln w="3175">
            <a:solidFill>
              <a:srgbClr val="00B9EA"/>
            </a:solidFill>
            <a:round/>
            <a:headEnd/>
            <a:tailEnd/>
          </a:ln>
          <a:effectLst>
            <a:outerShdw dist="17961" dir="2700000" algn="ctr" rotWithShape="0">
              <a:srgbClr val="000000"/>
            </a:outerShdw>
          </a:effectLst>
          <a:extLst>
            <a:ext uri="{909E8E84-426E-40DD-AFC4-6F175D3DCCD1}">
              <a14:hiddenFill xmlns:a14="http://schemas.microsoft.com/office/drawing/2010/main">
                <a:noFill/>
              </a14:hiddenFill>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661" name="Line 468">
            <a:extLst>
              <a:ext uri="{FF2B5EF4-FFF2-40B4-BE49-F238E27FC236}">
                <a16:creationId xmlns:a16="http://schemas.microsoft.com/office/drawing/2014/main" id="{771B112A-0051-B143-BB17-40120FB11883}"/>
              </a:ext>
            </a:extLst>
          </p:cNvPr>
          <p:cNvSpPr>
            <a:spLocks noChangeShapeType="1"/>
          </p:cNvSpPr>
          <p:nvPr/>
        </p:nvSpPr>
        <p:spPr bwMode="auto">
          <a:xfrm flipH="1" flipV="1">
            <a:off x="8767361" y="3007235"/>
            <a:ext cx="420687" cy="773113"/>
          </a:xfrm>
          <a:prstGeom prst="line">
            <a:avLst/>
          </a:prstGeom>
          <a:noFill/>
          <a:ln w="3175">
            <a:solidFill>
              <a:srgbClr val="00B9EA"/>
            </a:solidFill>
            <a:round/>
            <a:headEnd/>
            <a:tailEnd/>
          </a:ln>
          <a:effectLst>
            <a:outerShdw dist="17961" dir="2700000" algn="ctr" rotWithShape="0">
              <a:srgbClr val="000000"/>
            </a:outerShdw>
          </a:effectLst>
          <a:extLst>
            <a:ext uri="{909E8E84-426E-40DD-AFC4-6F175D3DCCD1}">
              <a14:hiddenFill xmlns:a14="http://schemas.microsoft.com/office/drawing/2010/main">
                <a:noFill/>
              </a14:hiddenFill>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662" name="Line 469">
            <a:extLst>
              <a:ext uri="{FF2B5EF4-FFF2-40B4-BE49-F238E27FC236}">
                <a16:creationId xmlns:a16="http://schemas.microsoft.com/office/drawing/2014/main" id="{14278AFD-4BE5-624E-B0F4-6FB1E3281BAA}"/>
              </a:ext>
            </a:extLst>
          </p:cNvPr>
          <p:cNvSpPr>
            <a:spLocks noChangeShapeType="1"/>
          </p:cNvSpPr>
          <p:nvPr/>
        </p:nvSpPr>
        <p:spPr bwMode="auto">
          <a:xfrm flipH="1" flipV="1">
            <a:off x="8486373" y="3670810"/>
            <a:ext cx="701675" cy="109538"/>
          </a:xfrm>
          <a:prstGeom prst="line">
            <a:avLst/>
          </a:prstGeom>
          <a:noFill/>
          <a:ln w="3175">
            <a:solidFill>
              <a:srgbClr val="00B9EA"/>
            </a:solidFill>
            <a:round/>
            <a:headEnd/>
            <a:tailEnd/>
          </a:ln>
          <a:effectLst>
            <a:outerShdw dist="17961" dir="2700000" algn="ctr" rotWithShape="0">
              <a:srgbClr val="000000"/>
            </a:outerShdw>
          </a:effectLst>
          <a:extLst>
            <a:ext uri="{909E8E84-426E-40DD-AFC4-6F175D3DCCD1}">
              <a14:hiddenFill xmlns:a14="http://schemas.microsoft.com/office/drawing/2010/main">
                <a:noFill/>
              </a14:hiddenFill>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663" name="Line 470">
            <a:extLst>
              <a:ext uri="{FF2B5EF4-FFF2-40B4-BE49-F238E27FC236}">
                <a16:creationId xmlns:a16="http://schemas.microsoft.com/office/drawing/2014/main" id="{CF74E0BC-5B9E-E44D-AC63-BEEE4049294C}"/>
              </a:ext>
            </a:extLst>
          </p:cNvPr>
          <p:cNvSpPr>
            <a:spLocks noChangeShapeType="1"/>
          </p:cNvSpPr>
          <p:nvPr/>
        </p:nvSpPr>
        <p:spPr bwMode="auto">
          <a:xfrm flipV="1">
            <a:off x="7454498" y="3283460"/>
            <a:ext cx="611188" cy="165100"/>
          </a:xfrm>
          <a:prstGeom prst="line">
            <a:avLst/>
          </a:prstGeom>
          <a:noFill/>
          <a:ln w="3175">
            <a:solidFill>
              <a:srgbClr val="00B9EA"/>
            </a:solidFill>
            <a:round/>
            <a:headEnd/>
            <a:tailEnd/>
          </a:ln>
          <a:effectLst>
            <a:outerShdw dist="17961" dir="2700000" algn="ctr" rotWithShape="0">
              <a:srgbClr val="000000"/>
            </a:outerShdw>
          </a:effectLst>
          <a:extLst>
            <a:ext uri="{909E8E84-426E-40DD-AFC4-6F175D3DCCD1}">
              <a14:hiddenFill xmlns:a14="http://schemas.microsoft.com/office/drawing/2010/main">
                <a:noFill/>
              </a14:hiddenFill>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pic>
        <p:nvPicPr>
          <p:cNvPr id="664" name="Picture 471">
            <a:extLst>
              <a:ext uri="{FF2B5EF4-FFF2-40B4-BE49-F238E27FC236}">
                <a16:creationId xmlns:a16="http://schemas.microsoft.com/office/drawing/2014/main" id="{A56DF3A7-BDAA-A446-B44D-0D2C083CB06B}"/>
              </a:ext>
            </a:extLst>
          </p:cNvPr>
          <p:cNvPicPr>
            <a:picLocks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7879948" y="3150110"/>
            <a:ext cx="365125"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665" name="Picture 472">
            <a:extLst>
              <a:ext uri="{FF2B5EF4-FFF2-40B4-BE49-F238E27FC236}">
                <a16:creationId xmlns:a16="http://schemas.microsoft.com/office/drawing/2014/main" id="{91435175-820B-BA44-B8E2-7F413CB5B5C3}"/>
              </a:ext>
            </a:extLst>
          </p:cNvPr>
          <p:cNvPicPr>
            <a:picLocks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8299048" y="3626360"/>
            <a:ext cx="366713"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666" name="Text Box 473">
            <a:extLst>
              <a:ext uri="{FF2B5EF4-FFF2-40B4-BE49-F238E27FC236}">
                <a16:creationId xmlns:a16="http://schemas.microsoft.com/office/drawing/2014/main" id="{D080B680-C822-9948-85DB-8352330B85E1}"/>
              </a:ext>
            </a:extLst>
          </p:cNvPr>
          <p:cNvSpPr txBox="1">
            <a:spLocks noChangeArrowheads="1"/>
          </p:cNvSpPr>
          <p:nvPr/>
        </p:nvSpPr>
        <p:spPr bwMode="auto">
          <a:xfrm>
            <a:off x="8319686" y="1940435"/>
            <a:ext cx="47148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lIns="91557" tIns="45781" rIns="91557" bIns="45781">
            <a:spAutoFit/>
          </a:bodyPr>
          <a:lstStyle>
            <a:lvl1pPr defTabSz="915988">
              <a:defRPr sz="500">
                <a:solidFill>
                  <a:schemeClr val="tx1"/>
                </a:solidFill>
                <a:latin typeface="Times New Roman" charset="0"/>
                <a:ea typeface="ＭＳ Ｐゴシック" charset="-128"/>
              </a:defRPr>
            </a:lvl1pPr>
            <a:lvl2pPr marL="742950" indent="-285750" defTabSz="915988">
              <a:defRPr sz="500">
                <a:solidFill>
                  <a:schemeClr val="tx1"/>
                </a:solidFill>
                <a:latin typeface="Times New Roman" charset="0"/>
                <a:ea typeface="ＭＳ Ｐゴシック" charset="-128"/>
              </a:defRPr>
            </a:lvl2pPr>
            <a:lvl3pPr marL="1143000" indent="-228600" defTabSz="915988">
              <a:defRPr sz="500">
                <a:solidFill>
                  <a:schemeClr val="tx1"/>
                </a:solidFill>
                <a:latin typeface="Times New Roman" charset="0"/>
                <a:ea typeface="ＭＳ Ｐゴシック" charset="-128"/>
              </a:defRPr>
            </a:lvl3pPr>
            <a:lvl4pPr marL="1600200" indent="-228600" defTabSz="915988">
              <a:defRPr sz="500">
                <a:solidFill>
                  <a:schemeClr val="tx1"/>
                </a:solidFill>
                <a:latin typeface="Times New Roman" charset="0"/>
                <a:ea typeface="ＭＳ Ｐゴシック" charset="-128"/>
              </a:defRPr>
            </a:lvl4pPr>
            <a:lvl5pPr marL="2057400" indent="-228600" defTabSz="915988">
              <a:defRPr sz="500">
                <a:solidFill>
                  <a:schemeClr val="tx1"/>
                </a:solidFill>
                <a:latin typeface="Times New Roman"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9pPr>
          </a:lstStyle>
          <a:p>
            <a:pPr algn="ctr" eaLnBrk="0" fontAlgn="base" hangingPunct="0">
              <a:spcBef>
                <a:spcPct val="0"/>
              </a:spcBef>
              <a:spcAft>
                <a:spcPct val="0"/>
              </a:spcAft>
            </a:pPr>
            <a:r>
              <a:rPr lang="en-US" altLang="zh-CN" sz="1400">
                <a:solidFill>
                  <a:srgbClr val="000000"/>
                </a:solidFill>
                <a:latin typeface="Arial" charset="0"/>
              </a:rPr>
              <a:t>ISP</a:t>
            </a:r>
            <a:endParaRPr lang="en-US" altLang="x-none" sz="1400">
              <a:solidFill>
                <a:srgbClr val="000000"/>
              </a:solidFill>
              <a:latin typeface="Arial" charset="0"/>
            </a:endParaRPr>
          </a:p>
        </p:txBody>
      </p:sp>
      <p:pic>
        <p:nvPicPr>
          <p:cNvPr id="667" name="Picture 474">
            <a:extLst>
              <a:ext uri="{FF2B5EF4-FFF2-40B4-BE49-F238E27FC236}">
                <a16:creationId xmlns:a16="http://schemas.microsoft.com/office/drawing/2014/main" id="{4D9494F0-C6A1-9C4C-BEFF-27AED96ABC14}"/>
              </a:ext>
            </a:extLst>
          </p:cNvPr>
          <p:cNvPicPr>
            <a:picLocks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7243361" y="3370773"/>
            <a:ext cx="365125"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668" name="Picture 475">
            <a:extLst>
              <a:ext uri="{FF2B5EF4-FFF2-40B4-BE49-F238E27FC236}">
                <a16:creationId xmlns:a16="http://schemas.microsoft.com/office/drawing/2014/main" id="{EC15ECF0-3491-1D46-B141-6787516EC283}"/>
              </a:ext>
            </a:extLst>
          </p:cNvPr>
          <p:cNvPicPr>
            <a:picLocks noChangeArrowheads="1"/>
          </p:cNvPicPr>
          <p:nvPr/>
        </p:nvPicPr>
        <p:blipFill>
          <a:blip r:embed="rId11" cstate="email">
            <a:extLst>
              <a:ext uri="{28A0092B-C50C-407E-A947-70E740481C1C}">
                <a14:useLocalDpi xmlns:a14="http://schemas.microsoft.com/office/drawing/2010/main"/>
              </a:ext>
            </a:extLst>
          </a:blip>
          <a:srcRect/>
          <a:stretch>
            <a:fillRect/>
          </a:stretch>
        </p:blipFill>
        <p:spPr bwMode="auto">
          <a:xfrm>
            <a:off x="8973736" y="3626360"/>
            <a:ext cx="366712"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669" name="Line 476">
            <a:extLst>
              <a:ext uri="{FF2B5EF4-FFF2-40B4-BE49-F238E27FC236}">
                <a16:creationId xmlns:a16="http://schemas.microsoft.com/office/drawing/2014/main" id="{B89FF597-6C5D-7A4E-8AA8-BC07C90EC850}"/>
              </a:ext>
            </a:extLst>
          </p:cNvPr>
          <p:cNvSpPr>
            <a:spLocks noChangeShapeType="1"/>
          </p:cNvSpPr>
          <p:nvPr/>
        </p:nvSpPr>
        <p:spPr bwMode="auto">
          <a:xfrm flipH="1">
            <a:off x="8683223" y="2688148"/>
            <a:ext cx="458788" cy="306387"/>
          </a:xfrm>
          <a:prstGeom prst="line">
            <a:avLst/>
          </a:prstGeom>
          <a:noFill/>
          <a:ln w="3175">
            <a:solidFill>
              <a:srgbClr val="00B9EA"/>
            </a:solidFill>
            <a:round/>
            <a:headEnd/>
            <a:tailEnd/>
          </a:ln>
          <a:effectLst>
            <a:outerShdw dist="17961" dir="2700000" algn="ctr" rotWithShape="0">
              <a:srgbClr val="000000"/>
            </a:outerShdw>
          </a:effectLst>
          <a:extLst>
            <a:ext uri="{909E8E84-426E-40DD-AFC4-6F175D3DCCD1}">
              <a14:hiddenFill xmlns:a14="http://schemas.microsoft.com/office/drawing/2010/main">
                <a:noFill/>
              </a14:hiddenFill>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pic>
        <p:nvPicPr>
          <p:cNvPr id="670" name="Picture 477">
            <a:extLst>
              <a:ext uri="{FF2B5EF4-FFF2-40B4-BE49-F238E27FC236}">
                <a16:creationId xmlns:a16="http://schemas.microsoft.com/office/drawing/2014/main" id="{A4430395-5EF4-DE44-A334-58E877B6B7E4}"/>
              </a:ext>
            </a:extLst>
          </p:cNvPr>
          <p:cNvPicPr>
            <a:picLocks noChangeArrowheads="1"/>
          </p:cNvPicPr>
          <p:nvPr/>
        </p:nvPicPr>
        <p:blipFill>
          <a:blip r:embed="rId12" cstate="email">
            <a:extLst>
              <a:ext uri="{28A0092B-C50C-407E-A947-70E740481C1C}">
                <a14:useLocalDpi xmlns:a14="http://schemas.microsoft.com/office/drawing/2010/main"/>
              </a:ext>
            </a:extLst>
          </a:blip>
          <a:srcRect/>
          <a:stretch>
            <a:fillRect/>
          </a:stretch>
        </p:blipFill>
        <p:spPr bwMode="auto">
          <a:xfrm>
            <a:off x="8930873" y="2600835"/>
            <a:ext cx="366713"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671" name="Picture 478">
            <a:extLst>
              <a:ext uri="{FF2B5EF4-FFF2-40B4-BE49-F238E27FC236}">
                <a16:creationId xmlns:a16="http://schemas.microsoft.com/office/drawing/2014/main" id="{F14BDFB9-02F8-E34F-8F5A-1ABAEFB2DF73}"/>
              </a:ext>
            </a:extLst>
          </p:cNvPr>
          <p:cNvPicPr>
            <a:picLocks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8541936" y="2910398"/>
            <a:ext cx="365125"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672" name="Picture 437">
            <a:extLst>
              <a:ext uri="{FF2B5EF4-FFF2-40B4-BE49-F238E27FC236}">
                <a16:creationId xmlns:a16="http://schemas.microsoft.com/office/drawing/2014/main" id="{AF6ADE0E-A2C8-B248-9F75-1835E09F1692}"/>
              </a:ext>
            </a:extLst>
          </p:cNvPr>
          <p:cNvPicPr>
            <a:picLocks noChangeArrowheads="1"/>
          </p:cNvPicPr>
          <p:nvPr/>
        </p:nvPicPr>
        <p:blipFill>
          <a:blip r:embed="rId13" cstate="email">
            <a:extLst>
              <a:ext uri="{28A0092B-C50C-407E-A947-70E740481C1C}">
                <a14:useLocalDpi xmlns:a14="http://schemas.microsoft.com/office/drawing/2010/main"/>
              </a:ext>
            </a:extLst>
          </a:blip>
          <a:srcRect/>
          <a:stretch>
            <a:fillRect/>
          </a:stretch>
        </p:blipFill>
        <p:spPr bwMode="auto">
          <a:xfrm>
            <a:off x="3126973" y="3372360"/>
            <a:ext cx="366713"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673" name="Rectangle 492">
            <a:extLst>
              <a:ext uri="{FF2B5EF4-FFF2-40B4-BE49-F238E27FC236}">
                <a16:creationId xmlns:a16="http://schemas.microsoft.com/office/drawing/2014/main" id="{B4CF195D-2B8D-A442-859E-3DCD034C8F67}"/>
              </a:ext>
            </a:extLst>
          </p:cNvPr>
          <p:cNvSpPr txBox="1">
            <a:spLocks noChangeArrowheads="1"/>
          </p:cNvSpPr>
          <p:nvPr/>
        </p:nvSpPr>
        <p:spPr bwMode="auto">
          <a:xfrm>
            <a:off x="1929998" y="1102235"/>
            <a:ext cx="39624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548" tIns="45777" rIns="91548" bIns="45777" numCol="1" anchor="t" anchorCtr="0" compatLnSpc="1">
            <a:prstTxWarp prst="textNoShape">
              <a:avLst/>
            </a:prstTxWarp>
          </a:bodyPr>
          <a:lstStyle>
            <a:lvl1pPr marL="342900" indent="-342900" algn="l" defTabSz="915988" rtl="0" eaLnBrk="0" fontAlgn="base" hangingPunct="0">
              <a:spcBef>
                <a:spcPct val="20000"/>
              </a:spcBef>
              <a:spcAft>
                <a:spcPct val="0"/>
              </a:spcAft>
              <a:buClr>
                <a:schemeClr val="accent2"/>
              </a:buClr>
              <a:buSzPct val="85000"/>
              <a:buFont typeface="ZapfDingbats" charset="0"/>
              <a:buChar char="r"/>
              <a:defRPr sz="2800">
                <a:solidFill>
                  <a:schemeClr val="tx1"/>
                </a:solidFill>
                <a:latin typeface="+mn-lt"/>
                <a:ea typeface="ＭＳ Ｐゴシック" charset="0"/>
                <a:cs typeface="ＭＳ Ｐゴシック" charset="0"/>
              </a:defRPr>
            </a:lvl1pPr>
            <a:lvl2pPr marL="744538" indent="-287338" algn="l" defTabSz="915988" rtl="0" eaLnBrk="0" fontAlgn="base" hangingPunct="0">
              <a:spcBef>
                <a:spcPct val="20000"/>
              </a:spcBef>
              <a:spcAft>
                <a:spcPct val="0"/>
              </a:spcAft>
              <a:buClr>
                <a:schemeClr val="accent2"/>
              </a:buClr>
              <a:buSzPct val="75000"/>
              <a:buFont typeface="ZapfDingbats" charset="0"/>
              <a:buChar char="m"/>
              <a:defRPr sz="2400">
                <a:solidFill>
                  <a:schemeClr val="tx1"/>
                </a:solidFill>
                <a:latin typeface="+mn-lt"/>
                <a:ea typeface="ＭＳ Ｐゴシック" charset="0"/>
              </a:defRPr>
            </a:lvl2pPr>
            <a:lvl3pPr marL="1144588" indent="-228600" algn="l" defTabSz="915988" rtl="0" eaLnBrk="0" fontAlgn="base" hangingPunct="0">
              <a:spcBef>
                <a:spcPct val="20000"/>
              </a:spcBef>
              <a:spcAft>
                <a:spcPct val="0"/>
              </a:spcAft>
              <a:buChar char="•"/>
              <a:defRPr sz="2000">
                <a:solidFill>
                  <a:schemeClr val="tx1"/>
                </a:solidFill>
                <a:latin typeface="+mn-lt"/>
                <a:ea typeface="ＭＳ Ｐゴシック" charset="0"/>
              </a:defRPr>
            </a:lvl3pPr>
            <a:lvl4pPr marL="1603375" indent="-230188" algn="l" defTabSz="915988" rtl="0" eaLnBrk="0" fontAlgn="base" hangingPunct="0">
              <a:spcBef>
                <a:spcPct val="20000"/>
              </a:spcBef>
              <a:spcAft>
                <a:spcPct val="0"/>
              </a:spcAft>
              <a:buChar char="–"/>
              <a:defRPr sz="2000">
                <a:solidFill>
                  <a:schemeClr val="tx1"/>
                </a:solidFill>
                <a:latin typeface="Times New Roman" pitchFamily="18" charset="0"/>
                <a:ea typeface="ＭＳ Ｐゴシック" charset="0"/>
              </a:defRPr>
            </a:lvl4pPr>
            <a:lvl5pPr marL="2060575" indent="-228600" algn="l" defTabSz="915988" rtl="0" eaLnBrk="0" fontAlgn="base" hangingPunct="0">
              <a:spcBef>
                <a:spcPct val="20000"/>
              </a:spcBef>
              <a:spcAft>
                <a:spcPct val="0"/>
              </a:spcAft>
              <a:buChar char="»"/>
              <a:defRPr sz="2000">
                <a:solidFill>
                  <a:schemeClr val="tx1"/>
                </a:solidFill>
                <a:latin typeface="Times New Roman" pitchFamily="18" charset="0"/>
                <a:ea typeface="ＭＳ Ｐゴシック" charset="0"/>
              </a:defRPr>
            </a:lvl5pPr>
            <a:lvl6pPr marL="2517775" indent="-228600" algn="l" defTabSz="915988" rtl="0" eaLnBrk="0" fontAlgn="base" hangingPunct="0">
              <a:spcBef>
                <a:spcPct val="20000"/>
              </a:spcBef>
              <a:spcAft>
                <a:spcPct val="0"/>
              </a:spcAft>
              <a:buChar char="»"/>
              <a:defRPr sz="2000">
                <a:solidFill>
                  <a:schemeClr val="tx1"/>
                </a:solidFill>
                <a:latin typeface="Times New Roman" pitchFamily="18" charset="0"/>
              </a:defRPr>
            </a:lvl6pPr>
            <a:lvl7pPr marL="2974975" indent="-228600" algn="l" defTabSz="915988" rtl="0" eaLnBrk="0" fontAlgn="base" hangingPunct="0">
              <a:spcBef>
                <a:spcPct val="20000"/>
              </a:spcBef>
              <a:spcAft>
                <a:spcPct val="0"/>
              </a:spcAft>
              <a:buChar char="»"/>
              <a:defRPr sz="2000">
                <a:solidFill>
                  <a:schemeClr val="tx1"/>
                </a:solidFill>
                <a:latin typeface="Times New Roman" pitchFamily="18" charset="0"/>
              </a:defRPr>
            </a:lvl7pPr>
            <a:lvl8pPr marL="3432175" indent="-228600" algn="l" defTabSz="915988" rtl="0" eaLnBrk="0" fontAlgn="base" hangingPunct="0">
              <a:spcBef>
                <a:spcPct val="20000"/>
              </a:spcBef>
              <a:spcAft>
                <a:spcPct val="0"/>
              </a:spcAft>
              <a:buChar char="»"/>
              <a:defRPr sz="2000">
                <a:solidFill>
                  <a:schemeClr val="tx1"/>
                </a:solidFill>
                <a:latin typeface="Times New Roman" pitchFamily="18" charset="0"/>
              </a:defRPr>
            </a:lvl8pPr>
            <a:lvl9pPr marL="3889375" indent="-228600" algn="l" defTabSz="915988" rtl="0" eaLnBrk="0" fontAlgn="base" hangingPunct="0">
              <a:spcBef>
                <a:spcPct val="20000"/>
              </a:spcBef>
              <a:spcAft>
                <a:spcPct val="0"/>
              </a:spcAft>
              <a:buChar char="»"/>
              <a:defRPr sz="2000">
                <a:solidFill>
                  <a:schemeClr val="tx1"/>
                </a:solidFill>
                <a:latin typeface="Times New Roman" pitchFamily="18" charset="0"/>
              </a:defRPr>
            </a:lvl9pPr>
          </a:lstStyle>
          <a:p>
            <a:pPr>
              <a:lnSpc>
                <a:spcPct val="90000"/>
              </a:lnSpc>
              <a:buFont typeface="ZapfDingbats" charset="0"/>
              <a:buNone/>
            </a:pPr>
            <a:r>
              <a:rPr lang="en-US" altLang="x-none" sz="2000" kern="0" dirty="0">
                <a:latin typeface="Comic Sans MS" panose="030F0902030302020204" pitchFamily="66" charset="0"/>
                <a:ea typeface="ＭＳ Ｐゴシック" charset="-128"/>
              </a:rPr>
              <a:t>Residential </a:t>
            </a:r>
            <a:r>
              <a:rPr lang="en-US" altLang="zh-CN" sz="2000" kern="0" dirty="0">
                <a:latin typeface="Comic Sans MS" panose="030F0902030302020204" pitchFamily="66" charset="0"/>
                <a:ea typeface="ＭＳ Ｐゴシック" charset="-128"/>
              </a:rPr>
              <a:t>a</a:t>
            </a:r>
            <a:r>
              <a:rPr lang="en-US" altLang="x-none" sz="2000" kern="0" dirty="0">
                <a:latin typeface="Comic Sans MS" panose="030F0902030302020204" pitchFamily="66" charset="0"/>
                <a:ea typeface="ＭＳ Ｐゴシック" charset="-128"/>
              </a:rPr>
              <a:t>ccess</a:t>
            </a:r>
          </a:p>
          <a:p>
            <a:pPr lvl="1">
              <a:lnSpc>
                <a:spcPct val="90000"/>
              </a:lnSpc>
              <a:buFont typeface="Courier New" panose="02070309020205020404" pitchFamily="49" charset="0"/>
              <a:buChar char="o"/>
            </a:pPr>
            <a:r>
              <a:rPr lang="en-US" altLang="x-none" sz="1600" kern="0" dirty="0">
                <a:latin typeface="Comic Sans MS" panose="030F0902030302020204" pitchFamily="66" charset="0"/>
                <a:ea typeface="ＭＳ Ｐゴシック" charset="-128"/>
              </a:rPr>
              <a:t>Cable, Fiber, DSL, </a:t>
            </a:r>
            <a:r>
              <a:rPr lang="en-US" altLang="zh-CN" sz="1600" kern="0" dirty="0">
                <a:latin typeface="Comic Sans MS" panose="030F0902030302020204" pitchFamily="66" charset="0"/>
                <a:ea typeface="ＭＳ Ｐゴシック" charset="-128"/>
              </a:rPr>
              <a:t>Wireless</a:t>
            </a:r>
            <a:endParaRPr lang="en-US" altLang="x-none" sz="1600" kern="0" dirty="0">
              <a:latin typeface="Comic Sans MS" panose="030F0902030302020204" pitchFamily="66" charset="0"/>
              <a:ea typeface="ＭＳ Ｐゴシック" charset="-128"/>
            </a:endParaRPr>
          </a:p>
        </p:txBody>
      </p:sp>
      <p:sp>
        <p:nvSpPr>
          <p:cNvPr id="674" name="Rectangle 495">
            <a:extLst>
              <a:ext uri="{FF2B5EF4-FFF2-40B4-BE49-F238E27FC236}">
                <a16:creationId xmlns:a16="http://schemas.microsoft.com/office/drawing/2014/main" id="{1282C8B8-698F-1742-ADAE-35E03FB28D16}"/>
              </a:ext>
            </a:extLst>
          </p:cNvPr>
          <p:cNvSpPr>
            <a:spLocks noChangeArrowheads="1"/>
          </p:cNvSpPr>
          <p:nvPr/>
        </p:nvSpPr>
        <p:spPr bwMode="auto">
          <a:xfrm>
            <a:off x="1548998" y="5217035"/>
            <a:ext cx="22098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557" tIns="45781" rIns="91557" bIns="45781"/>
          <a:lstStyle>
            <a:lvl1pPr marL="342900" indent="-342900" defTabSz="915988">
              <a:defRPr sz="500">
                <a:solidFill>
                  <a:schemeClr val="tx1"/>
                </a:solidFill>
                <a:latin typeface="Times New Roman" charset="0"/>
                <a:ea typeface="ＭＳ Ｐゴシック" charset="-128"/>
              </a:defRPr>
            </a:lvl1pPr>
            <a:lvl2pPr marL="744538" indent="-287338" defTabSz="915988">
              <a:defRPr sz="500">
                <a:solidFill>
                  <a:schemeClr val="tx1"/>
                </a:solidFill>
                <a:latin typeface="Times New Roman" charset="0"/>
                <a:ea typeface="ＭＳ Ｐゴシック" charset="-128"/>
              </a:defRPr>
            </a:lvl2pPr>
            <a:lvl3pPr marL="1143000" indent="-228600" defTabSz="915988">
              <a:defRPr sz="500">
                <a:solidFill>
                  <a:schemeClr val="tx1"/>
                </a:solidFill>
                <a:latin typeface="Times New Roman" charset="0"/>
                <a:ea typeface="ＭＳ Ｐゴシック" charset="-128"/>
              </a:defRPr>
            </a:lvl3pPr>
            <a:lvl4pPr marL="1600200" indent="-228600" defTabSz="915988">
              <a:defRPr sz="500">
                <a:solidFill>
                  <a:schemeClr val="tx1"/>
                </a:solidFill>
                <a:latin typeface="Times New Roman" charset="0"/>
                <a:ea typeface="ＭＳ Ｐゴシック" charset="-128"/>
              </a:defRPr>
            </a:lvl4pPr>
            <a:lvl5pPr marL="2057400" indent="-228600" defTabSz="915988">
              <a:defRPr sz="500">
                <a:solidFill>
                  <a:schemeClr val="tx1"/>
                </a:solidFill>
                <a:latin typeface="Times New Roman"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9pPr>
          </a:lstStyle>
          <a:p>
            <a:pPr eaLnBrk="0" fontAlgn="base" hangingPunct="0">
              <a:lnSpc>
                <a:spcPct val="80000"/>
              </a:lnSpc>
              <a:spcBef>
                <a:spcPct val="20000"/>
              </a:spcBef>
              <a:spcAft>
                <a:spcPct val="0"/>
              </a:spcAft>
              <a:buClr>
                <a:srgbClr val="3333CC"/>
              </a:buClr>
              <a:buSzPct val="85000"/>
              <a:buFont typeface="ZapfDingbats" charset="0"/>
              <a:buNone/>
            </a:pPr>
            <a:r>
              <a:rPr lang="en-US" altLang="x-none" sz="1800" dirty="0">
                <a:solidFill>
                  <a:srgbClr val="000000"/>
                </a:solidFill>
                <a:latin typeface="Comic Sans MS" charset="0"/>
              </a:rPr>
              <a:t>Campus access, e.g.,</a:t>
            </a:r>
          </a:p>
          <a:p>
            <a:pPr lvl="1" eaLnBrk="0" fontAlgn="base" hangingPunct="0">
              <a:lnSpc>
                <a:spcPct val="80000"/>
              </a:lnSpc>
              <a:spcBef>
                <a:spcPct val="20000"/>
              </a:spcBef>
              <a:spcAft>
                <a:spcPct val="0"/>
              </a:spcAft>
              <a:buClr>
                <a:srgbClr val="3333CC"/>
              </a:buClr>
              <a:buSzPct val="75000"/>
              <a:buFont typeface="Courier New" panose="02070309020205020404" pitchFamily="49" charset="0"/>
              <a:buChar char="o"/>
            </a:pPr>
            <a:r>
              <a:rPr lang="en-US" altLang="x-none" sz="1600" dirty="0">
                <a:solidFill>
                  <a:srgbClr val="000000"/>
                </a:solidFill>
                <a:latin typeface="Comic Sans MS" charset="0"/>
              </a:rPr>
              <a:t>Ethernet</a:t>
            </a:r>
          </a:p>
          <a:p>
            <a:pPr lvl="1" eaLnBrk="0" fontAlgn="base" hangingPunct="0">
              <a:lnSpc>
                <a:spcPct val="80000"/>
              </a:lnSpc>
              <a:spcBef>
                <a:spcPct val="20000"/>
              </a:spcBef>
              <a:spcAft>
                <a:spcPct val="0"/>
              </a:spcAft>
              <a:buClr>
                <a:srgbClr val="3333CC"/>
              </a:buClr>
              <a:buSzPct val="75000"/>
              <a:buFont typeface="Courier New" panose="02070309020205020404" pitchFamily="49" charset="0"/>
              <a:buChar char="o"/>
            </a:pPr>
            <a:r>
              <a:rPr lang="en-US" altLang="x-none" sz="1600" dirty="0">
                <a:solidFill>
                  <a:srgbClr val="000000"/>
                </a:solidFill>
                <a:latin typeface="Comic Sans MS" charset="0"/>
              </a:rPr>
              <a:t>Wireless</a:t>
            </a:r>
          </a:p>
        </p:txBody>
      </p:sp>
      <p:sp>
        <p:nvSpPr>
          <p:cNvPr id="675" name="Rectangle 500">
            <a:extLst>
              <a:ext uri="{FF2B5EF4-FFF2-40B4-BE49-F238E27FC236}">
                <a16:creationId xmlns:a16="http://schemas.microsoft.com/office/drawing/2014/main" id="{51816F6F-B6D2-5748-9621-25FFDDB681AF}"/>
              </a:ext>
            </a:extLst>
          </p:cNvPr>
          <p:cNvSpPr>
            <a:spLocks noChangeArrowheads="1"/>
          </p:cNvSpPr>
          <p:nvPr/>
        </p:nvSpPr>
        <p:spPr bwMode="auto">
          <a:xfrm>
            <a:off x="5054198" y="4455035"/>
            <a:ext cx="4572000"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557" tIns="45781" rIns="91557" bIns="45781"/>
          <a:lstStyle>
            <a:lvl1pPr marL="342900" indent="-342900">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eaLnBrk="0" fontAlgn="base" hangingPunct="0">
              <a:lnSpc>
                <a:spcPct val="80000"/>
              </a:lnSpc>
              <a:spcBef>
                <a:spcPct val="20000"/>
              </a:spcBef>
              <a:spcAft>
                <a:spcPct val="0"/>
              </a:spcAft>
              <a:buClr>
                <a:srgbClr val="3333CC"/>
              </a:buClr>
              <a:buSzPct val="85000"/>
              <a:buFont typeface="Wingdings" pitchFamily="2" charset="2"/>
              <a:buChar char="q"/>
            </a:pPr>
            <a:r>
              <a:rPr lang="en-US" altLang="zh-CN" sz="2400" dirty="0">
                <a:solidFill>
                  <a:srgbClr val="000000"/>
                </a:solidFill>
                <a:latin typeface="Comic Sans MS" charset="0"/>
              </a:rPr>
              <a:t>The Internet is a </a:t>
            </a:r>
            <a:br>
              <a:rPr lang="en-US" altLang="zh-CN" sz="2400" dirty="0">
                <a:solidFill>
                  <a:srgbClr val="000000"/>
                </a:solidFill>
                <a:latin typeface="Comic Sans MS" charset="0"/>
              </a:rPr>
            </a:br>
            <a:r>
              <a:rPr lang="en-US" altLang="zh-CN" sz="2400" dirty="0">
                <a:solidFill>
                  <a:srgbClr val="000000"/>
                </a:solidFill>
                <a:latin typeface="Comic Sans MS" charset="0"/>
              </a:rPr>
              <a:t>network of networks</a:t>
            </a:r>
          </a:p>
          <a:p>
            <a:pPr eaLnBrk="0" fontAlgn="base" hangingPunct="0">
              <a:lnSpc>
                <a:spcPct val="80000"/>
              </a:lnSpc>
              <a:spcBef>
                <a:spcPct val="20000"/>
              </a:spcBef>
              <a:spcAft>
                <a:spcPct val="0"/>
              </a:spcAft>
              <a:buClr>
                <a:srgbClr val="3333CC"/>
              </a:buClr>
              <a:buSzPct val="85000"/>
              <a:buFont typeface="Wingdings" pitchFamily="2" charset="2"/>
              <a:buChar char="q"/>
            </a:pPr>
            <a:r>
              <a:rPr lang="en-US" altLang="zh-CN" sz="2400" dirty="0">
                <a:solidFill>
                  <a:srgbClr val="000000"/>
                </a:solidFill>
                <a:latin typeface="Comic Sans MS" charset="0"/>
              </a:rPr>
              <a:t>Each individually administrated network is called an Autonomous System (AS)</a:t>
            </a:r>
          </a:p>
        </p:txBody>
      </p:sp>
      <p:pic>
        <p:nvPicPr>
          <p:cNvPr id="676" name="Picture 2">
            <a:extLst>
              <a:ext uri="{FF2B5EF4-FFF2-40B4-BE49-F238E27FC236}">
                <a16:creationId xmlns:a16="http://schemas.microsoft.com/office/drawing/2014/main" id="{0FE071B6-CD5F-6947-898B-8D771D1729DC}"/>
              </a:ext>
            </a:extLst>
          </p:cNvPr>
          <p:cNvPicPr>
            <a:picLocks noChangeAspect="1"/>
          </p:cNvPicPr>
          <p:nvPr/>
        </p:nvPicPr>
        <p:blipFill>
          <a:blip r:embed="rId14" cstate="email">
            <a:extLst>
              <a:ext uri="{28A0092B-C50C-407E-A947-70E740481C1C}">
                <a14:useLocalDpi xmlns:a14="http://schemas.microsoft.com/office/drawing/2010/main"/>
              </a:ext>
            </a:extLst>
          </a:blip>
          <a:srcRect/>
          <a:stretch>
            <a:fillRect/>
          </a:stretch>
        </p:blipFill>
        <p:spPr bwMode="auto">
          <a:xfrm>
            <a:off x="8787998" y="4378835"/>
            <a:ext cx="1447800" cy="57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677" name="Straight Connector 2">
            <a:extLst>
              <a:ext uri="{FF2B5EF4-FFF2-40B4-BE49-F238E27FC236}">
                <a16:creationId xmlns:a16="http://schemas.microsoft.com/office/drawing/2014/main" id="{80810385-336C-0A41-84C6-3424D502D492}"/>
              </a:ext>
            </a:extLst>
          </p:cNvPr>
          <p:cNvCxnSpPr>
            <a:cxnSpLocks noChangeShapeType="1"/>
            <a:endCxn id="618" idx="0"/>
          </p:cNvCxnSpPr>
          <p:nvPr/>
        </p:nvCxnSpPr>
        <p:spPr bwMode="auto">
          <a:xfrm>
            <a:off x="3377798" y="2321435"/>
            <a:ext cx="192088" cy="279400"/>
          </a:xfrm>
          <a:prstGeom prst="line">
            <a:avLst/>
          </a:prstGeom>
          <a:noFill/>
          <a:ln w="12700">
            <a:solidFill>
              <a:srgbClr val="000000"/>
            </a:solidFill>
            <a:round/>
            <a:headEnd/>
            <a:tailEnd/>
          </a:ln>
        </p:spPr>
      </p:cxnSp>
      <p:cxnSp>
        <p:nvCxnSpPr>
          <p:cNvPr id="678" name="Straight Connector 5">
            <a:extLst>
              <a:ext uri="{FF2B5EF4-FFF2-40B4-BE49-F238E27FC236}">
                <a16:creationId xmlns:a16="http://schemas.microsoft.com/office/drawing/2014/main" id="{37AD689B-7545-7847-A1C9-AA9F1AF56FB4}"/>
              </a:ext>
            </a:extLst>
          </p:cNvPr>
          <p:cNvCxnSpPr>
            <a:cxnSpLocks noChangeShapeType="1"/>
            <a:endCxn id="672" idx="1"/>
          </p:cNvCxnSpPr>
          <p:nvPr/>
        </p:nvCxnSpPr>
        <p:spPr bwMode="auto">
          <a:xfrm flipV="1">
            <a:off x="2844398" y="3504123"/>
            <a:ext cx="282575" cy="36512"/>
          </a:xfrm>
          <a:prstGeom prst="line">
            <a:avLst/>
          </a:prstGeom>
          <a:noFill/>
          <a:ln w="12700">
            <a:solidFill>
              <a:srgbClr val="000000"/>
            </a:solidFill>
            <a:round/>
            <a:headEnd/>
            <a:tailEnd/>
          </a:ln>
        </p:spPr>
      </p:cxnSp>
      <p:cxnSp>
        <p:nvCxnSpPr>
          <p:cNvPr id="679" name="Straight Connector 9">
            <a:extLst>
              <a:ext uri="{FF2B5EF4-FFF2-40B4-BE49-F238E27FC236}">
                <a16:creationId xmlns:a16="http://schemas.microsoft.com/office/drawing/2014/main" id="{4E1A0AB5-9E31-D04E-8DA7-7E494DC5A78D}"/>
              </a:ext>
            </a:extLst>
          </p:cNvPr>
          <p:cNvCxnSpPr>
            <a:cxnSpLocks noChangeShapeType="1"/>
            <a:stCxn id="668" idx="3"/>
          </p:cNvCxnSpPr>
          <p:nvPr/>
        </p:nvCxnSpPr>
        <p:spPr bwMode="auto">
          <a:xfrm>
            <a:off x="9340448" y="3758123"/>
            <a:ext cx="209550" cy="773112"/>
          </a:xfrm>
          <a:prstGeom prst="line">
            <a:avLst/>
          </a:prstGeom>
          <a:noFill/>
          <a:ln w="12700">
            <a:solidFill>
              <a:srgbClr val="000000"/>
            </a:solidFill>
            <a:round/>
            <a:headEnd/>
            <a:tailEnd/>
          </a:ln>
        </p:spPr>
      </p:cxnSp>
      <p:sp>
        <p:nvSpPr>
          <p:cNvPr id="680" name="Rectangle 10">
            <a:extLst>
              <a:ext uri="{FF2B5EF4-FFF2-40B4-BE49-F238E27FC236}">
                <a16:creationId xmlns:a16="http://schemas.microsoft.com/office/drawing/2014/main" id="{FA48988B-643C-AD48-AC5D-1566E85F166F}"/>
              </a:ext>
            </a:extLst>
          </p:cNvPr>
          <p:cNvSpPr>
            <a:spLocks noChangeArrowheads="1"/>
          </p:cNvSpPr>
          <p:nvPr/>
        </p:nvSpPr>
        <p:spPr bwMode="auto">
          <a:xfrm>
            <a:off x="9040411" y="4912235"/>
            <a:ext cx="966787"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zh-CN" sz="1200" b="0" i="0" u="none" strike="noStrike" kern="0" cap="none" spc="0" normalizeH="0" baseline="0" noProof="0">
                <a:ln>
                  <a:noFill/>
                </a:ln>
                <a:solidFill>
                  <a:srgbClr val="000000"/>
                </a:solidFill>
                <a:effectLst/>
                <a:uLnTx/>
                <a:uFillTx/>
                <a:latin typeface="Arial" charset="0"/>
                <a:ea typeface="ＭＳ Ｐゴシック" charset="-128"/>
              </a:rPr>
              <a:t>data center</a:t>
            </a:r>
            <a:endParaRPr kumimoji="0" lang="en-US" altLang="x-none" sz="4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Tree>
    <p:extLst>
      <p:ext uri="{BB962C8B-B14F-4D97-AF65-F5344CB8AC3E}">
        <p14:creationId xmlns:p14="http://schemas.microsoft.com/office/powerpoint/2010/main" val="3701486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CC3487D-D6D5-A04C-94F1-8FE8E59FD796}"/>
              </a:ext>
            </a:extLst>
          </p:cNvPr>
          <p:cNvSpPr>
            <a:spLocks noGrp="1"/>
          </p:cNvSpPr>
          <p:nvPr>
            <p:ph type="body" sz="quarter" idx="10"/>
          </p:nvPr>
        </p:nvSpPr>
        <p:spPr>
          <a:xfrm>
            <a:off x="1174348" y="187835"/>
            <a:ext cx="10061002" cy="914400"/>
          </a:xfrm>
        </p:spPr>
        <p:txBody>
          <a:bodyPr/>
          <a:lstStyle/>
          <a:p>
            <a:r>
              <a:rPr lang="en-US" sz="3200" dirty="0">
                <a:solidFill>
                  <a:schemeClr val="accent1"/>
                </a:solidFill>
                <a:latin typeface="Comic Sans MS" panose="030F0902030302020204" pitchFamily="66" charset="0"/>
              </a:rPr>
              <a:t>Access: Fiber to the x</a:t>
            </a:r>
            <a:endParaRPr lang="en-US" sz="3200" dirty="0">
              <a:solidFill>
                <a:srgbClr val="FF0000"/>
              </a:solidFill>
              <a:latin typeface="Comic Sans MS" panose="030F0902030302020204" pitchFamily="66" charset="0"/>
            </a:endParaRPr>
          </a:p>
        </p:txBody>
      </p:sp>
      <p:sp>
        <p:nvSpPr>
          <p:cNvPr id="7" name="Slide Number Placeholder 5">
            <a:extLst>
              <a:ext uri="{FF2B5EF4-FFF2-40B4-BE49-F238E27FC236}">
                <a16:creationId xmlns:a16="http://schemas.microsoft.com/office/drawing/2014/main" id="{D2138ACD-20AD-9E49-9CD8-656901E254A0}"/>
              </a:ext>
            </a:extLst>
          </p:cNvPr>
          <p:cNvSpPr txBox="1">
            <a:spLocks/>
          </p:cNvSpPr>
          <p:nvPr/>
        </p:nvSpPr>
        <p:spPr>
          <a:xfrm>
            <a:off x="11488848" y="6039465"/>
            <a:ext cx="703152"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500" kern="1200">
                <a:solidFill>
                  <a:schemeClr val="tx1"/>
                </a:solidFill>
                <a:latin typeface="Times New Roman" charset="0"/>
                <a:ea typeface="ＭＳ Ｐゴシック" charset="-128"/>
                <a:cs typeface="+mn-cs"/>
              </a:defRPr>
            </a:lvl1pPr>
            <a:lvl2pPr marL="742950" indent="-285750" algn="l" defTabSz="914400" rtl="0" eaLnBrk="1" latinLnBrk="0" hangingPunct="1">
              <a:defRPr sz="500" kern="1200">
                <a:solidFill>
                  <a:schemeClr val="tx1"/>
                </a:solidFill>
                <a:latin typeface="Times New Roman" charset="0"/>
                <a:ea typeface="ＭＳ Ｐゴシック" charset="-128"/>
                <a:cs typeface="+mn-cs"/>
              </a:defRPr>
            </a:lvl2pPr>
            <a:lvl3pPr marL="1143000" indent="-228600" algn="l" defTabSz="914400" rtl="0" eaLnBrk="1" latinLnBrk="0" hangingPunct="1">
              <a:defRPr sz="500" kern="1200">
                <a:solidFill>
                  <a:schemeClr val="tx1"/>
                </a:solidFill>
                <a:latin typeface="Times New Roman" charset="0"/>
                <a:ea typeface="ＭＳ Ｐゴシック" charset="-128"/>
                <a:cs typeface="+mn-cs"/>
              </a:defRPr>
            </a:lvl3pPr>
            <a:lvl4pPr marL="1600200" indent="-228600" algn="l" defTabSz="914400" rtl="0" eaLnBrk="1" latinLnBrk="0" hangingPunct="1">
              <a:defRPr sz="500" kern="1200">
                <a:solidFill>
                  <a:schemeClr val="tx1"/>
                </a:solidFill>
                <a:latin typeface="Times New Roman" charset="0"/>
                <a:ea typeface="ＭＳ Ｐゴシック" charset="-128"/>
                <a:cs typeface="+mn-cs"/>
              </a:defRPr>
            </a:lvl4pPr>
            <a:lvl5pPr marL="2057400" indent="-228600" algn="l" defTabSz="914400" rtl="0" eaLnBrk="1" latinLnBrk="0" hangingPunct="1">
              <a:defRPr sz="500" kern="1200">
                <a:solidFill>
                  <a:schemeClr val="tx1"/>
                </a:solidFill>
                <a:latin typeface="Times New Roman" charset="0"/>
                <a:ea typeface="ＭＳ Ｐゴシック" charset="-128"/>
                <a:cs typeface="+mn-cs"/>
              </a:defRPr>
            </a:lvl5pPr>
            <a:lvl6pPr marL="25146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6pPr>
            <a:lvl7pPr marL="29718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7pPr>
            <a:lvl8pPr marL="34290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8pPr>
            <a:lvl9pPr marL="38862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9pPr>
          </a:lstStyle>
          <a:p>
            <a:pPr algn="r"/>
            <a:fld id="{7CBD4323-42A0-E54E-9D59-E221C7814D01}" type="slidenum">
              <a:rPr lang="en-US" altLang="x-none" sz="1600" smtClean="0">
                <a:latin typeface="Tahoma" charset="0"/>
              </a:rPr>
              <a:pPr algn="r"/>
              <a:t>33</a:t>
            </a:fld>
            <a:endParaRPr lang="en-US" altLang="x-none" sz="1600" dirty="0">
              <a:latin typeface="Tahoma" charset="0"/>
            </a:endParaRPr>
          </a:p>
        </p:txBody>
      </p:sp>
      <p:pic>
        <p:nvPicPr>
          <p:cNvPr id="341" name="Picture 2">
            <a:extLst>
              <a:ext uri="{FF2B5EF4-FFF2-40B4-BE49-F238E27FC236}">
                <a16:creationId xmlns:a16="http://schemas.microsoft.com/office/drawing/2014/main" id="{F047A6D7-7973-074D-8871-C851776CAFD8}"/>
              </a:ext>
            </a:extLst>
          </p:cNvPr>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4185549" y="883265"/>
            <a:ext cx="4038600" cy="538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2" name="Rectangle 3">
            <a:extLst>
              <a:ext uri="{FF2B5EF4-FFF2-40B4-BE49-F238E27FC236}">
                <a16:creationId xmlns:a16="http://schemas.microsoft.com/office/drawing/2014/main" id="{A47B6378-678A-CA43-B18F-789CEAF0775E}"/>
              </a:ext>
            </a:extLst>
          </p:cNvPr>
          <p:cNvSpPr>
            <a:spLocks noChangeArrowheads="1"/>
          </p:cNvSpPr>
          <p:nvPr/>
        </p:nvSpPr>
        <p:spPr bwMode="auto">
          <a:xfrm>
            <a:off x="1050202" y="6137096"/>
            <a:ext cx="2657475"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100" dirty="0"/>
              <a:t>http://</a:t>
            </a:r>
            <a:r>
              <a:rPr lang="en-US" altLang="x-none" sz="1100" dirty="0" err="1"/>
              <a:t>en.wikipedia.org</a:t>
            </a:r>
            <a:r>
              <a:rPr lang="en-US" altLang="x-none" sz="1100" dirty="0"/>
              <a:t>/wiki/</a:t>
            </a:r>
            <a:r>
              <a:rPr lang="en-US" altLang="x-none" sz="1100" dirty="0" err="1"/>
              <a:t>Fiber_to_the_x</a:t>
            </a:r>
            <a:endParaRPr lang="en-US" altLang="x-none" sz="1100" dirty="0"/>
          </a:p>
        </p:txBody>
      </p:sp>
    </p:spTree>
    <p:extLst>
      <p:ext uri="{BB962C8B-B14F-4D97-AF65-F5344CB8AC3E}">
        <p14:creationId xmlns:p14="http://schemas.microsoft.com/office/powerpoint/2010/main" val="573703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CC3487D-D6D5-A04C-94F1-8FE8E59FD796}"/>
              </a:ext>
            </a:extLst>
          </p:cNvPr>
          <p:cNvSpPr>
            <a:spLocks noGrp="1"/>
          </p:cNvSpPr>
          <p:nvPr>
            <p:ph type="body" sz="quarter" idx="10"/>
          </p:nvPr>
        </p:nvSpPr>
        <p:spPr>
          <a:xfrm>
            <a:off x="1174348" y="187835"/>
            <a:ext cx="10061002" cy="914400"/>
          </a:xfrm>
        </p:spPr>
        <p:txBody>
          <a:bodyPr/>
          <a:lstStyle/>
          <a:p>
            <a:r>
              <a:rPr lang="en-US" sz="3200" dirty="0">
                <a:solidFill>
                  <a:schemeClr val="accent1"/>
                </a:solidFill>
                <a:latin typeface="Comic Sans MS" panose="030F0902030302020204" pitchFamily="66" charset="0"/>
              </a:rPr>
              <a:t>Access: Fiber to the Premises (FTTP)</a:t>
            </a:r>
            <a:endParaRPr lang="en-US" sz="3200" dirty="0">
              <a:solidFill>
                <a:srgbClr val="FF0000"/>
              </a:solidFill>
              <a:latin typeface="Comic Sans MS" panose="030F0902030302020204" pitchFamily="66" charset="0"/>
            </a:endParaRPr>
          </a:p>
        </p:txBody>
      </p:sp>
      <p:sp>
        <p:nvSpPr>
          <p:cNvPr id="7" name="Slide Number Placeholder 5">
            <a:extLst>
              <a:ext uri="{FF2B5EF4-FFF2-40B4-BE49-F238E27FC236}">
                <a16:creationId xmlns:a16="http://schemas.microsoft.com/office/drawing/2014/main" id="{D2138ACD-20AD-9E49-9CD8-656901E254A0}"/>
              </a:ext>
            </a:extLst>
          </p:cNvPr>
          <p:cNvSpPr txBox="1">
            <a:spLocks/>
          </p:cNvSpPr>
          <p:nvPr/>
        </p:nvSpPr>
        <p:spPr>
          <a:xfrm>
            <a:off x="11488848" y="6039465"/>
            <a:ext cx="703152"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500" kern="1200">
                <a:solidFill>
                  <a:schemeClr val="tx1"/>
                </a:solidFill>
                <a:latin typeface="Times New Roman" charset="0"/>
                <a:ea typeface="ＭＳ Ｐゴシック" charset="-128"/>
                <a:cs typeface="+mn-cs"/>
              </a:defRPr>
            </a:lvl1pPr>
            <a:lvl2pPr marL="742950" indent="-285750" algn="l" defTabSz="914400" rtl="0" eaLnBrk="1" latinLnBrk="0" hangingPunct="1">
              <a:defRPr sz="500" kern="1200">
                <a:solidFill>
                  <a:schemeClr val="tx1"/>
                </a:solidFill>
                <a:latin typeface="Times New Roman" charset="0"/>
                <a:ea typeface="ＭＳ Ｐゴシック" charset="-128"/>
                <a:cs typeface="+mn-cs"/>
              </a:defRPr>
            </a:lvl2pPr>
            <a:lvl3pPr marL="1143000" indent="-228600" algn="l" defTabSz="914400" rtl="0" eaLnBrk="1" latinLnBrk="0" hangingPunct="1">
              <a:defRPr sz="500" kern="1200">
                <a:solidFill>
                  <a:schemeClr val="tx1"/>
                </a:solidFill>
                <a:latin typeface="Times New Roman" charset="0"/>
                <a:ea typeface="ＭＳ Ｐゴシック" charset="-128"/>
                <a:cs typeface="+mn-cs"/>
              </a:defRPr>
            </a:lvl3pPr>
            <a:lvl4pPr marL="1600200" indent="-228600" algn="l" defTabSz="914400" rtl="0" eaLnBrk="1" latinLnBrk="0" hangingPunct="1">
              <a:defRPr sz="500" kern="1200">
                <a:solidFill>
                  <a:schemeClr val="tx1"/>
                </a:solidFill>
                <a:latin typeface="Times New Roman" charset="0"/>
                <a:ea typeface="ＭＳ Ｐゴシック" charset="-128"/>
                <a:cs typeface="+mn-cs"/>
              </a:defRPr>
            </a:lvl4pPr>
            <a:lvl5pPr marL="2057400" indent="-228600" algn="l" defTabSz="914400" rtl="0" eaLnBrk="1" latinLnBrk="0" hangingPunct="1">
              <a:defRPr sz="500" kern="1200">
                <a:solidFill>
                  <a:schemeClr val="tx1"/>
                </a:solidFill>
                <a:latin typeface="Times New Roman" charset="0"/>
                <a:ea typeface="ＭＳ Ｐゴシック" charset="-128"/>
                <a:cs typeface="+mn-cs"/>
              </a:defRPr>
            </a:lvl5pPr>
            <a:lvl6pPr marL="25146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6pPr>
            <a:lvl7pPr marL="29718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7pPr>
            <a:lvl8pPr marL="34290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8pPr>
            <a:lvl9pPr marL="38862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9pPr>
          </a:lstStyle>
          <a:p>
            <a:pPr algn="r"/>
            <a:fld id="{7CBD4323-42A0-E54E-9D59-E221C7814D01}" type="slidenum">
              <a:rPr lang="en-US" altLang="x-none" sz="1600" smtClean="0">
                <a:latin typeface="Tahoma" charset="0"/>
              </a:rPr>
              <a:pPr algn="r"/>
              <a:t>34</a:t>
            </a:fld>
            <a:endParaRPr lang="en-US" altLang="x-none" sz="1600" dirty="0">
              <a:latin typeface="Tahoma" charset="0"/>
            </a:endParaRPr>
          </a:p>
        </p:txBody>
      </p:sp>
      <p:sp>
        <p:nvSpPr>
          <p:cNvPr id="8" name="Content Placeholder 6">
            <a:extLst>
              <a:ext uri="{FF2B5EF4-FFF2-40B4-BE49-F238E27FC236}">
                <a16:creationId xmlns:a16="http://schemas.microsoft.com/office/drawing/2014/main" id="{73FE026D-A3FA-1740-A7AE-387F80E2A00D}"/>
              </a:ext>
            </a:extLst>
          </p:cNvPr>
          <p:cNvSpPr txBox="1">
            <a:spLocks/>
          </p:cNvSpPr>
          <p:nvPr/>
        </p:nvSpPr>
        <p:spPr bwMode="auto">
          <a:xfrm>
            <a:off x="784194" y="1018075"/>
            <a:ext cx="3581400" cy="4656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548" tIns="45777" rIns="91548" bIns="45777" numCol="1" anchor="t" anchorCtr="0" compatLnSpc="1">
            <a:prstTxWarp prst="textNoShape">
              <a:avLst/>
            </a:prstTxWarp>
          </a:bodyPr>
          <a:lstStyle>
            <a:lvl1pPr marL="342900" indent="-342900" algn="l" defTabSz="915988" rtl="0" eaLnBrk="0" fontAlgn="base" hangingPunct="0">
              <a:spcBef>
                <a:spcPct val="20000"/>
              </a:spcBef>
              <a:spcAft>
                <a:spcPct val="0"/>
              </a:spcAft>
              <a:buClr>
                <a:schemeClr val="accent2"/>
              </a:buClr>
              <a:buSzPct val="85000"/>
              <a:buFont typeface="ZapfDingbats" charset="0"/>
              <a:buChar char="r"/>
              <a:defRPr sz="2800">
                <a:solidFill>
                  <a:schemeClr val="tx1"/>
                </a:solidFill>
                <a:latin typeface="+mn-lt"/>
                <a:ea typeface="ＭＳ Ｐゴシック" charset="0"/>
                <a:cs typeface="ＭＳ Ｐゴシック" charset="0"/>
              </a:defRPr>
            </a:lvl1pPr>
            <a:lvl2pPr marL="744538" indent="-287338" algn="l" defTabSz="915988" rtl="0" eaLnBrk="0" fontAlgn="base" hangingPunct="0">
              <a:spcBef>
                <a:spcPct val="20000"/>
              </a:spcBef>
              <a:spcAft>
                <a:spcPct val="0"/>
              </a:spcAft>
              <a:buClr>
                <a:schemeClr val="accent2"/>
              </a:buClr>
              <a:buSzPct val="75000"/>
              <a:buFont typeface="ZapfDingbats" charset="0"/>
              <a:buChar char="m"/>
              <a:defRPr sz="2400">
                <a:solidFill>
                  <a:schemeClr val="tx1"/>
                </a:solidFill>
                <a:latin typeface="+mn-lt"/>
                <a:ea typeface="ＭＳ Ｐゴシック" charset="0"/>
              </a:defRPr>
            </a:lvl2pPr>
            <a:lvl3pPr marL="1144588" indent="-228600" algn="l" defTabSz="915988" rtl="0" eaLnBrk="0" fontAlgn="base" hangingPunct="0">
              <a:spcBef>
                <a:spcPct val="20000"/>
              </a:spcBef>
              <a:spcAft>
                <a:spcPct val="0"/>
              </a:spcAft>
              <a:buChar char="•"/>
              <a:defRPr sz="2000">
                <a:solidFill>
                  <a:schemeClr val="tx1"/>
                </a:solidFill>
                <a:latin typeface="+mn-lt"/>
                <a:ea typeface="ＭＳ Ｐゴシック" charset="0"/>
              </a:defRPr>
            </a:lvl3pPr>
            <a:lvl4pPr marL="1603375" indent="-230188" algn="l" defTabSz="915988" rtl="0" eaLnBrk="0" fontAlgn="base" hangingPunct="0">
              <a:spcBef>
                <a:spcPct val="20000"/>
              </a:spcBef>
              <a:spcAft>
                <a:spcPct val="0"/>
              </a:spcAft>
              <a:buChar char="–"/>
              <a:defRPr sz="2000">
                <a:solidFill>
                  <a:schemeClr val="tx1"/>
                </a:solidFill>
                <a:latin typeface="Times New Roman" pitchFamily="18" charset="0"/>
                <a:ea typeface="ＭＳ Ｐゴシック" charset="0"/>
              </a:defRPr>
            </a:lvl4pPr>
            <a:lvl5pPr marL="2060575" indent="-228600" algn="l" defTabSz="915988" rtl="0" eaLnBrk="0" fontAlgn="base" hangingPunct="0">
              <a:spcBef>
                <a:spcPct val="20000"/>
              </a:spcBef>
              <a:spcAft>
                <a:spcPct val="0"/>
              </a:spcAft>
              <a:buChar char="»"/>
              <a:defRPr sz="2000">
                <a:solidFill>
                  <a:schemeClr val="tx1"/>
                </a:solidFill>
                <a:latin typeface="Times New Roman" pitchFamily="18" charset="0"/>
                <a:ea typeface="ＭＳ Ｐゴシック" charset="0"/>
              </a:defRPr>
            </a:lvl5pPr>
            <a:lvl6pPr marL="2517775" indent="-228600" algn="l" defTabSz="915988" rtl="0" eaLnBrk="0" fontAlgn="base" hangingPunct="0">
              <a:spcBef>
                <a:spcPct val="20000"/>
              </a:spcBef>
              <a:spcAft>
                <a:spcPct val="0"/>
              </a:spcAft>
              <a:buChar char="»"/>
              <a:defRPr sz="2000">
                <a:solidFill>
                  <a:schemeClr val="tx1"/>
                </a:solidFill>
                <a:latin typeface="Times New Roman" pitchFamily="18" charset="0"/>
              </a:defRPr>
            </a:lvl6pPr>
            <a:lvl7pPr marL="2974975" indent="-228600" algn="l" defTabSz="915988" rtl="0" eaLnBrk="0" fontAlgn="base" hangingPunct="0">
              <a:spcBef>
                <a:spcPct val="20000"/>
              </a:spcBef>
              <a:spcAft>
                <a:spcPct val="0"/>
              </a:spcAft>
              <a:buChar char="»"/>
              <a:defRPr sz="2000">
                <a:solidFill>
                  <a:schemeClr val="tx1"/>
                </a:solidFill>
                <a:latin typeface="Times New Roman" pitchFamily="18" charset="0"/>
              </a:defRPr>
            </a:lvl7pPr>
            <a:lvl8pPr marL="3432175" indent="-228600" algn="l" defTabSz="915988" rtl="0" eaLnBrk="0" fontAlgn="base" hangingPunct="0">
              <a:spcBef>
                <a:spcPct val="20000"/>
              </a:spcBef>
              <a:spcAft>
                <a:spcPct val="0"/>
              </a:spcAft>
              <a:buChar char="»"/>
              <a:defRPr sz="2000">
                <a:solidFill>
                  <a:schemeClr val="tx1"/>
                </a:solidFill>
                <a:latin typeface="Times New Roman" pitchFamily="18" charset="0"/>
              </a:defRPr>
            </a:lvl8pPr>
            <a:lvl9pPr marL="3889375" indent="-228600" algn="l" defTabSz="915988" rtl="0" eaLnBrk="0" fontAlgn="base" hangingPunct="0">
              <a:spcBef>
                <a:spcPct val="20000"/>
              </a:spcBef>
              <a:spcAft>
                <a:spcPct val="0"/>
              </a:spcAft>
              <a:buChar char="»"/>
              <a:defRPr sz="2000">
                <a:solidFill>
                  <a:schemeClr val="tx1"/>
                </a:solidFill>
                <a:latin typeface="Times New Roman" pitchFamily="18" charset="0"/>
              </a:defRPr>
            </a:lvl9pPr>
          </a:lstStyle>
          <a:p>
            <a:pPr>
              <a:buFont typeface="Courier New" panose="02070309020205020404" pitchFamily="49" charset="0"/>
              <a:buChar char="o"/>
            </a:pPr>
            <a:r>
              <a:rPr lang="en-US" altLang="x-none" sz="2400" kern="0">
                <a:latin typeface="Comic Sans MS" panose="030F0902030302020204" pitchFamily="66" charset="0"/>
                <a:ea typeface="ＭＳ Ｐゴシック" charset="-128"/>
              </a:rPr>
              <a:t>Deployed by Verizon, AT&amp;T, Google</a:t>
            </a:r>
            <a:r>
              <a:rPr lang="zh-CN" altLang="en-US" sz="2400" kern="0">
                <a:latin typeface="Comic Sans MS" panose="030F0902030302020204" pitchFamily="66" charset="0"/>
                <a:ea typeface="ＭＳ Ｐゴシック" charset="-128"/>
              </a:rPr>
              <a:t>，</a:t>
            </a:r>
            <a:endParaRPr lang="en-US" altLang="x-none" sz="2400" kern="0">
              <a:latin typeface="Comic Sans MS" panose="030F0902030302020204" pitchFamily="66" charset="0"/>
              <a:ea typeface="ＭＳ Ｐゴシック" charset="-128"/>
            </a:endParaRPr>
          </a:p>
          <a:p>
            <a:pPr>
              <a:buFont typeface="Courier New" panose="02070309020205020404" pitchFamily="49" charset="0"/>
              <a:buChar char="o"/>
            </a:pPr>
            <a:r>
              <a:rPr lang="en-US" altLang="x-none" sz="2400" kern="0">
                <a:latin typeface="Comic Sans MS" panose="030F0902030302020204" pitchFamily="66" charset="0"/>
                <a:ea typeface="ＭＳ Ｐゴシック" charset="-128"/>
              </a:rPr>
              <a:t>One of the largest comm. construction projects</a:t>
            </a:r>
            <a:endParaRPr lang="en-US" altLang="x-none" sz="2400" kern="0" dirty="0">
              <a:latin typeface="Comic Sans MS" panose="030F0902030302020204" pitchFamily="66" charset="0"/>
              <a:ea typeface="ＭＳ Ｐゴシック" charset="-128"/>
            </a:endParaRPr>
          </a:p>
        </p:txBody>
      </p:sp>
      <p:pic>
        <p:nvPicPr>
          <p:cNvPr id="9" name="Picture 7">
            <a:extLst>
              <a:ext uri="{FF2B5EF4-FFF2-40B4-BE49-F238E27FC236}">
                <a16:creationId xmlns:a16="http://schemas.microsoft.com/office/drawing/2014/main" id="{93D24574-3CB3-0241-94FE-FE419FA8D160}"/>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1174348" y="3778738"/>
            <a:ext cx="4697413" cy="220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0" name="Picture 8">
            <a:extLst>
              <a:ext uri="{FF2B5EF4-FFF2-40B4-BE49-F238E27FC236}">
                <a16:creationId xmlns:a16="http://schemas.microsoft.com/office/drawing/2014/main" id="{C49FE746-7E71-134E-99E1-911559383C02}"/>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204849" y="1187938"/>
            <a:ext cx="4810125" cy="448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extLst>
      <p:ext uri="{BB962C8B-B14F-4D97-AF65-F5344CB8AC3E}">
        <p14:creationId xmlns:p14="http://schemas.microsoft.com/office/powerpoint/2010/main" val="4125340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CC3487D-D6D5-A04C-94F1-8FE8E59FD796}"/>
              </a:ext>
            </a:extLst>
          </p:cNvPr>
          <p:cNvSpPr>
            <a:spLocks noGrp="1"/>
          </p:cNvSpPr>
          <p:nvPr>
            <p:ph type="body" sz="quarter" idx="10"/>
          </p:nvPr>
        </p:nvSpPr>
        <p:spPr>
          <a:xfrm>
            <a:off x="1174348" y="187835"/>
            <a:ext cx="10061002" cy="914400"/>
          </a:xfrm>
        </p:spPr>
        <p:txBody>
          <a:bodyPr/>
          <a:lstStyle/>
          <a:p>
            <a:r>
              <a:rPr lang="en-US" sz="3200" dirty="0">
                <a:solidFill>
                  <a:schemeClr val="accent1"/>
                </a:solidFill>
                <a:latin typeface="Comic Sans MS" panose="030F0902030302020204" pitchFamily="66" charset="0"/>
              </a:rPr>
              <a:t>FTTP Architecture</a:t>
            </a:r>
            <a:endParaRPr lang="en-US" sz="3200" dirty="0">
              <a:solidFill>
                <a:srgbClr val="FF0000"/>
              </a:solidFill>
              <a:latin typeface="Comic Sans MS" panose="030F0902030302020204" pitchFamily="66" charset="0"/>
            </a:endParaRPr>
          </a:p>
        </p:txBody>
      </p:sp>
      <p:sp>
        <p:nvSpPr>
          <p:cNvPr id="7" name="Slide Number Placeholder 5">
            <a:extLst>
              <a:ext uri="{FF2B5EF4-FFF2-40B4-BE49-F238E27FC236}">
                <a16:creationId xmlns:a16="http://schemas.microsoft.com/office/drawing/2014/main" id="{D2138ACD-20AD-9E49-9CD8-656901E254A0}"/>
              </a:ext>
            </a:extLst>
          </p:cNvPr>
          <p:cNvSpPr txBox="1">
            <a:spLocks/>
          </p:cNvSpPr>
          <p:nvPr/>
        </p:nvSpPr>
        <p:spPr>
          <a:xfrm>
            <a:off x="11488848" y="6039465"/>
            <a:ext cx="703152"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500" kern="1200">
                <a:solidFill>
                  <a:schemeClr val="tx1"/>
                </a:solidFill>
                <a:latin typeface="Times New Roman" charset="0"/>
                <a:ea typeface="ＭＳ Ｐゴシック" charset="-128"/>
                <a:cs typeface="+mn-cs"/>
              </a:defRPr>
            </a:lvl1pPr>
            <a:lvl2pPr marL="742950" indent="-285750" algn="l" defTabSz="914400" rtl="0" eaLnBrk="1" latinLnBrk="0" hangingPunct="1">
              <a:defRPr sz="500" kern="1200">
                <a:solidFill>
                  <a:schemeClr val="tx1"/>
                </a:solidFill>
                <a:latin typeface="Times New Roman" charset="0"/>
                <a:ea typeface="ＭＳ Ｐゴシック" charset="-128"/>
                <a:cs typeface="+mn-cs"/>
              </a:defRPr>
            </a:lvl2pPr>
            <a:lvl3pPr marL="1143000" indent="-228600" algn="l" defTabSz="914400" rtl="0" eaLnBrk="1" latinLnBrk="0" hangingPunct="1">
              <a:defRPr sz="500" kern="1200">
                <a:solidFill>
                  <a:schemeClr val="tx1"/>
                </a:solidFill>
                <a:latin typeface="Times New Roman" charset="0"/>
                <a:ea typeface="ＭＳ Ｐゴシック" charset="-128"/>
                <a:cs typeface="+mn-cs"/>
              </a:defRPr>
            </a:lvl3pPr>
            <a:lvl4pPr marL="1600200" indent="-228600" algn="l" defTabSz="914400" rtl="0" eaLnBrk="1" latinLnBrk="0" hangingPunct="1">
              <a:defRPr sz="500" kern="1200">
                <a:solidFill>
                  <a:schemeClr val="tx1"/>
                </a:solidFill>
                <a:latin typeface="Times New Roman" charset="0"/>
                <a:ea typeface="ＭＳ Ｐゴシック" charset="-128"/>
                <a:cs typeface="+mn-cs"/>
              </a:defRPr>
            </a:lvl4pPr>
            <a:lvl5pPr marL="2057400" indent="-228600" algn="l" defTabSz="914400" rtl="0" eaLnBrk="1" latinLnBrk="0" hangingPunct="1">
              <a:defRPr sz="500" kern="1200">
                <a:solidFill>
                  <a:schemeClr val="tx1"/>
                </a:solidFill>
                <a:latin typeface="Times New Roman" charset="0"/>
                <a:ea typeface="ＭＳ Ｐゴシック" charset="-128"/>
                <a:cs typeface="+mn-cs"/>
              </a:defRPr>
            </a:lvl5pPr>
            <a:lvl6pPr marL="25146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6pPr>
            <a:lvl7pPr marL="29718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7pPr>
            <a:lvl8pPr marL="34290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8pPr>
            <a:lvl9pPr marL="38862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9pPr>
          </a:lstStyle>
          <a:p>
            <a:pPr algn="r"/>
            <a:fld id="{7CBD4323-42A0-E54E-9D59-E221C7814D01}" type="slidenum">
              <a:rPr lang="en-US" altLang="x-none" sz="1600" smtClean="0">
                <a:latin typeface="Tahoma" charset="0"/>
              </a:rPr>
              <a:pPr algn="r"/>
              <a:t>35</a:t>
            </a:fld>
            <a:endParaRPr lang="en-US" altLang="x-none" sz="1600" dirty="0">
              <a:latin typeface="Tahoma" charset="0"/>
            </a:endParaRPr>
          </a:p>
        </p:txBody>
      </p:sp>
      <p:pic>
        <p:nvPicPr>
          <p:cNvPr id="6" name="Picture 7">
            <a:extLst>
              <a:ext uri="{FF2B5EF4-FFF2-40B4-BE49-F238E27FC236}">
                <a16:creationId xmlns:a16="http://schemas.microsoft.com/office/drawing/2014/main" id="{7BEFEC34-2ED4-5749-AC76-609DC782280E}"/>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068276" y="1426235"/>
            <a:ext cx="7924800" cy="409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extLst>
      <p:ext uri="{BB962C8B-B14F-4D97-AF65-F5344CB8AC3E}">
        <p14:creationId xmlns:p14="http://schemas.microsoft.com/office/powerpoint/2010/main" val="1952069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CC3487D-D6D5-A04C-94F1-8FE8E59FD796}"/>
              </a:ext>
            </a:extLst>
          </p:cNvPr>
          <p:cNvSpPr>
            <a:spLocks noGrp="1"/>
          </p:cNvSpPr>
          <p:nvPr>
            <p:ph type="body" sz="quarter" idx="10"/>
          </p:nvPr>
        </p:nvSpPr>
        <p:spPr>
          <a:xfrm>
            <a:off x="1174348" y="187835"/>
            <a:ext cx="10061002" cy="914400"/>
          </a:xfrm>
        </p:spPr>
        <p:txBody>
          <a:bodyPr/>
          <a:lstStyle/>
          <a:p>
            <a:r>
              <a:rPr lang="en-US" sz="3200" dirty="0">
                <a:solidFill>
                  <a:schemeClr val="accent1"/>
                </a:solidFill>
                <a:latin typeface="Comic Sans MS" panose="030F0902030302020204" pitchFamily="66" charset="0"/>
              </a:rPr>
              <a:t>FTTP Architecture</a:t>
            </a:r>
            <a:endParaRPr lang="en-US" sz="3200" dirty="0">
              <a:solidFill>
                <a:srgbClr val="FF0000"/>
              </a:solidFill>
              <a:latin typeface="Comic Sans MS" panose="030F0902030302020204" pitchFamily="66" charset="0"/>
            </a:endParaRPr>
          </a:p>
        </p:txBody>
      </p:sp>
      <p:sp>
        <p:nvSpPr>
          <p:cNvPr id="7" name="Slide Number Placeholder 5">
            <a:extLst>
              <a:ext uri="{FF2B5EF4-FFF2-40B4-BE49-F238E27FC236}">
                <a16:creationId xmlns:a16="http://schemas.microsoft.com/office/drawing/2014/main" id="{D2138ACD-20AD-9E49-9CD8-656901E254A0}"/>
              </a:ext>
            </a:extLst>
          </p:cNvPr>
          <p:cNvSpPr txBox="1">
            <a:spLocks/>
          </p:cNvSpPr>
          <p:nvPr/>
        </p:nvSpPr>
        <p:spPr>
          <a:xfrm>
            <a:off x="11488848" y="6039465"/>
            <a:ext cx="703152"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500" kern="1200">
                <a:solidFill>
                  <a:schemeClr val="tx1"/>
                </a:solidFill>
                <a:latin typeface="Times New Roman" charset="0"/>
                <a:ea typeface="ＭＳ Ｐゴシック" charset="-128"/>
                <a:cs typeface="+mn-cs"/>
              </a:defRPr>
            </a:lvl1pPr>
            <a:lvl2pPr marL="742950" indent="-285750" algn="l" defTabSz="914400" rtl="0" eaLnBrk="1" latinLnBrk="0" hangingPunct="1">
              <a:defRPr sz="500" kern="1200">
                <a:solidFill>
                  <a:schemeClr val="tx1"/>
                </a:solidFill>
                <a:latin typeface="Times New Roman" charset="0"/>
                <a:ea typeface="ＭＳ Ｐゴシック" charset="-128"/>
                <a:cs typeface="+mn-cs"/>
              </a:defRPr>
            </a:lvl2pPr>
            <a:lvl3pPr marL="1143000" indent="-228600" algn="l" defTabSz="914400" rtl="0" eaLnBrk="1" latinLnBrk="0" hangingPunct="1">
              <a:defRPr sz="500" kern="1200">
                <a:solidFill>
                  <a:schemeClr val="tx1"/>
                </a:solidFill>
                <a:latin typeface="Times New Roman" charset="0"/>
                <a:ea typeface="ＭＳ Ｐゴシック" charset="-128"/>
                <a:cs typeface="+mn-cs"/>
              </a:defRPr>
            </a:lvl3pPr>
            <a:lvl4pPr marL="1600200" indent="-228600" algn="l" defTabSz="914400" rtl="0" eaLnBrk="1" latinLnBrk="0" hangingPunct="1">
              <a:defRPr sz="500" kern="1200">
                <a:solidFill>
                  <a:schemeClr val="tx1"/>
                </a:solidFill>
                <a:latin typeface="Times New Roman" charset="0"/>
                <a:ea typeface="ＭＳ Ｐゴシック" charset="-128"/>
                <a:cs typeface="+mn-cs"/>
              </a:defRPr>
            </a:lvl4pPr>
            <a:lvl5pPr marL="2057400" indent="-228600" algn="l" defTabSz="914400" rtl="0" eaLnBrk="1" latinLnBrk="0" hangingPunct="1">
              <a:defRPr sz="500" kern="1200">
                <a:solidFill>
                  <a:schemeClr val="tx1"/>
                </a:solidFill>
                <a:latin typeface="Times New Roman" charset="0"/>
                <a:ea typeface="ＭＳ Ｐゴシック" charset="-128"/>
                <a:cs typeface="+mn-cs"/>
              </a:defRPr>
            </a:lvl5pPr>
            <a:lvl6pPr marL="25146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6pPr>
            <a:lvl7pPr marL="29718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7pPr>
            <a:lvl8pPr marL="34290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8pPr>
            <a:lvl9pPr marL="38862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9pPr>
          </a:lstStyle>
          <a:p>
            <a:pPr algn="r"/>
            <a:fld id="{7CBD4323-42A0-E54E-9D59-E221C7814D01}" type="slidenum">
              <a:rPr lang="en-US" altLang="x-none" sz="1600" smtClean="0">
                <a:latin typeface="Tahoma" charset="0"/>
              </a:rPr>
              <a:pPr algn="r"/>
              <a:t>36</a:t>
            </a:fld>
            <a:endParaRPr lang="en-US" altLang="x-none" sz="1600" dirty="0">
              <a:latin typeface="Tahoma" charset="0"/>
            </a:endParaRPr>
          </a:p>
        </p:txBody>
      </p:sp>
      <p:sp>
        <p:nvSpPr>
          <p:cNvPr id="8" name="TextBox 7">
            <a:extLst>
              <a:ext uri="{FF2B5EF4-FFF2-40B4-BE49-F238E27FC236}">
                <a16:creationId xmlns:a16="http://schemas.microsoft.com/office/drawing/2014/main" id="{18CA9C93-9968-704B-81AB-AA69563D95FF}"/>
              </a:ext>
            </a:extLst>
          </p:cNvPr>
          <p:cNvSpPr txBox="1"/>
          <p:nvPr/>
        </p:nvSpPr>
        <p:spPr>
          <a:xfrm>
            <a:off x="740229" y="1335388"/>
            <a:ext cx="10341213" cy="4896465"/>
          </a:xfrm>
          <a:prstGeom prst="rect">
            <a:avLst/>
          </a:prstGeom>
          <a:noFill/>
        </p:spPr>
        <p:txBody>
          <a:bodyPr wrap="square" rtlCol="0">
            <a:noAutofit/>
          </a:bodyPr>
          <a:lstStyle/>
          <a:p>
            <a:pPr marL="457200" indent="-457200">
              <a:lnSpc>
                <a:spcPct val="114000"/>
              </a:lnSpc>
              <a:buClr>
                <a:schemeClr val="accent1"/>
              </a:buClr>
              <a:buFont typeface="Wingdings" pitchFamily="2" charset="2"/>
              <a:buChar char="q"/>
            </a:pPr>
            <a:r>
              <a:rPr lang="en-US" altLang="x-none" sz="2000" dirty="0">
                <a:latin typeface="Comic Sans MS" charset="0"/>
              </a:rPr>
              <a:t>Optical Network Terminal (ONT) box outside dwelling or business</a:t>
            </a:r>
          </a:p>
          <a:p>
            <a:pPr marL="457200" indent="-457200">
              <a:lnSpc>
                <a:spcPct val="114000"/>
              </a:lnSpc>
              <a:buClr>
                <a:schemeClr val="accent1"/>
              </a:buClr>
              <a:buFont typeface="Wingdings" pitchFamily="2" charset="2"/>
              <a:buChar char="q"/>
            </a:pPr>
            <a:r>
              <a:rPr lang="en-US" altLang="x-none" sz="2000" dirty="0">
                <a:latin typeface="Comic Sans MS" charset="0"/>
              </a:rPr>
              <a:t>Fiber Distribution Terminal (FDT) in poles or pedestals</a:t>
            </a:r>
          </a:p>
          <a:p>
            <a:pPr marL="457200" indent="-457200">
              <a:lnSpc>
                <a:spcPct val="114000"/>
              </a:lnSpc>
              <a:buClr>
                <a:schemeClr val="accent1"/>
              </a:buClr>
              <a:buFont typeface="Wingdings" pitchFamily="2" charset="2"/>
              <a:buChar char="q"/>
            </a:pPr>
            <a:r>
              <a:rPr lang="en-US" altLang="x-none" sz="2000" dirty="0">
                <a:latin typeface="Comic Sans MS" charset="0"/>
              </a:rPr>
              <a:t>Fiber Distribution Hub (FDH) at street cabinet</a:t>
            </a:r>
          </a:p>
          <a:p>
            <a:pPr marL="457200" indent="-457200">
              <a:lnSpc>
                <a:spcPct val="114000"/>
              </a:lnSpc>
              <a:buClr>
                <a:schemeClr val="accent1"/>
              </a:buClr>
              <a:buFont typeface="Wingdings" pitchFamily="2" charset="2"/>
              <a:buChar char="q"/>
            </a:pPr>
            <a:r>
              <a:rPr lang="en-US" altLang="x-none" sz="2000" dirty="0">
                <a:latin typeface="Comic Sans MS" charset="0"/>
              </a:rPr>
              <a:t>Optical Line Terminal (OLT) at central office</a:t>
            </a:r>
          </a:p>
        </p:txBody>
      </p:sp>
      <p:grpSp>
        <p:nvGrpSpPr>
          <p:cNvPr id="9" name="Group 10">
            <a:extLst>
              <a:ext uri="{FF2B5EF4-FFF2-40B4-BE49-F238E27FC236}">
                <a16:creationId xmlns:a16="http://schemas.microsoft.com/office/drawing/2014/main" id="{22A6661C-1852-534A-89DB-26A5C9F962F7}"/>
              </a:ext>
            </a:extLst>
          </p:cNvPr>
          <p:cNvGrpSpPr>
            <a:grpSpLocks/>
          </p:cNvGrpSpPr>
          <p:nvPr/>
        </p:nvGrpSpPr>
        <p:grpSpPr bwMode="auto">
          <a:xfrm>
            <a:off x="2118071" y="2740731"/>
            <a:ext cx="7924800" cy="3724275"/>
            <a:chOff x="234950" y="3835400"/>
            <a:chExt cx="5638800" cy="2714625"/>
          </a:xfrm>
        </p:grpSpPr>
        <p:pic>
          <p:nvPicPr>
            <p:cNvPr id="10" name="Picture 2">
              <a:extLst>
                <a:ext uri="{FF2B5EF4-FFF2-40B4-BE49-F238E27FC236}">
                  <a16:creationId xmlns:a16="http://schemas.microsoft.com/office/drawing/2014/main" id="{BB62CA45-E2F5-754A-804A-7C9BE2350870}"/>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34950" y="4044950"/>
              <a:ext cx="2562225" cy="2505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1" name="Picture 5">
              <a:extLst>
                <a:ext uri="{FF2B5EF4-FFF2-40B4-BE49-F238E27FC236}">
                  <a16:creationId xmlns:a16="http://schemas.microsoft.com/office/drawing/2014/main" id="{FCC7DC57-20C4-594A-B94C-406F09128BF8}"/>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749550" y="3835400"/>
              <a:ext cx="1743075" cy="196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2" name="Picture 6">
              <a:extLst>
                <a:ext uri="{FF2B5EF4-FFF2-40B4-BE49-F238E27FC236}">
                  <a16:creationId xmlns:a16="http://schemas.microsoft.com/office/drawing/2014/main" id="{CE46DCCB-E209-5244-BFB7-BFB2B352C28F}"/>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492625" y="5026025"/>
              <a:ext cx="1381125" cy="1457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grpSp>
    </p:spTree>
    <p:extLst>
      <p:ext uri="{BB962C8B-B14F-4D97-AF65-F5344CB8AC3E}">
        <p14:creationId xmlns:p14="http://schemas.microsoft.com/office/powerpoint/2010/main" val="746225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CC3487D-D6D5-A04C-94F1-8FE8E59FD796}"/>
              </a:ext>
            </a:extLst>
          </p:cNvPr>
          <p:cNvSpPr>
            <a:spLocks noGrp="1"/>
          </p:cNvSpPr>
          <p:nvPr>
            <p:ph type="body" sz="quarter" idx="10"/>
          </p:nvPr>
        </p:nvSpPr>
        <p:spPr>
          <a:xfrm>
            <a:off x="1174348" y="187835"/>
            <a:ext cx="10061002" cy="914400"/>
          </a:xfrm>
        </p:spPr>
        <p:txBody>
          <a:bodyPr/>
          <a:lstStyle/>
          <a:p>
            <a:r>
              <a:rPr lang="en-US" sz="3200" dirty="0">
                <a:solidFill>
                  <a:schemeClr val="accent1"/>
                </a:solidFill>
                <a:latin typeface="Comic Sans MS" panose="030F0902030302020204" pitchFamily="66" charset="0"/>
              </a:rPr>
              <a:t>FTTP Architecture: To Home</a:t>
            </a:r>
            <a:endParaRPr lang="en-US" sz="3200" dirty="0">
              <a:solidFill>
                <a:srgbClr val="FF0000"/>
              </a:solidFill>
              <a:latin typeface="Comic Sans MS" panose="030F0902030302020204" pitchFamily="66" charset="0"/>
            </a:endParaRPr>
          </a:p>
        </p:txBody>
      </p:sp>
      <p:sp>
        <p:nvSpPr>
          <p:cNvPr id="7" name="Slide Number Placeholder 5">
            <a:extLst>
              <a:ext uri="{FF2B5EF4-FFF2-40B4-BE49-F238E27FC236}">
                <a16:creationId xmlns:a16="http://schemas.microsoft.com/office/drawing/2014/main" id="{D2138ACD-20AD-9E49-9CD8-656901E254A0}"/>
              </a:ext>
            </a:extLst>
          </p:cNvPr>
          <p:cNvSpPr txBox="1">
            <a:spLocks/>
          </p:cNvSpPr>
          <p:nvPr/>
        </p:nvSpPr>
        <p:spPr>
          <a:xfrm>
            <a:off x="11488848" y="6039465"/>
            <a:ext cx="703152"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500" kern="1200">
                <a:solidFill>
                  <a:schemeClr val="tx1"/>
                </a:solidFill>
                <a:latin typeface="Times New Roman" charset="0"/>
                <a:ea typeface="ＭＳ Ｐゴシック" charset="-128"/>
                <a:cs typeface="+mn-cs"/>
              </a:defRPr>
            </a:lvl1pPr>
            <a:lvl2pPr marL="742950" indent="-285750" algn="l" defTabSz="914400" rtl="0" eaLnBrk="1" latinLnBrk="0" hangingPunct="1">
              <a:defRPr sz="500" kern="1200">
                <a:solidFill>
                  <a:schemeClr val="tx1"/>
                </a:solidFill>
                <a:latin typeface="Times New Roman" charset="0"/>
                <a:ea typeface="ＭＳ Ｐゴシック" charset="-128"/>
                <a:cs typeface="+mn-cs"/>
              </a:defRPr>
            </a:lvl2pPr>
            <a:lvl3pPr marL="1143000" indent="-228600" algn="l" defTabSz="914400" rtl="0" eaLnBrk="1" latinLnBrk="0" hangingPunct="1">
              <a:defRPr sz="500" kern="1200">
                <a:solidFill>
                  <a:schemeClr val="tx1"/>
                </a:solidFill>
                <a:latin typeface="Times New Roman" charset="0"/>
                <a:ea typeface="ＭＳ Ｐゴシック" charset="-128"/>
                <a:cs typeface="+mn-cs"/>
              </a:defRPr>
            </a:lvl3pPr>
            <a:lvl4pPr marL="1600200" indent="-228600" algn="l" defTabSz="914400" rtl="0" eaLnBrk="1" latinLnBrk="0" hangingPunct="1">
              <a:defRPr sz="500" kern="1200">
                <a:solidFill>
                  <a:schemeClr val="tx1"/>
                </a:solidFill>
                <a:latin typeface="Times New Roman" charset="0"/>
                <a:ea typeface="ＭＳ Ｐゴシック" charset="-128"/>
                <a:cs typeface="+mn-cs"/>
              </a:defRPr>
            </a:lvl4pPr>
            <a:lvl5pPr marL="2057400" indent="-228600" algn="l" defTabSz="914400" rtl="0" eaLnBrk="1" latinLnBrk="0" hangingPunct="1">
              <a:defRPr sz="500" kern="1200">
                <a:solidFill>
                  <a:schemeClr val="tx1"/>
                </a:solidFill>
                <a:latin typeface="Times New Roman" charset="0"/>
                <a:ea typeface="ＭＳ Ｐゴシック" charset="-128"/>
                <a:cs typeface="+mn-cs"/>
              </a:defRPr>
            </a:lvl5pPr>
            <a:lvl6pPr marL="25146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6pPr>
            <a:lvl7pPr marL="29718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7pPr>
            <a:lvl8pPr marL="34290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8pPr>
            <a:lvl9pPr marL="38862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9pPr>
          </a:lstStyle>
          <a:p>
            <a:pPr algn="r"/>
            <a:fld id="{7CBD4323-42A0-E54E-9D59-E221C7814D01}" type="slidenum">
              <a:rPr lang="en-US" altLang="x-none" sz="1600" smtClean="0">
                <a:latin typeface="Tahoma" charset="0"/>
              </a:rPr>
              <a:pPr algn="r"/>
              <a:t>37</a:t>
            </a:fld>
            <a:endParaRPr lang="en-US" altLang="x-none" sz="1600" dirty="0">
              <a:latin typeface="Tahoma" charset="0"/>
            </a:endParaRPr>
          </a:p>
        </p:txBody>
      </p:sp>
      <p:pic>
        <p:nvPicPr>
          <p:cNvPr id="6" name="Picture 2">
            <a:extLst>
              <a:ext uri="{FF2B5EF4-FFF2-40B4-BE49-F238E27FC236}">
                <a16:creationId xmlns:a16="http://schemas.microsoft.com/office/drawing/2014/main" id="{0D75270E-6465-ED4F-8764-C992415EFB7A}"/>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124107" y="1027127"/>
            <a:ext cx="7956550"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extLst>
      <p:ext uri="{BB962C8B-B14F-4D97-AF65-F5344CB8AC3E}">
        <p14:creationId xmlns:p14="http://schemas.microsoft.com/office/powerpoint/2010/main" val="2298853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CC3487D-D6D5-A04C-94F1-8FE8E59FD796}"/>
              </a:ext>
            </a:extLst>
          </p:cNvPr>
          <p:cNvSpPr>
            <a:spLocks noGrp="1"/>
          </p:cNvSpPr>
          <p:nvPr>
            <p:ph type="body" sz="quarter" idx="10"/>
          </p:nvPr>
        </p:nvSpPr>
        <p:spPr>
          <a:xfrm>
            <a:off x="1174348" y="187835"/>
            <a:ext cx="10061002" cy="914400"/>
          </a:xfrm>
        </p:spPr>
        <p:txBody>
          <a:bodyPr/>
          <a:lstStyle/>
          <a:p>
            <a:r>
              <a:rPr lang="en-US" sz="3200" dirty="0">
                <a:solidFill>
                  <a:schemeClr val="accent1"/>
                </a:solidFill>
                <a:latin typeface="Comic Sans MS" panose="030F0902030302020204" pitchFamily="66" charset="0"/>
              </a:rPr>
              <a:t>FTTP Architecture: </a:t>
            </a:r>
            <a:br>
              <a:rPr lang="en-US" sz="3200" dirty="0">
                <a:solidFill>
                  <a:schemeClr val="accent1"/>
                </a:solidFill>
                <a:latin typeface="Comic Sans MS" panose="030F0902030302020204" pitchFamily="66" charset="0"/>
              </a:rPr>
            </a:br>
            <a:r>
              <a:rPr lang="en-US" sz="3200" dirty="0">
                <a:solidFill>
                  <a:schemeClr val="accent1"/>
                </a:solidFill>
                <a:latin typeface="Comic Sans MS" panose="030F0902030302020204" pitchFamily="66" charset="0"/>
              </a:rPr>
              <a:t>Fiber Distribution Terminal (FDT)</a:t>
            </a:r>
            <a:endParaRPr lang="en-US" sz="3200" dirty="0">
              <a:solidFill>
                <a:srgbClr val="FF0000"/>
              </a:solidFill>
              <a:latin typeface="Comic Sans MS" panose="030F0902030302020204" pitchFamily="66" charset="0"/>
            </a:endParaRPr>
          </a:p>
        </p:txBody>
      </p:sp>
      <p:sp>
        <p:nvSpPr>
          <p:cNvPr id="7" name="Slide Number Placeholder 5">
            <a:extLst>
              <a:ext uri="{FF2B5EF4-FFF2-40B4-BE49-F238E27FC236}">
                <a16:creationId xmlns:a16="http://schemas.microsoft.com/office/drawing/2014/main" id="{D2138ACD-20AD-9E49-9CD8-656901E254A0}"/>
              </a:ext>
            </a:extLst>
          </p:cNvPr>
          <p:cNvSpPr txBox="1">
            <a:spLocks/>
          </p:cNvSpPr>
          <p:nvPr/>
        </p:nvSpPr>
        <p:spPr>
          <a:xfrm>
            <a:off x="11488848" y="6039465"/>
            <a:ext cx="703152"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500" kern="1200">
                <a:solidFill>
                  <a:schemeClr val="tx1"/>
                </a:solidFill>
                <a:latin typeface="Times New Roman" charset="0"/>
                <a:ea typeface="ＭＳ Ｐゴシック" charset="-128"/>
                <a:cs typeface="+mn-cs"/>
              </a:defRPr>
            </a:lvl1pPr>
            <a:lvl2pPr marL="742950" indent="-285750" algn="l" defTabSz="914400" rtl="0" eaLnBrk="1" latinLnBrk="0" hangingPunct="1">
              <a:defRPr sz="500" kern="1200">
                <a:solidFill>
                  <a:schemeClr val="tx1"/>
                </a:solidFill>
                <a:latin typeface="Times New Roman" charset="0"/>
                <a:ea typeface="ＭＳ Ｐゴシック" charset="-128"/>
                <a:cs typeface="+mn-cs"/>
              </a:defRPr>
            </a:lvl2pPr>
            <a:lvl3pPr marL="1143000" indent="-228600" algn="l" defTabSz="914400" rtl="0" eaLnBrk="1" latinLnBrk="0" hangingPunct="1">
              <a:defRPr sz="500" kern="1200">
                <a:solidFill>
                  <a:schemeClr val="tx1"/>
                </a:solidFill>
                <a:latin typeface="Times New Roman" charset="0"/>
                <a:ea typeface="ＭＳ Ｐゴシック" charset="-128"/>
                <a:cs typeface="+mn-cs"/>
              </a:defRPr>
            </a:lvl3pPr>
            <a:lvl4pPr marL="1600200" indent="-228600" algn="l" defTabSz="914400" rtl="0" eaLnBrk="1" latinLnBrk="0" hangingPunct="1">
              <a:defRPr sz="500" kern="1200">
                <a:solidFill>
                  <a:schemeClr val="tx1"/>
                </a:solidFill>
                <a:latin typeface="Times New Roman" charset="0"/>
                <a:ea typeface="ＭＳ Ｐゴシック" charset="-128"/>
                <a:cs typeface="+mn-cs"/>
              </a:defRPr>
            </a:lvl4pPr>
            <a:lvl5pPr marL="2057400" indent="-228600" algn="l" defTabSz="914400" rtl="0" eaLnBrk="1" latinLnBrk="0" hangingPunct="1">
              <a:defRPr sz="500" kern="1200">
                <a:solidFill>
                  <a:schemeClr val="tx1"/>
                </a:solidFill>
                <a:latin typeface="Times New Roman" charset="0"/>
                <a:ea typeface="ＭＳ Ｐゴシック" charset="-128"/>
                <a:cs typeface="+mn-cs"/>
              </a:defRPr>
            </a:lvl5pPr>
            <a:lvl6pPr marL="25146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6pPr>
            <a:lvl7pPr marL="29718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7pPr>
            <a:lvl8pPr marL="34290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8pPr>
            <a:lvl9pPr marL="38862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9pPr>
          </a:lstStyle>
          <a:p>
            <a:pPr algn="r"/>
            <a:fld id="{7CBD4323-42A0-E54E-9D59-E221C7814D01}" type="slidenum">
              <a:rPr lang="en-US" altLang="x-none" sz="1600" smtClean="0">
                <a:latin typeface="Tahoma" charset="0"/>
              </a:rPr>
              <a:pPr algn="r"/>
              <a:t>38</a:t>
            </a:fld>
            <a:endParaRPr lang="en-US" altLang="x-none" sz="1600" dirty="0">
              <a:latin typeface="Tahoma" charset="0"/>
            </a:endParaRPr>
          </a:p>
        </p:txBody>
      </p:sp>
      <p:pic>
        <p:nvPicPr>
          <p:cNvPr id="5" name="Picture 3">
            <a:extLst>
              <a:ext uri="{FF2B5EF4-FFF2-40B4-BE49-F238E27FC236}">
                <a16:creationId xmlns:a16="http://schemas.microsoft.com/office/drawing/2014/main" id="{281BB60F-AD4F-344D-A1AF-E4DEAA88F5AE}"/>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933858" y="1294960"/>
            <a:ext cx="8369300" cy="2419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8" name="Picture 4">
            <a:extLst>
              <a:ext uri="{FF2B5EF4-FFF2-40B4-BE49-F238E27FC236}">
                <a16:creationId xmlns:a16="http://schemas.microsoft.com/office/drawing/2014/main" id="{C0577479-6DA7-854A-AE9B-48681152310E}"/>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997358" y="3809560"/>
            <a:ext cx="1889125" cy="251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9" name="Picture 5">
            <a:extLst>
              <a:ext uri="{FF2B5EF4-FFF2-40B4-BE49-F238E27FC236}">
                <a16:creationId xmlns:a16="http://schemas.microsoft.com/office/drawing/2014/main" id="{F41D815E-92DF-6E4E-AE8E-74D9A7A911F8}"/>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4026183" y="4266760"/>
            <a:ext cx="2924175" cy="1655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0" name="Picture 6">
            <a:extLst>
              <a:ext uri="{FF2B5EF4-FFF2-40B4-BE49-F238E27FC236}">
                <a16:creationId xmlns:a16="http://schemas.microsoft.com/office/drawing/2014/main" id="{35BBD9BE-6723-2240-B325-156FAED6B8D8}"/>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7026558" y="3809560"/>
            <a:ext cx="3276600" cy="2533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extLst>
      <p:ext uri="{BB962C8B-B14F-4D97-AF65-F5344CB8AC3E}">
        <p14:creationId xmlns:p14="http://schemas.microsoft.com/office/powerpoint/2010/main" val="470252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CC3487D-D6D5-A04C-94F1-8FE8E59FD796}"/>
              </a:ext>
            </a:extLst>
          </p:cNvPr>
          <p:cNvSpPr>
            <a:spLocks noGrp="1"/>
          </p:cNvSpPr>
          <p:nvPr>
            <p:ph type="body" sz="quarter" idx="10"/>
          </p:nvPr>
        </p:nvSpPr>
        <p:spPr>
          <a:xfrm>
            <a:off x="1174348" y="187835"/>
            <a:ext cx="10061002" cy="914400"/>
          </a:xfrm>
        </p:spPr>
        <p:txBody>
          <a:bodyPr/>
          <a:lstStyle/>
          <a:p>
            <a:r>
              <a:rPr lang="en-US" sz="3200" dirty="0">
                <a:solidFill>
                  <a:schemeClr val="accent1"/>
                </a:solidFill>
                <a:latin typeface="Comic Sans MS" panose="030F0902030302020204" pitchFamily="66" charset="0"/>
              </a:rPr>
              <a:t>FTTP Architecture: Central to Fiber Distribution Hub (FDH)</a:t>
            </a:r>
            <a:endParaRPr lang="en-US" sz="3200" dirty="0">
              <a:solidFill>
                <a:srgbClr val="FF0000"/>
              </a:solidFill>
              <a:latin typeface="Comic Sans MS" panose="030F0902030302020204" pitchFamily="66" charset="0"/>
            </a:endParaRPr>
          </a:p>
        </p:txBody>
      </p:sp>
      <p:sp>
        <p:nvSpPr>
          <p:cNvPr id="7" name="Slide Number Placeholder 5">
            <a:extLst>
              <a:ext uri="{FF2B5EF4-FFF2-40B4-BE49-F238E27FC236}">
                <a16:creationId xmlns:a16="http://schemas.microsoft.com/office/drawing/2014/main" id="{D2138ACD-20AD-9E49-9CD8-656901E254A0}"/>
              </a:ext>
            </a:extLst>
          </p:cNvPr>
          <p:cNvSpPr txBox="1">
            <a:spLocks/>
          </p:cNvSpPr>
          <p:nvPr/>
        </p:nvSpPr>
        <p:spPr>
          <a:xfrm>
            <a:off x="11488848" y="6039465"/>
            <a:ext cx="703152"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500" kern="1200">
                <a:solidFill>
                  <a:schemeClr val="tx1"/>
                </a:solidFill>
                <a:latin typeface="Times New Roman" charset="0"/>
                <a:ea typeface="ＭＳ Ｐゴシック" charset="-128"/>
                <a:cs typeface="+mn-cs"/>
              </a:defRPr>
            </a:lvl1pPr>
            <a:lvl2pPr marL="742950" indent="-285750" algn="l" defTabSz="914400" rtl="0" eaLnBrk="1" latinLnBrk="0" hangingPunct="1">
              <a:defRPr sz="500" kern="1200">
                <a:solidFill>
                  <a:schemeClr val="tx1"/>
                </a:solidFill>
                <a:latin typeface="Times New Roman" charset="0"/>
                <a:ea typeface="ＭＳ Ｐゴシック" charset="-128"/>
                <a:cs typeface="+mn-cs"/>
              </a:defRPr>
            </a:lvl2pPr>
            <a:lvl3pPr marL="1143000" indent="-228600" algn="l" defTabSz="914400" rtl="0" eaLnBrk="1" latinLnBrk="0" hangingPunct="1">
              <a:defRPr sz="500" kern="1200">
                <a:solidFill>
                  <a:schemeClr val="tx1"/>
                </a:solidFill>
                <a:latin typeface="Times New Roman" charset="0"/>
                <a:ea typeface="ＭＳ Ｐゴシック" charset="-128"/>
                <a:cs typeface="+mn-cs"/>
              </a:defRPr>
            </a:lvl3pPr>
            <a:lvl4pPr marL="1600200" indent="-228600" algn="l" defTabSz="914400" rtl="0" eaLnBrk="1" latinLnBrk="0" hangingPunct="1">
              <a:defRPr sz="500" kern="1200">
                <a:solidFill>
                  <a:schemeClr val="tx1"/>
                </a:solidFill>
                <a:latin typeface="Times New Roman" charset="0"/>
                <a:ea typeface="ＭＳ Ｐゴシック" charset="-128"/>
                <a:cs typeface="+mn-cs"/>
              </a:defRPr>
            </a:lvl4pPr>
            <a:lvl5pPr marL="2057400" indent="-228600" algn="l" defTabSz="914400" rtl="0" eaLnBrk="1" latinLnBrk="0" hangingPunct="1">
              <a:defRPr sz="500" kern="1200">
                <a:solidFill>
                  <a:schemeClr val="tx1"/>
                </a:solidFill>
                <a:latin typeface="Times New Roman" charset="0"/>
                <a:ea typeface="ＭＳ Ｐゴシック" charset="-128"/>
                <a:cs typeface="+mn-cs"/>
              </a:defRPr>
            </a:lvl5pPr>
            <a:lvl6pPr marL="25146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6pPr>
            <a:lvl7pPr marL="29718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7pPr>
            <a:lvl8pPr marL="34290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8pPr>
            <a:lvl9pPr marL="38862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9pPr>
          </a:lstStyle>
          <a:p>
            <a:pPr algn="r"/>
            <a:fld id="{7CBD4323-42A0-E54E-9D59-E221C7814D01}" type="slidenum">
              <a:rPr lang="en-US" altLang="x-none" sz="1600" smtClean="0">
                <a:latin typeface="Tahoma" charset="0"/>
              </a:rPr>
              <a:pPr algn="r"/>
              <a:t>39</a:t>
            </a:fld>
            <a:endParaRPr lang="en-US" altLang="x-none" sz="1600" dirty="0">
              <a:latin typeface="Tahoma" charset="0"/>
            </a:endParaRPr>
          </a:p>
        </p:txBody>
      </p:sp>
      <p:pic>
        <p:nvPicPr>
          <p:cNvPr id="11" name="Picture 3">
            <a:extLst>
              <a:ext uri="{FF2B5EF4-FFF2-40B4-BE49-F238E27FC236}">
                <a16:creationId xmlns:a16="http://schemas.microsoft.com/office/drawing/2014/main" id="{A196A60E-4242-8645-8DAE-E2EE14845089}"/>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803463" y="1384915"/>
            <a:ext cx="37592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2" name="Picture 4">
            <a:extLst>
              <a:ext uri="{FF2B5EF4-FFF2-40B4-BE49-F238E27FC236}">
                <a16:creationId xmlns:a16="http://schemas.microsoft.com/office/drawing/2014/main" id="{43E2E33F-587D-854F-A7CB-0461DEA14DDE}"/>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661402" y="3616154"/>
            <a:ext cx="3352800" cy="259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3" name="Rectangle 12">
            <a:extLst>
              <a:ext uri="{FF2B5EF4-FFF2-40B4-BE49-F238E27FC236}">
                <a16:creationId xmlns:a16="http://schemas.microsoft.com/office/drawing/2014/main" id="{F683875E-EFA9-2748-AB73-1C1786B5AE0F}"/>
              </a:ext>
            </a:extLst>
          </p:cNvPr>
          <p:cNvSpPr/>
          <p:nvPr/>
        </p:nvSpPr>
        <p:spPr>
          <a:xfrm>
            <a:off x="6419222" y="1307929"/>
            <a:ext cx="4578350" cy="2308225"/>
          </a:xfrm>
          <a:prstGeom prst="rect">
            <a:avLst/>
          </a:prstGeom>
        </p:spPr>
        <p:txBody>
          <a:bodyPr>
            <a:spAutoFit/>
          </a:bodyPr>
          <a:lstStyle/>
          <a:p>
            <a:pPr algn="l">
              <a:defRPr/>
            </a:pPr>
            <a:r>
              <a:rPr lang="en-US" sz="2400" dirty="0">
                <a:solidFill>
                  <a:srgbClr val="40458E"/>
                </a:solidFill>
                <a:latin typeface="Comic Sans MS"/>
                <a:ea typeface="+mn-ea"/>
              </a:rPr>
              <a:t>- Backbone fiber ring on</a:t>
            </a:r>
          </a:p>
          <a:p>
            <a:pPr algn="l">
              <a:defRPr/>
            </a:pPr>
            <a:r>
              <a:rPr lang="en-US" sz="2400" dirty="0">
                <a:solidFill>
                  <a:srgbClr val="40458E"/>
                </a:solidFill>
                <a:latin typeface="Comic Sans MS"/>
                <a:ea typeface="+mn-ea"/>
              </a:rPr>
              <a:t>primary arterial streets</a:t>
            </a:r>
          </a:p>
          <a:p>
            <a:pPr algn="l">
              <a:defRPr/>
            </a:pPr>
            <a:r>
              <a:rPr lang="en-US" sz="2400" dirty="0">
                <a:solidFill>
                  <a:srgbClr val="40458E"/>
                </a:solidFill>
                <a:latin typeface="Comic Sans MS"/>
                <a:ea typeface="+mn-ea"/>
              </a:rPr>
              <a:t>(brown)</a:t>
            </a:r>
            <a:endParaRPr lang="en-US" sz="2400" dirty="0">
              <a:solidFill>
                <a:srgbClr val="40458E"/>
              </a:solidFill>
              <a:latin typeface="+mn-lt"/>
              <a:ea typeface="+mn-ea"/>
            </a:endParaRPr>
          </a:p>
          <a:p>
            <a:pPr algn="l">
              <a:defRPr/>
            </a:pPr>
            <a:r>
              <a:rPr lang="en-US" sz="2400" dirty="0">
                <a:solidFill>
                  <a:srgbClr val="40458E"/>
                </a:solidFill>
                <a:latin typeface="+mn-lt"/>
                <a:ea typeface="+mn-ea"/>
              </a:rPr>
              <a:t>- Local distribution fiber</a:t>
            </a:r>
          </a:p>
          <a:p>
            <a:pPr algn="l">
              <a:defRPr/>
            </a:pPr>
            <a:r>
              <a:rPr lang="en-US" sz="2400" dirty="0">
                <a:solidFill>
                  <a:srgbClr val="40458E"/>
                </a:solidFill>
                <a:latin typeface="+mn-lt"/>
                <a:ea typeface="+mn-ea"/>
              </a:rPr>
              <a:t>plant (red) meets backbone</a:t>
            </a:r>
          </a:p>
          <a:p>
            <a:pPr algn="l">
              <a:defRPr/>
            </a:pPr>
            <a:r>
              <a:rPr lang="en-US" sz="2400" dirty="0">
                <a:solidFill>
                  <a:srgbClr val="40458E"/>
                </a:solidFill>
                <a:latin typeface="+mn-lt"/>
                <a:ea typeface="+mn-ea"/>
              </a:rPr>
              <a:t>at cabinet</a:t>
            </a:r>
          </a:p>
        </p:txBody>
      </p:sp>
    </p:spTree>
    <p:extLst>
      <p:ext uri="{BB962C8B-B14F-4D97-AF65-F5344CB8AC3E}">
        <p14:creationId xmlns:p14="http://schemas.microsoft.com/office/powerpoint/2010/main" val="39972261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CC3487D-D6D5-A04C-94F1-8FE8E59FD796}"/>
              </a:ext>
            </a:extLst>
          </p:cNvPr>
          <p:cNvSpPr>
            <a:spLocks noGrp="1"/>
          </p:cNvSpPr>
          <p:nvPr>
            <p:ph type="body" sz="quarter" idx="10"/>
          </p:nvPr>
        </p:nvSpPr>
        <p:spPr/>
        <p:txBody>
          <a:bodyPr/>
          <a:lstStyle/>
          <a:p>
            <a:r>
              <a:rPr lang="en-US" sz="3600" dirty="0">
                <a:solidFill>
                  <a:schemeClr val="accent1"/>
                </a:solidFill>
                <a:latin typeface="Comic Sans MS" panose="030F0902030302020204" pitchFamily="66" charset="0"/>
              </a:rPr>
              <a:t>Out</a:t>
            </a:r>
            <a:r>
              <a:rPr lang="en-US" altLang="zh-CN" sz="3600" dirty="0">
                <a:solidFill>
                  <a:schemeClr val="accent1"/>
                </a:solidFill>
                <a:latin typeface="Comic Sans MS" panose="030F0902030302020204" pitchFamily="66" charset="0"/>
              </a:rPr>
              <a:t>line</a:t>
            </a:r>
            <a:endParaRPr lang="en-US" sz="3600" dirty="0">
              <a:solidFill>
                <a:schemeClr val="accent1"/>
              </a:solidFill>
              <a:latin typeface="Comic Sans MS" panose="030F0902030302020204" pitchFamily="66" charset="0"/>
            </a:endParaRPr>
          </a:p>
        </p:txBody>
      </p:sp>
      <p:sp>
        <p:nvSpPr>
          <p:cNvPr id="6" name="TextBox 5">
            <a:extLst>
              <a:ext uri="{FF2B5EF4-FFF2-40B4-BE49-F238E27FC236}">
                <a16:creationId xmlns:a16="http://schemas.microsoft.com/office/drawing/2014/main" id="{8861F447-33B6-554C-B073-6B688B696773}"/>
              </a:ext>
            </a:extLst>
          </p:cNvPr>
          <p:cNvSpPr txBox="1"/>
          <p:nvPr/>
        </p:nvSpPr>
        <p:spPr>
          <a:xfrm>
            <a:off x="740229" y="1371600"/>
            <a:ext cx="10929257" cy="4896465"/>
          </a:xfrm>
          <a:prstGeom prst="rect">
            <a:avLst/>
          </a:prstGeom>
          <a:noFill/>
        </p:spPr>
        <p:txBody>
          <a:bodyPr wrap="square" rtlCol="0">
            <a:noAutofit/>
          </a:bodyPr>
          <a:lstStyle/>
          <a:p>
            <a:pPr marL="457200" indent="-457200">
              <a:lnSpc>
                <a:spcPct val="150000"/>
              </a:lnSpc>
              <a:buClr>
                <a:schemeClr val="tx1"/>
              </a:buClr>
              <a:buFont typeface="Wingdings" pitchFamily="2" charset="2"/>
              <a:buChar char="q"/>
            </a:pPr>
            <a:r>
              <a:rPr lang="en-US" altLang="zh-CN" sz="2800" dirty="0">
                <a:latin typeface="Comic Sans MS" panose="030F0902030302020204" pitchFamily="66" charset="0"/>
                <a:ea typeface="ＭＳ Ｐゴシック" charset="-128"/>
              </a:rPr>
              <a:t>Self-introduction</a:t>
            </a:r>
            <a:endParaRPr lang="en-US" altLang="ja-JP" sz="2800" dirty="0">
              <a:latin typeface="Comic Sans MS" panose="030F0902030302020204" pitchFamily="66" charset="0"/>
              <a:ea typeface="ＭＳ Ｐゴシック" charset="-128"/>
            </a:endParaRPr>
          </a:p>
          <a:p>
            <a:pPr marL="457200" indent="-457200">
              <a:lnSpc>
                <a:spcPct val="150000"/>
              </a:lnSpc>
              <a:buFont typeface="Wingdings" pitchFamily="2" charset="2"/>
              <a:buChar char="Ø"/>
            </a:pPr>
            <a:r>
              <a:rPr lang="en-US" altLang="zh-CN" sz="2800" i="1" dirty="0">
                <a:solidFill>
                  <a:schemeClr val="accent1"/>
                </a:solidFill>
                <a:latin typeface="Comic Sans MS" panose="030F0902030302020204" pitchFamily="66" charset="0"/>
                <a:ea typeface="ＭＳ Ｐゴシック" charset="-128"/>
              </a:rPr>
              <a:t>Why</a:t>
            </a:r>
            <a:r>
              <a:rPr lang="zh-CN" altLang="en-US" sz="2800" i="1" dirty="0">
                <a:solidFill>
                  <a:schemeClr val="accent1"/>
                </a:solidFill>
                <a:latin typeface="Comic Sans MS" panose="030F0902030302020204" pitchFamily="66" charset="0"/>
                <a:ea typeface="ＭＳ Ｐゴシック" charset="-128"/>
              </a:rPr>
              <a:t> </a:t>
            </a:r>
            <a:r>
              <a:rPr lang="en-US" altLang="zh-CN" sz="2800" i="1" dirty="0">
                <a:solidFill>
                  <a:schemeClr val="accent1"/>
                </a:solidFill>
                <a:latin typeface="Comic Sans MS" panose="030F0902030302020204" pitchFamily="66" charset="0"/>
                <a:ea typeface="ＭＳ Ｐゴシック" charset="-128"/>
              </a:rPr>
              <a:t>study</a:t>
            </a:r>
            <a:r>
              <a:rPr lang="zh-CN" altLang="en-US" sz="2800" i="1" dirty="0">
                <a:solidFill>
                  <a:schemeClr val="accent1"/>
                </a:solidFill>
                <a:latin typeface="Comic Sans MS" panose="030F0902030302020204" pitchFamily="66" charset="0"/>
                <a:ea typeface="ＭＳ Ｐゴシック" charset="-128"/>
              </a:rPr>
              <a:t> </a:t>
            </a:r>
            <a:r>
              <a:rPr lang="en-US" altLang="zh-CN" sz="2800" i="1" dirty="0">
                <a:solidFill>
                  <a:schemeClr val="accent1"/>
                </a:solidFill>
                <a:latin typeface="Comic Sans MS" panose="030F0902030302020204" pitchFamily="66" charset="0"/>
                <a:ea typeface="ＭＳ Ｐゴシック" charset="-128"/>
              </a:rPr>
              <a:t>computer</a:t>
            </a:r>
            <a:r>
              <a:rPr lang="zh-CN" altLang="en-US" sz="2800" i="1" dirty="0">
                <a:solidFill>
                  <a:schemeClr val="accent1"/>
                </a:solidFill>
                <a:latin typeface="Comic Sans MS" panose="030F0902030302020204" pitchFamily="66" charset="0"/>
                <a:ea typeface="ＭＳ Ｐゴシック" charset="-128"/>
              </a:rPr>
              <a:t> </a:t>
            </a:r>
            <a:r>
              <a:rPr lang="en-US" altLang="zh-CN" sz="2800" i="1" dirty="0">
                <a:solidFill>
                  <a:schemeClr val="accent1"/>
                </a:solidFill>
                <a:latin typeface="Comic Sans MS" panose="030F0902030302020204" pitchFamily="66" charset="0"/>
                <a:ea typeface="ＭＳ Ｐゴシック" charset="-128"/>
              </a:rPr>
              <a:t>networks?</a:t>
            </a:r>
            <a:endParaRPr lang="en-US" altLang="x-none" sz="2800" i="1" dirty="0">
              <a:solidFill>
                <a:schemeClr val="accent1"/>
              </a:solidFill>
              <a:latin typeface="Comic Sans MS" panose="030F0902030302020204" pitchFamily="66" charset="0"/>
              <a:ea typeface="ＭＳ Ｐゴシック" charset="-128"/>
            </a:endParaRPr>
          </a:p>
        </p:txBody>
      </p:sp>
      <p:sp>
        <p:nvSpPr>
          <p:cNvPr id="7" name="Slide Number Placeholder 5">
            <a:extLst>
              <a:ext uri="{FF2B5EF4-FFF2-40B4-BE49-F238E27FC236}">
                <a16:creationId xmlns:a16="http://schemas.microsoft.com/office/drawing/2014/main" id="{D2138ACD-20AD-9E49-9CD8-656901E254A0}"/>
              </a:ext>
            </a:extLst>
          </p:cNvPr>
          <p:cNvSpPr txBox="1">
            <a:spLocks/>
          </p:cNvSpPr>
          <p:nvPr/>
        </p:nvSpPr>
        <p:spPr>
          <a:xfrm>
            <a:off x="11488848" y="6039465"/>
            <a:ext cx="703152"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500" kern="1200">
                <a:solidFill>
                  <a:schemeClr val="tx1"/>
                </a:solidFill>
                <a:latin typeface="Times New Roman" charset="0"/>
                <a:ea typeface="ＭＳ Ｐゴシック" charset="-128"/>
                <a:cs typeface="+mn-cs"/>
              </a:defRPr>
            </a:lvl1pPr>
            <a:lvl2pPr marL="742950" indent="-285750" algn="l" defTabSz="914400" rtl="0" eaLnBrk="1" latinLnBrk="0" hangingPunct="1">
              <a:defRPr sz="500" kern="1200">
                <a:solidFill>
                  <a:schemeClr val="tx1"/>
                </a:solidFill>
                <a:latin typeface="Times New Roman" charset="0"/>
                <a:ea typeface="ＭＳ Ｐゴシック" charset="-128"/>
                <a:cs typeface="+mn-cs"/>
              </a:defRPr>
            </a:lvl2pPr>
            <a:lvl3pPr marL="1143000" indent="-228600" algn="l" defTabSz="914400" rtl="0" eaLnBrk="1" latinLnBrk="0" hangingPunct="1">
              <a:defRPr sz="500" kern="1200">
                <a:solidFill>
                  <a:schemeClr val="tx1"/>
                </a:solidFill>
                <a:latin typeface="Times New Roman" charset="0"/>
                <a:ea typeface="ＭＳ Ｐゴシック" charset="-128"/>
                <a:cs typeface="+mn-cs"/>
              </a:defRPr>
            </a:lvl3pPr>
            <a:lvl4pPr marL="1600200" indent="-228600" algn="l" defTabSz="914400" rtl="0" eaLnBrk="1" latinLnBrk="0" hangingPunct="1">
              <a:defRPr sz="500" kern="1200">
                <a:solidFill>
                  <a:schemeClr val="tx1"/>
                </a:solidFill>
                <a:latin typeface="Times New Roman" charset="0"/>
                <a:ea typeface="ＭＳ Ｐゴシック" charset="-128"/>
                <a:cs typeface="+mn-cs"/>
              </a:defRPr>
            </a:lvl4pPr>
            <a:lvl5pPr marL="2057400" indent="-228600" algn="l" defTabSz="914400" rtl="0" eaLnBrk="1" latinLnBrk="0" hangingPunct="1">
              <a:defRPr sz="500" kern="1200">
                <a:solidFill>
                  <a:schemeClr val="tx1"/>
                </a:solidFill>
                <a:latin typeface="Times New Roman" charset="0"/>
                <a:ea typeface="ＭＳ Ｐゴシック" charset="-128"/>
                <a:cs typeface="+mn-cs"/>
              </a:defRPr>
            </a:lvl5pPr>
            <a:lvl6pPr marL="25146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6pPr>
            <a:lvl7pPr marL="29718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7pPr>
            <a:lvl8pPr marL="34290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8pPr>
            <a:lvl9pPr marL="38862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9pPr>
          </a:lstStyle>
          <a:p>
            <a:pPr algn="r"/>
            <a:fld id="{7CBD4323-42A0-E54E-9D59-E221C7814D01}" type="slidenum">
              <a:rPr lang="en-US" altLang="x-none" sz="1600" smtClean="0">
                <a:latin typeface="Tahoma" charset="0"/>
              </a:rPr>
              <a:pPr algn="r"/>
              <a:t>4</a:t>
            </a:fld>
            <a:endParaRPr lang="en-US" altLang="x-none" sz="1600" dirty="0">
              <a:latin typeface="Tahoma" charset="0"/>
            </a:endParaRPr>
          </a:p>
        </p:txBody>
      </p:sp>
    </p:spTree>
    <p:extLst>
      <p:ext uri="{BB962C8B-B14F-4D97-AF65-F5344CB8AC3E}">
        <p14:creationId xmlns:p14="http://schemas.microsoft.com/office/powerpoint/2010/main" val="1858886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1EFE9FC7-52C5-2648-B83B-183A4B1FC81C}"/>
              </a:ext>
            </a:extLst>
          </p:cNvPr>
          <p:cNvSpPr txBox="1"/>
          <p:nvPr/>
        </p:nvSpPr>
        <p:spPr>
          <a:xfrm>
            <a:off x="740229" y="1335388"/>
            <a:ext cx="10341213" cy="4896465"/>
          </a:xfrm>
          <a:prstGeom prst="rect">
            <a:avLst/>
          </a:prstGeom>
          <a:noFill/>
        </p:spPr>
        <p:txBody>
          <a:bodyPr wrap="square" rtlCol="0">
            <a:noAutofit/>
          </a:bodyPr>
          <a:lstStyle/>
          <a:p>
            <a:pPr marL="457200" indent="-457200">
              <a:lnSpc>
                <a:spcPct val="114000"/>
              </a:lnSpc>
              <a:buClr>
                <a:schemeClr val="accent1"/>
              </a:buClr>
              <a:buFont typeface="Wingdings" pitchFamily="2" charset="2"/>
              <a:buChar char="q"/>
            </a:pPr>
            <a:r>
              <a:rPr lang="en-US" altLang="x-none" sz="2400" dirty="0">
                <a:latin typeface="Comic Sans MS" charset="0"/>
              </a:rPr>
              <a:t>Compared with FTTP, copper from cabinet (DSLAM) to home</a:t>
            </a:r>
          </a:p>
        </p:txBody>
      </p:sp>
      <p:sp>
        <p:nvSpPr>
          <p:cNvPr id="2" name="Text Placeholder 1">
            <a:extLst>
              <a:ext uri="{FF2B5EF4-FFF2-40B4-BE49-F238E27FC236}">
                <a16:creationId xmlns:a16="http://schemas.microsoft.com/office/drawing/2014/main" id="{FCC3487D-D6D5-A04C-94F1-8FE8E59FD796}"/>
              </a:ext>
            </a:extLst>
          </p:cNvPr>
          <p:cNvSpPr>
            <a:spLocks noGrp="1"/>
          </p:cNvSpPr>
          <p:nvPr>
            <p:ph type="body" sz="quarter" idx="10"/>
          </p:nvPr>
        </p:nvSpPr>
        <p:spPr>
          <a:xfrm>
            <a:off x="1174348" y="187835"/>
            <a:ext cx="10061002" cy="914400"/>
          </a:xfrm>
        </p:spPr>
        <p:txBody>
          <a:bodyPr/>
          <a:lstStyle/>
          <a:p>
            <a:r>
              <a:rPr lang="en-US" sz="3200" dirty="0">
                <a:solidFill>
                  <a:schemeClr val="accent1"/>
                </a:solidFill>
                <a:latin typeface="Comic Sans MS" panose="030F0902030302020204" pitchFamily="66" charset="0"/>
              </a:rPr>
              <a:t>FTTP Architecture: </a:t>
            </a:r>
            <a:br>
              <a:rPr lang="en-US" sz="3200" dirty="0">
                <a:solidFill>
                  <a:schemeClr val="accent1"/>
                </a:solidFill>
                <a:latin typeface="Comic Sans MS" panose="030F0902030302020204" pitchFamily="66" charset="0"/>
              </a:rPr>
            </a:br>
            <a:r>
              <a:rPr lang="en-US" sz="3200" dirty="0">
                <a:solidFill>
                  <a:schemeClr val="accent1"/>
                </a:solidFill>
                <a:latin typeface="Comic Sans MS" panose="030F0902030302020204" pitchFamily="66" charset="0"/>
              </a:rPr>
              <a:t>Fiber Distribution Terminal (FDT)</a:t>
            </a:r>
            <a:endParaRPr lang="en-US" sz="3200" dirty="0">
              <a:solidFill>
                <a:srgbClr val="FF0000"/>
              </a:solidFill>
              <a:latin typeface="Comic Sans MS" panose="030F0902030302020204" pitchFamily="66" charset="0"/>
            </a:endParaRPr>
          </a:p>
        </p:txBody>
      </p:sp>
      <p:sp>
        <p:nvSpPr>
          <p:cNvPr id="7" name="Slide Number Placeholder 5">
            <a:extLst>
              <a:ext uri="{FF2B5EF4-FFF2-40B4-BE49-F238E27FC236}">
                <a16:creationId xmlns:a16="http://schemas.microsoft.com/office/drawing/2014/main" id="{D2138ACD-20AD-9E49-9CD8-656901E254A0}"/>
              </a:ext>
            </a:extLst>
          </p:cNvPr>
          <p:cNvSpPr txBox="1">
            <a:spLocks/>
          </p:cNvSpPr>
          <p:nvPr/>
        </p:nvSpPr>
        <p:spPr>
          <a:xfrm>
            <a:off x="11488848" y="6039465"/>
            <a:ext cx="703152"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500" kern="1200">
                <a:solidFill>
                  <a:schemeClr val="tx1"/>
                </a:solidFill>
                <a:latin typeface="Times New Roman" charset="0"/>
                <a:ea typeface="ＭＳ Ｐゴシック" charset="-128"/>
                <a:cs typeface="+mn-cs"/>
              </a:defRPr>
            </a:lvl1pPr>
            <a:lvl2pPr marL="742950" indent="-285750" algn="l" defTabSz="914400" rtl="0" eaLnBrk="1" latinLnBrk="0" hangingPunct="1">
              <a:defRPr sz="500" kern="1200">
                <a:solidFill>
                  <a:schemeClr val="tx1"/>
                </a:solidFill>
                <a:latin typeface="Times New Roman" charset="0"/>
                <a:ea typeface="ＭＳ Ｐゴシック" charset="-128"/>
                <a:cs typeface="+mn-cs"/>
              </a:defRPr>
            </a:lvl2pPr>
            <a:lvl3pPr marL="1143000" indent="-228600" algn="l" defTabSz="914400" rtl="0" eaLnBrk="1" latinLnBrk="0" hangingPunct="1">
              <a:defRPr sz="500" kern="1200">
                <a:solidFill>
                  <a:schemeClr val="tx1"/>
                </a:solidFill>
                <a:latin typeface="Times New Roman" charset="0"/>
                <a:ea typeface="ＭＳ Ｐゴシック" charset="-128"/>
                <a:cs typeface="+mn-cs"/>
              </a:defRPr>
            </a:lvl3pPr>
            <a:lvl4pPr marL="1600200" indent="-228600" algn="l" defTabSz="914400" rtl="0" eaLnBrk="1" latinLnBrk="0" hangingPunct="1">
              <a:defRPr sz="500" kern="1200">
                <a:solidFill>
                  <a:schemeClr val="tx1"/>
                </a:solidFill>
                <a:latin typeface="Times New Roman" charset="0"/>
                <a:ea typeface="ＭＳ Ｐゴシック" charset="-128"/>
                <a:cs typeface="+mn-cs"/>
              </a:defRPr>
            </a:lvl4pPr>
            <a:lvl5pPr marL="2057400" indent="-228600" algn="l" defTabSz="914400" rtl="0" eaLnBrk="1" latinLnBrk="0" hangingPunct="1">
              <a:defRPr sz="500" kern="1200">
                <a:solidFill>
                  <a:schemeClr val="tx1"/>
                </a:solidFill>
                <a:latin typeface="Times New Roman" charset="0"/>
                <a:ea typeface="ＭＳ Ｐゴシック" charset="-128"/>
                <a:cs typeface="+mn-cs"/>
              </a:defRPr>
            </a:lvl5pPr>
            <a:lvl6pPr marL="25146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6pPr>
            <a:lvl7pPr marL="29718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7pPr>
            <a:lvl8pPr marL="34290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8pPr>
            <a:lvl9pPr marL="38862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9pPr>
          </a:lstStyle>
          <a:p>
            <a:pPr algn="r"/>
            <a:fld id="{7CBD4323-42A0-E54E-9D59-E221C7814D01}" type="slidenum">
              <a:rPr lang="en-US" altLang="x-none" sz="1600" smtClean="0">
                <a:latin typeface="Tahoma" charset="0"/>
              </a:rPr>
              <a:pPr algn="r"/>
              <a:t>40</a:t>
            </a:fld>
            <a:endParaRPr lang="en-US" altLang="x-none" sz="1600" dirty="0">
              <a:latin typeface="Tahoma" charset="0"/>
            </a:endParaRPr>
          </a:p>
        </p:txBody>
      </p:sp>
      <p:grpSp>
        <p:nvGrpSpPr>
          <p:cNvPr id="11" name="Group 7">
            <a:extLst>
              <a:ext uri="{FF2B5EF4-FFF2-40B4-BE49-F238E27FC236}">
                <a16:creationId xmlns:a16="http://schemas.microsoft.com/office/drawing/2014/main" id="{EDA4B0EA-E936-4747-B260-A800AAABB028}"/>
              </a:ext>
            </a:extLst>
          </p:cNvPr>
          <p:cNvGrpSpPr>
            <a:grpSpLocks/>
          </p:cNvGrpSpPr>
          <p:nvPr/>
        </p:nvGrpSpPr>
        <p:grpSpPr bwMode="auto">
          <a:xfrm>
            <a:off x="1174348" y="2880340"/>
            <a:ext cx="6324600" cy="3616325"/>
            <a:chOff x="844550" y="3698575"/>
            <a:chExt cx="5334000" cy="2622850"/>
          </a:xfrm>
        </p:grpSpPr>
        <p:pic>
          <p:nvPicPr>
            <p:cNvPr id="12" name="Picture 2">
              <a:extLst>
                <a:ext uri="{FF2B5EF4-FFF2-40B4-BE49-F238E27FC236}">
                  <a16:creationId xmlns:a16="http://schemas.microsoft.com/office/drawing/2014/main" id="{71EF4487-C488-0E4E-9C75-2C34985B2B34}"/>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844550" y="3816350"/>
              <a:ext cx="2476500" cy="2505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3" name="Picture 3">
              <a:extLst>
                <a:ext uri="{FF2B5EF4-FFF2-40B4-BE49-F238E27FC236}">
                  <a16:creationId xmlns:a16="http://schemas.microsoft.com/office/drawing/2014/main" id="{2E144AE8-244A-A043-B8E0-5646D2B0AA76}"/>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282950" y="3698575"/>
              <a:ext cx="1676400" cy="2065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4" name="Picture 4">
              <a:extLst>
                <a:ext uri="{FF2B5EF4-FFF2-40B4-BE49-F238E27FC236}">
                  <a16:creationId xmlns:a16="http://schemas.microsoft.com/office/drawing/2014/main" id="{68C6F95E-2897-3947-822A-B20DC6820959}"/>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959350" y="4273550"/>
              <a:ext cx="1219200" cy="195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grpSp>
      <p:pic>
        <p:nvPicPr>
          <p:cNvPr id="15" name="Picture 5">
            <a:extLst>
              <a:ext uri="{FF2B5EF4-FFF2-40B4-BE49-F238E27FC236}">
                <a16:creationId xmlns:a16="http://schemas.microsoft.com/office/drawing/2014/main" id="{AFF89E63-2C49-EE43-8427-B5D6DAE48B9C}"/>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8276538" y="2064031"/>
            <a:ext cx="2638425" cy="1957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7" name="Rectangle 9">
            <a:extLst>
              <a:ext uri="{FF2B5EF4-FFF2-40B4-BE49-F238E27FC236}">
                <a16:creationId xmlns:a16="http://schemas.microsoft.com/office/drawing/2014/main" id="{1E10072C-6C1F-B543-B6B3-A32F65838FAA}"/>
              </a:ext>
            </a:extLst>
          </p:cNvPr>
          <p:cNvSpPr>
            <a:spLocks noChangeArrowheads="1"/>
          </p:cNvSpPr>
          <p:nvPr/>
        </p:nvSpPr>
        <p:spPr bwMode="auto">
          <a:xfrm>
            <a:off x="9044887" y="4104291"/>
            <a:ext cx="11017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2000" dirty="0">
                <a:solidFill>
                  <a:srgbClr val="000000"/>
                </a:solidFill>
                <a:latin typeface="Comic Sans MS" charset="0"/>
              </a:rPr>
              <a:t>DSLAM</a:t>
            </a:r>
            <a:endParaRPr lang="en-US" altLang="x-none" dirty="0"/>
          </a:p>
        </p:txBody>
      </p:sp>
    </p:spTree>
    <p:extLst>
      <p:ext uri="{BB962C8B-B14F-4D97-AF65-F5344CB8AC3E}">
        <p14:creationId xmlns:p14="http://schemas.microsoft.com/office/powerpoint/2010/main" val="1040747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CC3487D-D6D5-A04C-94F1-8FE8E59FD796}"/>
              </a:ext>
            </a:extLst>
          </p:cNvPr>
          <p:cNvSpPr>
            <a:spLocks noGrp="1"/>
          </p:cNvSpPr>
          <p:nvPr>
            <p:ph type="body" sz="quarter" idx="10"/>
          </p:nvPr>
        </p:nvSpPr>
        <p:spPr>
          <a:xfrm>
            <a:off x="1174348" y="233100"/>
            <a:ext cx="10061002" cy="914400"/>
          </a:xfrm>
        </p:spPr>
        <p:txBody>
          <a:bodyPr/>
          <a:lstStyle/>
          <a:p>
            <a:r>
              <a:rPr lang="en-US" sz="3200" dirty="0">
                <a:solidFill>
                  <a:schemeClr val="accent1"/>
                </a:solidFill>
                <a:latin typeface="Comic Sans MS" panose="030F0902030302020204" pitchFamily="66" charset="0"/>
              </a:rPr>
              <a:t>Access: </a:t>
            </a:r>
            <a:r>
              <a:rPr lang="en-US" altLang="zh-CN" sz="3200" dirty="0">
                <a:solidFill>
                  <a:schemeClr val="accent1"/>
                </a:solidFill>
                <a:latin typeface="Comic Sans MS" panose="030F0902030302020204" pitchFamily="66" charset="0"/>
              </a:rPr>
              <a:t>Wireless</a:t>
            </a:r>
            <a:endParaRPr lang="en-US" sz="3200" dirty="0">
              <a:solidFill>
                <a:srgbClr val="FF0000"/>
              </a:solidFill>
              <a:latin typeface="Comic Sans MS" panose="030F0902030302020204" pitchFamily="66" charset="0"/>
            </a:endParaRPr>
          </a:p>
        </p:txBody>
      </p:sp>
      <p:sp>
        <p:nvSpPr>
          <p:cNvPr id="7" name="Slide Number Placeholder 5">
            <a:extLst>
              <a:ext uri="{FF2B5EF4-FFF2-40B4-BE49-F238E27FC236}">
                <a16:creationId xmlns:a16="http://schemas.microsoft.com/office/drawing/2014/main" id="{D2138ACD-20AD-9E49-9CD8-656901E254A0}"/>
              </a:ext>
            </a:extLst>
          </p:cNvPr>
          <p:cNvSpPr txBox="1">
            <a:spLocks/>
          </p:cNvSpPr>
          <p:nvPr/>
        </p:nvSpPr>
        <p:spPr>
          <a:xfrm>
            <a:off x="11488848" y="6039465"/>
            <a:ext cx="703152"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500" kern="1200">
                <a:solidFill>
                  <a:schemeClr val="tx1"/>
                </a:solidFill>
                <a:latin typeface="Times New Roman" charset="0"/>
                <a:ea typeface="ＭＳ Ｐゴシック" charset="-128"/>
                <a:cs typeface="+mn-cs"/>
              </a:defRPr>
            </a:lvl1pPr>
            <a:lvl2pPr marL="742950" indent="-285750" algn="l" defTabSz="914400" rtl="0" eaLnBrk="1" latinLnBrk="0" hangingPunct="1">
              <a:defRPr sz="500" kern="1200">
                <a:solidFill>
                  <a:schemeClr val="tx1"/>
                </a:solidFill>
                <a:latin typeface="Times New Roman" charset="0"/>
                <a:ea typeface="ＭＳ Ｐゴシック" charset="-128"/>
                <a:cs typeface="+mn-cs"/>
              </a:defRPr>
            </a:lvl2pPr>
            <a:lvl3pPr marL="1143000" indent="-228600" algn="l" defTabSz="914400" rtl="0" eaLnBrk="1" latinLnBrk="0" hangingPunct="1">
              <a:defRPr sz="500" kern="1200">
                <a:solidFill>
                  <a:schemeClr val="tx1"/>
                </a:solidFill>
                <a:latin typeface="Times New Roman" charset="0"/>
                <a:ea typeface="ＭＳ Ｐゴシック" charset="-128"/>
                <a:cs typeface="+mn-cs"/>
              </a:defRPr>
            </a:lvl3pPr>
            <a:lvl4pPr marL="1600200" indent="-228600" algn="l" defTabSz="914400" rtl="0" eaLnBrk="1" latinLnBrk="0" hangingPunct="1">
              <a:defRPr sz="500" kern="1200">
                <a:solidFill>
                  <a:schemeClr val="tx1"/>
                </a:solidFill>
                <a:latin typeface="Times New Roman" charset="0"/>
                <a:ea typeface="ＭＳ Ｐゴシック" charset="-128"/>
                <a:cs typeface="+mn-cs"/>
              </a:defRPr>
            </a:lvl4pPr>
            <a:lvl5pPr marL="2057400" indent="-228600" algn="l" defTabSz="914400" rtl="0" eaLnBrk="1" latinLnBrk="0" hangingPunct="1">
              <a:defRPr sz="500" kern="1200">
                <a:solidFill>
                  <a:schemeClr val="tx1"/>
                </a:solidFill>
                <a:latin typeface="Times New Roman" charset="0"/>
                <a:ea typeface="ＭＳ Ｐゴシック" charset="-128"/>
                <a:cs typeface="+mn-cs"/>
              </a:defRPr>
            </a:lvl5pPr>
            <a:lvl6pPr marL="25146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6pPr>
            <a:lvl7pPr marL="29718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7pPr>
            <a:lvl8pPr marL="34290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8pPr>
            <a:lvl9pPr marL="38862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9pPr>
          </a:lstStyle>
          <a:p>
            <a:pPr algn="r"/>
            <a:fld id="{7CBD4323-42A0-E54E-9D59-E221C7814D01}" type="slidenum">
              <a:rPr lang="en-US" altLang="x-none" sz="1600" smtClean="0">
                <a:latin typeface="Tahoma" charset="0"/>
              </a:rPr>
              <a:pPr algn="r"/>
              <a:t>41</a:t>
            </a:fld>
            <a:endParaRPr lang="en-US" altLang="x-none" sz="1600" dirty="0">
              <a:latin typeface="Tahoma" charset="0"/>
            </a:endParaRPr>
          </a:p>
        </p:txBody>
      </p:sp>
      <p:pic>
        <p:nvPicPr>
          <p:cNvPr id="11" name="Picture 10">
            <a:extLst>
              <a:ext uri="{FF2B5EF4-FFF2-40B4-BE49-F238E27FC236}">
                <a16:creationId xmlns:a16="http://schemas.microsoft.com/office/drawing/2014/main" id="{1CE81C18-B308-6E4A-9C17-77AB51EBE2DA}"/>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626499" y="1061065"/>
            <a:ext cx="9156700" cy="4978400"/>
          </a:xfrm>
          <a:prstGeom prst="rect">
            <a:avLst/>
          </a:prstGeom>
        </p:spPr>
      </p:pic>
      <p:sp>
        <p:nvSpPr>
          <p:cNvPr id="12" name="Rectangle 11">
            <a:extLst>
              <a:ext uri="{FF2B5EF4-FFF2-40B4-BE49-F238E27FC236}">
                <a16:creationId xmlns:a16="http://schemas.microsoft.com/office/drawing/2014/main" id="{622727D8-78B0-084F-B85C-7C0C73A16696}"/>
              </a:ext>
            </a:extLst>
          </p:cNvPr>
          <p:cNvSpPr/>
          <p:nvPr/>
        </p:nvSpPr>
        <p:spPr>
          <a:xfrm>
            <a:off x="1339472" y="6083399"/>
            <a:ext cx="2383986" cy="369332"/>
          </a:xfrm>
          <a:prstGeom prst="rect">
            <a:avLst/>
          </a:prstGeom>
        </p:spPr>
        <p:txBody>
          <a:bodyPr wrap="none">
            <a:spAutoFit/>
          </a:bodyPr>
          <a:lstStyle/>
          <a:p>
            <a:pPr algn="l"/>
            <a:r>
              <a:rPr lang="en-US" sz="1800" dirty="0"/>
              <a:t>https://</a:t>
            </a:r>
            <a:r>
              <a:rPr lang="en-US" sz="1800" dirty="0" err="1"/>
              <a:t>x.company</a:t>
            </a:r>
            <a:r>
              <a:rPr lang="en-US" sz="1800" dirty="0"/>
              <a:t>/loon/</a:t>
            </a:r>
          </a:p>
        </p:txBody>
      </p:sp>
    </p:spTree>
    <p:extLst>
      <p:ext uri="{BB962C8B-B14F-4D97-AF65-F5344CB8AC3E}">
        <p14:creationId xmlns:p14="http://schemas.microsoft.com/office/powerpoint/2010/main" val="33947004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CC3487D-D6D5-A04C-94F1-8FE8E59FD796}"/>
              </a:ext>
            </a:extLst>
          </p:cNvPr>
          <p:cNvSpPr>
            <a:spLocks noGrp="1"/>
          </p:cNvSpPr>
          <p:nvPr>
            <p:ph type="body" sz="quarter" idx="10"/>
          </p:nvPr>
        </p:nvSpPr>
        <p:spPr>
          <a:xfrm>
            <a:off x="1174348" y="233100"/>
            <a:ext cx="10061002" cy="914400"/>
          </a:xfrm>
        </p:spPr>
        <p:txBody>
          <a:bodyPr/>
          <a:lstStyle/>
          <a:p>
            <a:r>
              <a:rPr lang="en-US" sz="3200" dirty="0">
                <a:solidFill>
                  <a:schemeClr val="accent1"/>
                </a:solidFill>
                <a:latin typeface="Comic Sans MS" panose="030F0902030302020204" pitchFamily="66" charset="0"/>
              </a:rPr>
              <a:t>Access: </a:t>
            </a:r>
            <a:r>
              <a:rPr lang="en-US" altLang="zh-CN" sz="3200" dirty="0">
                <a:solidFill>
                  <a:schemeClr val="accent1"/>
                </a:solidFill>
                <a:latin typeface="Comic Sans MS" panose="030F0902030302020204" pitchFamily="66" charset="0"/>
              </a:rPr>
              <a:t>Wireless</a:t>
            </a:r>
            <a:endParaRPr lang="en-US" sz="3200" dirty="0">
              <a:solidFill>
                <a:srgbClr val="FF0000"/>
              </a:solidFill>
              <a:latin typeface="Comic Sans MS" panose="030F0902030302020204" pitchFamily="66" charset="0"/>
            </a:endParaRPr>
          </a:p>
        </p:txBody>
      </p:sp>
      <p:sp>
        <p:nvSpPr>
          <p:cNvPr id="7" name="Slide Number Placeholder 5">
            <a:extLst>
              <a:ext uri="{FF2B5EF4-FFF2-40B4-BE49-F238E27FC236}">
                <a16:creationId xmlns:a16="http://schemas.microsoft.com/office/drawing/2014/main" id="{D2138ACD-20AD-9E49-9CD8-656901E254A0}"/>
              </a:ext>
            </a:extLst>
          </p:cNvPr>
          <p:cNvSpPr txBox="1">
            <a:spLocks/>
          </p:cNvSpPr>
          <p:nvPr/>
        </p:nvSpPr>
        <p:spPr>
          <a:xfrm>
            <a:off x="11488848" y="6039465"/>
            <a:ext cx="703152"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500" kern="1200">
                <a:solidFill>
                  <a:schemeClr val="tx1"/>
                </a:solidFill>
                <a:latin typeface="Times New Roman" charset="0"/>
                <a:ea typeface="ＭＳ Ｐゴシック" charset="-128"/>
                <a:cs typeface="+mn-cs"/>
              </a:defRPr>
            </a:lvl1pPr>
            <a:lvl2pPr marL="742950" indent="-285750" algn="l" defTabSz="914400" rtl="0" eaLnBrk="1" latinLnBrk="0" hangingPunct="1">
              <a:defRPr sz="500" kern="1200">
                <a:solidFill>
                  <a:schemeClr val="tx1"/>
                </a:solidFill>
                <a:latin typeface="Times New Roman" charset="0"/>
                <a:ea typeface="ＭＳ Ｐゴシック" charset="-128"/>
                <a:cs typeface="+mn-cs"/>
              </a:defRPr>
            </a:lvl2pPr>
            <a:lvl3pPr marL="1143000" indent="-228600" algn="l" defTabSz="914400" rtl="0" eaLnBrk="1" latinLnBrk="0" hangingPunct="1">
              <a:defRPr sz="500" kern="1200">
                <a:solidFill>
                  <a:schemeClr val="tx1"/>
                </a:solidFill>
                <a:latin typeface="Times New Roman" charset="0"/>
                <a:ea typeface="ＭＳ Ｐゴシック" charset="-128"/>
                <a:cs typeface="+mn-cs"/>
              </a:defRPr>
            </a:lvl3pPr>
            <a:lvl4pPr marL="1600200" indent="-228600" algn="l" defTabSz="914400" rtl="0" eaLnBrk="1" latinLnBrk="0" hangingPunct="1">
              <a:defRPr sz="500" kern="1200">
                <a:solidFill>
                  <a:schemeClr val="tx1"/>
                </a:solidFill>
                <a:latin typeface="Times New Roman" charset="0"/>
                <a:ea typeface="ＭＳ Ｐゴシック" charset="-128"/>
                <a:cs typeface="+mn-cs"/>
              </a:defRPr>
            </a:lvl4pPr>
            <a:lvl5pPr marL="2057400" indent="-228600" algn="l" defTabSz="914400" rtl="0" eaLnBrk="1" latinLnBrk="0" hangingPunct="1">
              <a:defRPr sz="500" kern="1200">
                <a:solidFill>
                  <a:schemeClr val="tx1"/>
                </a:solidFill>
                <a:latin typeface="Times New Roman" charset="0"/>
                <a:ea typeface="ＭＳ Ｐゴシック" charset="-128"/>
                <a:cs typeface="+mn-cs"/>
              </a:defRPr>
            </a:lvl5pPr>
            <a:lvl6pPr marL="25146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6pPr>
            <a:lvl7pPr marL="29718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7pPr>
            <a:lvl8pPr marL="34290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8pPr>
            <a:lvl9pPr marL="38862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9pPr>
          </a:lstStyle>
          <a:p>
            <a:pPr algn="r"/>
            <a:fld id="{7CBD4323-42A0-E54E-9D59-E221C7814D01}" type="slidenum">
              <a:rPr lang="en-US" altLang="x-none" sz="1600" smtClean="0">
                <a:latin typeface="Tahoma" charset="0"/>
              </a:rPr>
              <a:pPr algn="r"/>
              <a:t>42</a:t>
            </a:fld>
            <a:endParaRPr lang="en-US" altLang="x-none" sz="1600" dirty="0">
              <a:latin typeface="Tahoma" charset="0"/>
            </a:endParaRPr>
          </a:p>
        </p:txBody>
      </p:sp>
      <p:pic>
        <p:nvPicPr>
          <p:cNvPr id="6" name="Picture 5">
            <a:extLst>
              <a:ext uri="{FF2B5EF4-FFF2-40B4-BE49-F238E27FC236}">
                <a16:creationId xmlns:a16="http://schemas.microsoft.com/office/drawing/2014/main" id="{CDBD5467-53A1-BB41-922A-CB57221DCB5C}"/>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760112" y="972781"/>
            <a:ext cx="6400800" cy="5285337"/>
          </a:xfrm>
          <a:prstGeom prst="rect">
            <a:avLst/>
          </a:prstGeom>
        </p:spPr>
      </p:pic>
      <p:sp>
        <p:nvSpPr>
          <p:cNvPr id="8" name="Rectangle 7">
            <a:extLst>
              <a:ext uri="{FF2B5EF4-FFF2-40B4-BE49-F238E27FC236}">
                <a16:creationId xmlns:a16="http://schemas.microsoft.com/office/drawing/2014/main" id="{A5F2BFC2-544C-6C4D-8E30-7381F9978BEB}"/>
              </a:ext>
            </a:extLst>
          </p:cNvPr>
          <p:cNvSpPr/>
          <p:nvPr/>
        </p:nvSpPr>
        <p:spPr>
          <a:xfrm>
            <a:off x="1174348" y="6258118"/>
            <a:ext cx="3183885" cy="215444"/>
          </a:xfrm>
          <a:prstGeom prst="rect">
            <a:avLst/>
          </a:prstGeom>
        </p:spPr>
        <p:txBody>
          <a:bodyPr wrap="none">
            <a:spAutoFit/>
          </a:bodyPr>
          <a:lstStyle/>
          <a:p>
            <a:r>
              <a:rPr lang="en-US" sz="800" dirty="0"/>
              <a:t>https://</a:t>
            </a:r>
            <a:r>
              <a:rPr lang="en-US" sz="800" dirty="0" err="1"/>
              <a:t>www.cnet.com</a:t>
            </a:r>
            <a:r>
              <a:rPr lang="en-US" sz="800" dirty="0"/>
              <a:t>/home/internet/</a:t>
            </a:r>
            <a:r>
              <a:rPr lang="en-US" sz="800" dirty="0" err="1"/>
              <a:t>starlink</a:t>
            </a:r>
            <a:r>
              <a:rPr lang="en-US" sz="800" dirty="0"/>
              <a:t>-satellite-internet-explained/</a:t>
            </a:r>
          </a:p>
        </p:txBody>
      </p:sp>
    </p:spTree>
    <p:extLst>
      <p:ext uri="{BB962C8B-B14F-4D97-AF65-F5344CB8AC3E}">
        <p14:creationId xmlns:p14="http://schemas.microsoft.com/office/powerpoint/2010/main" val="4008729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CC3487D-D6D5-A04C-94F1-8FE8E59FD796}"/>
              </a:ext>
            </a:extLst>
          </p:cNvPr>
          <p:cNvSpPr>
            <a:spLocks noGrp="1"/>
          </p:cNvSpPr>
          <p:nvPr>
            <p:ph type="body" sz="quarter" idx="10"/>
          </p:nvPr>
        </p:nvSpPr>
        <p:spPr>
          <a:xfrm>
            <a:off x="1174348" y="233100"/>
            <a:ext cx="10061002" cy="914400"/>
          </a:xfrm>
        </p:spPr>
        <p:txBody>
          <a:bodyPr/>
          <a:lstStyle/>
          <a:p>
            <a:r>
              <a:rPr lang="en-US" sz="3200" dirty="0">
                <a:solidFill>
                  <a:schemeClr val="accent1"/>
                </a:solidFill>
                <a:latin typeface="Comic Sans MS" panose="030F0902030302020204" pitchFamily="66" charset="0"/>
              </a:rPr>
              <a:t>Campus Network</a:t>
            </a:r>
            <a:endParaRPr lang="en-US" sz="3200" dirty="0">
              <a:solidFill>
                <a:srgbClr val="FF0000"/>
              </a:solidFill>
              <a:latin typeface="Comic Sans MS" panose="030F0902030302020204" pitchFamily="66" charset="0"/>
            </a:endParaRPr>
          </a:p>
        </p:txBody>
      </p:sp>
      <p:sp>
        <p:nvSpPr>
          <p:cNvPr id="7" name="Slide Number Placeholder 5">
            <a:extLst>
              <a:ext uri="{FF2B5EF4-FFF2-40B4-BE49-F238E27FC236}">
                <a16:creationId xmlns:a16="http://schemas.microsoft.com/office/drawing/2014/main" id="{D2138ACD-20AD-9E49-9CD8-656901E254A0}"/>
              </a:ext>
            </a:extLst>
          </p:cNvPr>
          <p:cNvSpPr txBox="1">
            <a:spLocks/>
          </p:cNvSpPr>
          <p:nvPr/>
        </p:nvSpPr>
        <p:spPr>
          <a:xfrm>
            <a:off x="11488848" y="6039465"/>
            <a:ext cx="703152"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500" kern="1200">
                <a:solidFill>
                  <a:schemeClr val="tx1"/>
                </a:solidFill>
                <a:latin typeface="Times New Roman" charset="0"/>
                <a:ea typeface="ＭＳ Ｐゴシック" charset="-128"/>
                <a:cs typeface="+mn-cs"/>
              </a:defRPr>
            </a:lvl1pPr>
            <a:lvl2pPr marL="742950" indent="-285750" algn="l" defTabSz="914400" rtl="0" eaLnBrk="1" latinLnBrk="0" hangingPunct="1">
              <a:defRPr sz="500" kern="1200">
                <a:solidFill>
                  <a:schemeClr val="tx1"/>
                </a:solidFill>
                <a:latin typeface="Times New Roman" charset="0"/>
                <a:ea typeface="ＭＳ Ｐゴシック" charset="-128"/>
                <a:cs typeface="+mn-cs"/>
              </a:defRPr>
            </a:lvl2pPr>
            <a:lvl3pPr marL="1143000" indent="-228600" algn="l" defTabSz="914400" rtl="0" eaLnBrk="1" latinLnBrk="0" hangingPunct="1">
              <a:defRPr sz="500" kern="1200">
                <a:solidFill>
                  <a:schemeClr val="tx1"/>
                </a:solidFill>
                <a:latin typeface="Times New Roman" charset="0"/>
                <a:ea typeface="ＭＳ Ｐゴシック" charset="-128"/>
                <a:cs typeface="+mn-cs"/>
              </a:defRPr>
            </a:lvl3pPr>
            <a:lvl4pPr marL="1600200" indent="-228600" algn="l" defTabSz="914400" rtl="0" eaLnBrk="1" latinLnBrk="0" hangingPunct="1">
              <a:defRPr sz="500" kern="1200">
                <a:solidFill>
                  <a:schemeClr val="tx1"/>
                </a:solidFill>
                <a:latin typeface="Times New Roman" charset="0"/>
                <a:ea typeface="ＭＳ Ｐゴシック" charset="-128"/>
                <a:cs typeface="+mn-cs"/>
              </a:defRPr>
            </a:lvl4pPr>
            <a:lvl5pPr marL="2057400" indent="-228600" algn="l" defTabSz="914400" rtl="0" eaLnBrk="1" latinLnBrk="0" hangingPunct="1">
              <a:defRPr sz="500" kern="1200">
                <a:solidFill>
                  <a:schemeClr val="tx1"/>
                </a:solidFill>
                <a:latin typeface="Times New Roman" charset="0"/>
                <a:ea typeface="ＭＳ Ｐゴシック" charset="-128"/>
                <a:cs typeface="+mn-cs"/>
              </a:defRPr>
            </a:lvl5pPr>
            <a:lvl6pPr marL="25146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6pPr>
            <a:lvl7pPr marL="29718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7pPr>
            <a:lvl8pPr marL="34290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8pPr>
            <a:lvl9pPr marL="38862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9pPr>
          </a:lstStyle>
          <a:p>
            <a:pPr algn="r"/>
            <a:fld id="{7CBD4323-42A0-E54E-9D59-E221C7814D01}" type="slidenum">
              <a:rPr lang="en-US" altLang="x-none" sz="1600" smtClean="0">
                <a:latin typeface="Tahoma" charset="0"/>
              </a:rPr>
              <a:pPr algn="r"/>
              <a:t>43</a:t>
            </a:fld>
            <a:endParaRPr lang="en-US" altLang="x-none" sz="1600" dirty="0">
              <a:latin typeface="Tahoma" charset="0"/>
            </a:endParaRPr>
          </a:p>
        </p:txBody>
      </p:sp>
      <p:sp>
        <p:nvSpPr>
          <p:cNvPr id="9" name="Slide Number Placeholder 5">
            <a:extLst>
              <a:ext uri="{FF2B5EF4-FFF2-40B4-BE49-F238E27FC236}">
                <a16:creationId xmlns:a16="http://schemas.microsoft.com/office/drawing/2014/main" id="{4E405D62-D303-974D-BBB2-C8571A0E245E}"/>
              </a:ext>
            </a:extLst>
          </p:cNvPr>
          <p:cNvSpPr txBox="1">
            <a:spLocks/>
          </p:cNvSpPr>
          <p:nvPr/>
        </p:nvSpPr>
        <p:spPr>
          <a:xfrm>
            <a:off x="8000874" y="6039465"/>
            <a:ext cx="21336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500" kern="1200">
                <a:solidFill>
                  <a:schemeClr val="tx1"/>
                </a:solidFill>
                <a:latin typeface="Times New Roman" charset="0"/>
                <a:ea typeface="ＭＳ Ｐゴシック" charset="-128"/>
                <a:cs typeface="+mn-cs"/>
              </a:defRPr>
            </a:lvl1pPr>
            <a:lvl2pPr marL="742950" indent="-285750" algn="l" defTabSz="914400" rtl="0" eaLnBrk="1" latinLnBrk="0" hangingPunct="1">
              <a:defRPr sz="500" kern="1200">
                <a:solidFill>
                  <a:schemeClr val="tx1"/>
                </a:solidFill>
                <a:latin typeface="Times New Roman" charset="0"/>
                <a:ea typeface="ＭＳ Ｐゴシック" charset="-128"/>
                <a:cs typeface="+mn-cs"/>
              </a:defRPr>
            </a:lvl2pPr>
            <a:lvl3pPr marL="1143000" indent="-228600" algn="l" defTabSz="914400" rtl="0" eaLnBrk="1" latinLnBrk="0" hangingPunct="1">
              <a:defRPr sz="500" kern="1200">
                <a:solidFill>
                  <a:schemeClr val="tx1"/>
                </a:solidFill>
                <a:latin typeface="Times New Roman" charset="0"/>
                <a:ea typeface="ＭＳ Ｐゴシック" charset="-128"/>
                <a:cs typeface="+mn-cs"/>
              </a:defRPr>
            </a:lvl3pPr>
            <a:lvl4pPr marL="1600200" indent="-228600" algn="l" defTabSz="914400" rtl="0" eaLnBrk="1" latinLnBrk="0" hangingPunct="1">
              <a:defRPr sz="500" kern="1200">
                <a:solidFill>
                  <a:schemeClr val="tx1"/>
                </a:solidFill>
                <a:latin typeface="Times New Roman" charset="0"/>
                <a:ea typeface="ＭＳ Ｐゴシック" charset="-128"/>
                <a:cs typeface="+mn-cs"/>
              </a:defRPr>
            </a:lvl4pPr>
            <a:lvl5pPr marL="2057400" indent="-228600" algn="l" defTabSz="914400" rtl="0" eaLnBrk="1" latinLnBrk="0" hangingPunct="1">
              <a:defRPr sz="500" kern="1200">
                <a:solidFill>
                  <a:schemeClr val="tx1"/>
                </a:solidFill>
                <a:latin typeface="Times New Roman" charset="0"/>
                <a:ea typeface="ＭＳ Ｐゴシック" charset="-128"/>
                <a:cs typeface="+mn-cs"/>
              </a:defRPr>
            </a:lvl5pPr>
            <a:lvl6pPr marL="25146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6pPr>
            <a:lvl7pPr marL="29718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7pPr>
            <a:lvl8pPr marL="34290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8pPr>
            <a:lvl9pPr marL="38862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9pPr>
          </a:lstStyle>
          <a:p>
            <a:fld id="{BE211381-3747-B44D-AD44-CADC0D9C08D8}" type="slidenum">
              <a:rPr lang="en-US" altLang="x-none" sz="1200" smtClean="0">
                <a:latin typeface="Comic Sans MS" panose="030F0902030302020204" pitchFamily="66" charset="0"/>
              </a:rPr>
              <a:pPr/>
              <a:t>43</a:t>
            </a:fld>
            <a:endParaRPr lang="en-US" altLang="x-none" sz="1200">
              <a:latin typeface="Comic Sans MS" panose="030F0902030302020204" pitchFamily="66" charset="0"/>
            </a:endParaRPr>
          </a:p>
        </p:txBody>
      </p:sp>
      <p:sp>
        <p:nvSpPr>
          <p:cNvPr id="10" name="Rounded Rectangle 9">
            <a:extLst>
              <a:ext uri="{FF2B5EF4-FFF2-40B4-BE49-F238E27FC236}">
                <a16:creationId xmlns:a16="http://schemas.microsoft.com/office/drawing/2014/main" id="{651DCF33-E16C-3645-BB2D-C15B4F8D5E02}"/>
              </a:ext>
            </a:extLst>
          </p:cNvPr>
          <p:cNvSpPr>
            <a:spLocks noChangeArrowheads="1"/>
          </p:cNvSpPr>
          <p:nvPr/>
        </p:nvSpPr>
        <p:spPr bwMode="auto">
          <a:xfrm>
            <a:off x="5698999" y="4861540"/>
            <a:ext cx="2530475" cy="1454150"/>
          </a:xfrm>
          <a:prstGeom prst="roundRect">
            <a:avLst>
              <a:gd name="adj" fmla="val 11866"/>
            </a:avLst>
          </a:prstGeom>
          <a:gradFill rotWithShape="1">
            <a:gsLst>
              <a:gs pos="0">
                <a:srgbClr val="EAF6FB"/>
              </a:gs>
              <a:gs pos="64999">
                <a:srgbClr val="CAE8F4"/>
              </a:gs>
              <a:gs pos="100000">
                <a:srgbClr val="B4DFF0"/>
              </a:gs>
            </a:gsLst>
            <a:lin ang="5400000" scaled="1"/>
          </a:gradFill>
          <a:ln w="9525">
            <a:solidFill>
              <a:srgbClr val="6A9DAE"/>
            </a:solidFill>
            <a:prstDash val="dash"/>
            <a:round/>
            <a:headEnd/>
            <a:tailEnd/>
          </a:ln>
          <a:effectLst>
            <a:outerShdw blurRad="40000" dist="20000" dir="5400000" rotWithShape="0">
              <a:srgbClr val="000000">
                <a:alpha val="37999"/>
              </a:srgbClr>
            </a:outerShdw>
          </a:effectLst>
        </p:spPr>
        <p:txBody>
          <a:bodyPr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sz="1400">
              <a:latin typeface="Comic Sans MS" panose="030F0902030302020204" pitchFamily="66" charset="0"/>
            </a:endParaRPr>
          </a:p>
        </p:txBody>
      </p:sp>
      <p:sp>
        <p:nvSpPr>
          <p:cNvPr id="11" name="Line 182">
            <a:extLst>
              <a:ext uri="{FF2B5EF4-FFF2-40B4-BE49-F238E27FC236}">
                <a16:creationId xmlns:a16="http://schemas.microsoft.com/office/drawing/2014/main" id="{49F220DF-1EA3-1746-8D00-9BB97B8AD3C3}"/>
              </a:ext>
            </a:extLst>
          </p:cNvPr>
          <p:cNvSpPr>
            <a:spLocks noChangeShapeType="1"/>
          </p:cNvSpPr>
          <p:nvPr/>
        </p:nvSpPr>
        <p:spPr bwMode="auto">
          <a:xfrm>
            <a:off x="6875337" y="4563090"/>
            <a:ext cx="1905000" cy="701675"/>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lIns="73025" tIns="36512" rIns="73025" bIns="36512"/>
          <a:lstStyle/>
          <a:p>
            <a:pPr eaLnBrk="1" fontAlgn="auto" hangingPunct="1">
              <a:spcBef>
                <a:spcPts val="0"/>
              </a:spcBef>
              <a:spcAft>
                <a:spcPts val="0"/>
              </a:spcAft>
              <a:defRPr/>
            </a:pPr>
            <a:endParaRPr lang="en-US" sz="1400" kern="0">
              <a:latin typeface="Comic Sans MS" panose="030F0902030302020204" pitchFamily="66" charset="0"/>
              <a:ea typeface="ＭＳ Ｐゴシック" charset="0"/>
              <a:cs typeface="ＭＳ Ｐゴシック" charset="0"/>
            </a:endParaRPr>
          </a:p>
        </p:txBody>
      </p:sp>
      <p:sp>
        <p:nvSpPr>
          <p:cNvPr id="12" name="Rounded Rectangle 11">
            <a:extLst>
              <a:ext uri="{FF2B5EF4-FFF2-40B4-BE49-F238E27FC236}">
                <a16:creationId xmlns:a16="http://schemas.microsoft.com/office/drawing/2014/main" id="{05F8EC85-1E5E-3F4F-BB17-D86AF46CA0E2}"/>
              </a:ext>
            </a:extLst>
          </p:cNvPr>
          <p:cNvSpPr>
            <a:spLocks noChangeArrowheads="1"/>
          </p:cNvSpPr>
          <p:nvPr/>
        </p:nvSpPr>
        <p:spPr bwMode="auto">
          <a:xfrm>
            <a:off x="1395287" y="4880590"/>
            <a:ext cx="2189162" cy="1452563"/>
          </a:xfrm>
          <a:prstGeom prst="roundRect">
            <a:avLst>
              <a:gd name="adj" fmla="val 11866"/>
            </a:avLst>
          </a:prstGeom>
          <a:gradFill rotWithShape="1">
            <a:gsLst>
              <a:gs pos="0">
                <a:srgbClr val="EAF6FB"/>
              </a:gs>
              <a:gs pos="64999">
                <a:srgbClr val="CAE8F4"/>
              </a:gs>
              <a:gs pos="100000">
                <a:srgbClr val="B4DFF0"/>
              </a:gs>
            </a:gsLst>
            <a:lin ang="5400000" scaled="1"/>
          </a:gradFill>
          <a:ln w="9525">
            <a:solidFill>
              <a:srgbClr val="6A9DAE"/>
            </a:solidFill>
            <a:prstDash val="dash"/>
            <a:round/>
            <a:headEnd/>
            <a:tailEnd/>
          </a:ln>
          <a:effectLst>
            <a:outerShdw blurRad="40000" dist="20000" dir="5400000" rotWithShape="0">
              <a:srgbClr val="000000">
                <a:alpha val="37999"/>
              </a:srgbClr>
            </a:outerShdw>
          </a:effectLst>
        </p:spPr>
        <p:txBody>
          <a:bodyPr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sz="1400">
              <a:latin typeface="Comic Sans MS" panose="030F0902030302020204" pitchFamily="66" charset="0"/>
            </a:endParaRPr>
          </a:p>
        </p:txBody>
      </p:sp>
      <p:sp>
        <p:nvSpPr>
          <p:cNvPr id="13" name="Rectangle 183">
            <a:extLst>
              <a:ext uri="{FF2B5EF4-FFF2-40B4-BE49-F238E27FC236}">
                <a16:creationId xmlns:a16="http://schemas.microsoft.com/office/drawing/2014/main" id="{DF0176E5-574E-5A47-9A60-0B6ECDD3C004}"/>
              </a:ext>
            </a:extLst>
          </p:cNvPr>
          <p:cNvSpPr>
            <a:spLocks noChangeArrowheads="1"/>
          </p:cNvSpPr>
          <p:nvPr/>
        </p:nvSpPr>
        <p:spPr bwMode="auto">
          <a:xfrm>
            <a:off x="3647949" y="4812328"/>
            <a:ext cx="704850" cy="298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82124" tIns="41061" rIns="82124" bIns="41061">
            <a:spAutoFit/>
          </a:bodyPr>
          <a:lstStyle/>
          <a:p>
            <a:pPr defTabSz="814388" eaLnBrk="1" fontAlgn="auto" hangingPunct="1">
              <a:spcBef>
                <a:spcPts val="0"/>
              </a:spcBef>
              <a:spcAft>
                <a:spcPts val="0"/>
              </a:spcAft>
              <a:defRPr/>
            </a:pPr>
            <a:r>
              <a:rPr lang="en-US" sz="1400" kern="0" dirty="0">
                <a:latin typeface="Comic Sans MS" panose="030F0902030302020204" pitchFamily="66" charset="0"/>
                <a:ea typeface="ＭＳ Ｐゴシック" charset="0"/>
                <a:cs typeface="ＭＳ Ｐゴシック" charset="0"/>
              </a:rPr>
              <a:t>tier-1</a:t>
            </a:r>
          </a:p>
        </p:txBody>
      </p:sp>
      <p:sp>
        <p:nvSpPr>
          <p:cNvPr id="14" name="Line 15">
            <a:extLst>
              <a:ext uri="{FF2B5EF4-FFF2-40B4-BE49-F238E27FC236}">
                <a16:creationId xmlns:a16="http://schemas.microsoft.com/office/drawing/2014/main" id="{2412FCEE-BA71-BF41-9B9A-7724BA6AAD99}"/>
              </a:ext>
            </a:extLst>
          </p:cNvPr>
          <p:cNvSpPr>
            <a:spLocks noChangeShapeType="1"/>
          </p:cNvSpPr>
          <p:nvPr/>
        </p:nvSpPr>
        <p:spPr bwMode="auto">
          <a:xfrm flipH="1">
            <a:off x="1925512" y="2840653"/>
            <a:ext cx="847725" cy="973137"/>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lIns="73025" tIns="36512" rIns="73025" bIns="36512"/>
          <a:lstStyle/>
          <a:p>
            <a:pPr>
              <a:defRPr/>
            </a:pPr>
            <a:endParaRPr lang="en-US" sz="1400">
              <a:latin typeface="Comic Sans MS" panose="030F0902030302020204" pitchFamily="66" charset="0"/>
              <a:ea typeface="ＭＳ Ｐゴシック" charset="0"/>
              <a:cs typeface="ＭＳ Ｐゴシック" charset="0"/>
            </a:endParaRPr>
          </a:p>
        </p:txBody>
      </p:sp>
      <p:sp>
        <p:nvSpPr>
          <p:cNvPr id="15" name="Line 90">
            <a:extLst>
              <a:ext uri="{FF2B5EF4-FFF2-40B4-BE49-F238E27FC236}">
                <a16:creationId xmlns:a16="http://schemas.microsoft.com/office/drawing/2014/main" id="{F00186DE-1520-4945-85BD-F385242F878A}"/>
              </a:ext>
            </a:extLst>
          </p:cNvPr>
          <p:cNvSpPr>
            <a:spLocks noChangeShapeType="1"/>
          </p:cNvSpPr>
          <p:nvPr/>
        </p:nvSpPr>
        <p:spPr bwMode="auto">
          <a:xfrm>
            <a:off x="3011362" y="2759690"/>
            <a:ext cx="4762" cy="2327275"/>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lIns="73025" tIns="36512" rIns="73025" bIns="36512"/>
          <a:lstStyle/>
          <a:p>
            <a:pPr>
              <a:defRPr/>
            </a:pPr>
            <a:endParaRPr lang="en-US" sz="1400">
              <a:latin typeface="Comic Sans MS" panose="030F0902030302020204" pitchFamily="66" charset="0"/>
              <a:ea typeface="ＭＳ Ｐゴシック" charset="0"/>
              <a:cs typeface="ＭＳ Ｐゴシック" charset="0"/>
            </a:endParaRPr>
          </a:p>
        </p:txBody>
      </p:sp>
      <p:sp>
        <p:nvSpPr>
          <p:cNvPr id="16" name="Line 90">
            <a:extLst>
              <a:ext uri="{FF2B5EF4-FFF2-40B4-BE49-F238E27FC236}">
                <a16:creationId xmlns:a16="http://schemas.microsoft.com/office/drawing/2014/main" id="{81EA746E-6C8C-8549-A85F-CEE109671A0A}"/>
              </a:ext>
            </a:extLst>
          </p:cNvPr>
          <p:cNvSpPr>
            <a:spLocks noChangeShapeType="1"/>
          </p:cNvSpPr>
          <p:nvPr/>
        </p:nvSpPr>
        <p:spPr bwMode="auto">
          <a:xfrm flipH="1">
            <a:off x="1911224" y="4037628"/>
            <a:ext cx="14288" cy="1636712"/>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lIns="73025" tIns="36512" rIns="73025" bIns="36512"/>
          <a:lstStyle/>
          <a:p>
            <a:pPr>
              <a:defRPr/>
            </a:pPr>
            <a:endParaRPr lang="en-US" sz="1400">
              <a:latin typeface="Comic Sans MS" panose="030F0902030302020204" pitchFamily="66" charset="0"/>
              <a:ea typeface="ＭＳ Ｐゴシック" charset="0"/>
              <a:cs typeface="ＭＳ Ｐゴシック" charset="0"/>
            </a:endParaRPr>
          </a:p>
        </p:txBody>
      </p:sp>
      <p:sp>
        <p:nvSpPr>
          <p:cNvPr id="17" name="Line 90">
            <a:extLst>
              <a:ext uri="{FF2B5EF4-FFF2-40B4-BE49-F238E27FC236}">
                <a16:creationId xmlns:a16="http://schemas.microsoft.com/office/drawing/2014/main" id="{B3AC93D4-95C6-2D42-B739-A7534B6CE916}"/>
              </a:ext>
            </a:extLst>
          </p:cNvPr>
          <p:cNvSpPr>
            <a:spLocks noChangeShapeType="1"/>
          </p:cNvSpPr>
          <p:nvPr/>
        </p:nvSpPr>
        <p:spPr bwMode="auto">
          <a:xfrm>
            <a:off x="4611562" y="2219940"/>
            <a:ext cx="4762" cy="2327275"/>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lIns="73025" tIns="36512" rIns="73025" bIns="36512"/>
          <a:lstStyle/>
          <a:p>
            <a:pPr>
              <a:defRPr/>
            </a:pPr>
            <a:endParaRPr lang="en-US" sz="1400">
              <a:latin typeface="Comic Sans MS" panose="030F0902030302020204" pitchFamily="66" charset="0"/>
              <a:ea typeface="ＭＳ Ｐゴシック" charset="0"/>
              <a:cs typeface="ＭＳ Ｐゴシック" charset="0"/>
            </a:endParaRPr>
          </a:p>
        </p:txBody>
      </p:sp>
      <p:sp>
        <p:nvSpPr>
          <p:cNvPr id="18" name="Line 55">
            <a:extLst>
              <a:ext uri="{FF2B5EF4-FFF2-40B4-BE49-F238E27FC236}">
                <a16:creationId xmlns:a16="http://schemas.microsoft.com/office/drawing/2014/main" id="{056CBFB2-1CF2-EA4E-9B32-695124F531FF}"/>
              </a:ext>
            </a:extLst>
          </p:cNvPr>
          <p:cNvSpPr>
            <a:spLocks noChangeShapeType="1"/>
          </p:cNvSpPr>
          <p:nvPr/>
        </p:nvSpPr>
        <p:spPr bwMode="auto">
          <a:xfrm flipH="1">
            <a:off x="7686549" y="1208703"/>
            <a:ext cx="617538" cy="273050"/>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lIns="73025" tIns="36512" rIns="73025" bIns="36512"/>
          <a:lstStyle/>
          <a:p>
            <a:pPr eaLnBrk="1" fontAlgn="auto" hangingPunct="1">
              <a:spcBef>
                <a:spcPts val="0"/>
              </a:spcBef>
              <a:spcAft>
                <a:spcPts val="0"/>
              </a:spcAft>
              <a:defRPr/>
            </a:pPr>
            <a:endParaRPr lang="en-US" sz="1400" kern="0">
              <a:latin typeface="Comic Sans MS" panose="030F0902030302020204" pitchFamily="66" charset="0"/>
              <a:ea typeface="ＭＳ Ｐゴシック" charset="0"/>
              <a:cs typeface="ＭＳ Ｐゴシック" charset="0"/>
            </a:endParaRPr>
          </a:p>
        </p:txBody>
      </p:sp>
      <p:sp>
        <p:nvSpPr>
          <p:cNvPr id="19" name="Line 55">
            <a:extLst>
              <a:ext uri="{FF2B5EF4-FFF2-40B4-BE49-F238E27FC236}">
                <a16:creationId xmlns:a16="http://schemas.microsoft.com/office/drawing/2014/main" id="{DCB97848-4123-B74A-A3D3-6AF7C8569D48}"/>
              </a:ext>
            </a:extLst>
          </p:cNvPr>
          <p:cNvSpPr>
            <a:spLocks noChangeShapeType="1"/>
          </p:cNvSpPr>
          <p:nvPr/>
        </p:nvSpPr>
        <p:spPr bwMode="auto">
          <a:xfrm flipH="1">
            <a:off x="6710237" y="1578590"/>
            <a:ext cx="627062" cy="319088"/>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lIns="73025" tIns="36512" rIns="73025" bIns="36512"/>
          <a:lstStyle/>
          <a:p>
            <a:pPr eaLnBrk="1" fontAlgn="auto" hangingPunct="1">
              <a:spcBef>
                <a:spcPts val="0"/>
              </a:spcBef>
              <a:spcAft>
                <a:spcPts val="0"/>
              </a:spcAft>
              <a:defRPr/>
            </a:pPr>
            <a:endParaRPr lang="en-US" sz="1400" kern="0">
              <a:latin typeface="Comic Sans MS" panose="030F0902030302020204" pitchFamily="66" charset="0"/>
              <a:ea typeface="ＭＳ Ｐゴシック" charset="0"/>
              <a:cs typeface="ＭＳ Ｐゴシック" charset="0"/>
            </a:endParaRPr>
          </a:p>
        </p:txBody>
      </p:sp>
      <p:pic>
        <p:nvPicPr>
          <p:cNvPr id="20" name="Picture 27">
            <a:extLst>
              <a:ext uri="{FF2B5EF4-FFF2-40B4-BE49-F238E27FC236}">
                <a16:creationId xmlns:a16="http://schemas.microsoft.com/office/drawing/2014/main" id="{B6A4B81A-C02B-494D-81B9-2715106810EB}"/>
              </a:ext>
            </a:extLst>
          </p:cNvPr>
          <p:cNvPicPr>
            <a:picLocks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7086474" y="1292840"/>
            <a:ext cx="692150" cy="407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Rounded Rectangle 20">
            <a:extLst>
              <a:ext uri="{FF2B5EF4-FFF2-40B4-BE49-F238E27FC236}">
                <a16:creationId xmlns:a16="http://schemas.microsoft.com/office/drawing/2014/main" id="{058A409B-BC29-AB44-A7D4-F46BC96312E3}"/>
              </a:ext>
            </a:extLst>
          </p:cNvPr>
          <p:cNvSpPr>
            <a:spLocks noChangeArrowheads="1"/>
          </p:cNvSpPr>
          <p:nvPr/>
        </p:nvSpPr>
        <p:spPr bwMode="auto">
          <a:xfrm>
            <a:off x="3716212" y="4852015"/>
            <a:ext cx="1831975" cy="1452563"/>
          </a:xfrm>
          <a:prstGeom prst="roundRect">
            <a:avLst>
              <a:gd name="adj" fmla="val 11866"/>
            </a:avLst>
          </a:prstGeom>
          <a:gradFill rotWithShape="1">
            <a:gsLst>
              <a:gs pos="0">
                <a:srgbClr val="EAF6FB"/>
              </a:gs>
              <a:gs pos="64999">
                <a:srgbClr val="CAE8F4"/>
              </a:gs>
              <a:gs pos="100000">
                <a:srgbClr val="B4DFF0"/>
              </a:gs>
            </a:gsLst>
            <a:lin ang="5400000" scaled="1"/>
          </a:gradFill>
          <a:ln w="9525">
            <a:solidFill>
              <a:srgbClr val="6A9DAE"/>
            </a:solidFill>
            <a:prstDash val="dash"/>
            <a:round/>
            <a:headEnd/>
            <a:tailEnd/>
          </a:ln>
          <a:effectLst>
            <a:outerShdw blurRad="40000" dist="20000" dir="5400000" rotWithShape="0">
              <a:srgbClr val="000000">
                <a:alpha val="37999"/>
              </a:srgbClr>
            </a:outerShdw>
          </a:effectLst>
        </p:spPr>
        <p:txBody>
          <a:bodyPr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sz="1400">
              <a:latin typeface="Comic Sans MS" panose="030F0902030302020204" pitchFamily="66" charset="0"/>
            </a:endParaRPr>
          </a:p>
        </p:txBody>
      </p:sp>
      <p:sp>
        <p:nvSpPr>
          <p:cNvPr id="22" name="Line 182">
            <a:extLst>
              <a:ext uri="{FF2B5EF4-FFF2-40B4-BE49-F238E27FC236}">
                <a16:creationId xmlns:a16="http://schemas.microsoft.com/office/drawing/2014/main" id="{FC4BA942-744F-864C-82B5-81D6BFB500CD}"/>
              </a:ext>
            </a:extLst>
          </p:cNvPr>
          <p:cNvSpPr>
            <a:spLocks noChangeShapeType="1"/>
          </p:cNvSpPr>
          <p:nvPr/>
        </p:nvSpPr>
        <p:spPr bwMode="auto">
          <a:xfrm>
            <a:off x="6789612" y="4672628"/>
            <a:ext cx="576262" cy="431800"/>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lIns="73025" tIns="36512" rIns="73025" bIns="36512"/>
          <a:lstStyle/>
          <a:p>
            <a:pPr eaLnBrk="1" fontAlgn="auto" hangingPunct="1">
              <a:spcBef>
                <a:spcPts val="0"/>
              </a:spcBef>
              <a:spcAft>
                <a:spcPts val="0"/>
              </a:spcAft>
              <a:defRPr/>
            </a:pPr>
            <a:endParaRPr lang="en-US" sz="1400" kern="0">
              <a:latin typeface="Comic Sans MS" panose="030F0902030302020204" pitchFamily="66" charset="0"/>
              <a:ea typeface="ＭＳ Ｐゴシック" charset="0"/>
              <a:cs typeface="ＭＳ Ｐゴシック" charset="0"/>
            </a:endParaRPr>
          </a:p>
        </p:txBody>
      </p:sp>
      <p:sp>
        <p:nvSpPr>
          <p:cNvPr id="23" name="Line 85">
            <a:extLst>
              <a:ext uri="{FF2B5EF4-FFF2-40B4-BE49-F238E27FC236}">
                <a16:creationId xmlns:a16="http://schemas.microsoft.com/office/drawing/2014/main" id="{45F87FD6-2AB3-8048-90E9-8EE31EF59B39}"/>
              </a:ext>
            </a:extLst>
          </p:cNvPr>
          <p:cNvSpPr>
            <a:spLocks noChangeShapeType="1"/>
          </p:cNvSpPr>
          <p:nvPr/>
        </p:nvSpPr>
        <p:spPr bwMode="auto">
          <a:xfrm flipH="1">
            <a:off x="6205412" y="4666278"/>
            <a:ext cx="423862" cy="442912"/>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lIns="73025" tIns="36512" rIns="73025" bIns="36512"/>
          <a:lstStyle/>
          <a:p>
            <a:pPr eaLnBrk="1" fontAlgn="auto" hangingPunct="1">
              <a:spcBef>
                <a:spcPts val="0"/>
              </a:spcBef>
              <a:spcAft>
                <a:spcPts val="0"/>
              </a:spcAft>
              <a:defRPr/>
            </a:pPr>
            <a:endParaRPr lang="en-US" sz="1400" kern="0">
              <a:latin typeface="Comic Sans MS" panose="030F0902030302020204" pitchFamily="66" charset="0"/>
              <a:ea typeface="ＭＳ Ｐゴシック" charset="0"/>
              <a:cs typeface="ＭＳ Ｐゴシック" charset="0"/>
            </a:endParaRPr>
          </a:p>
        </p:txBody>
      </p:sp>
      <p:sp>
        <p:nvSpPr>
          <p:cNvPr id="24" name="AutoShape 78">
            <a:extLst>
              <a:ext uri="{FF2B5EF4-FFF2-40B4-BE49-F238E27FC236}">
                <a16:creationId xmlns:a16="http://schemas.microsoft.com/office/drawing/2014/main" id="{433C1DE2-B951-2347-963F-7926F742026D}"/>
              </a:ext>
            </a:extLst>
          </p:cNvPr>
          <p:cNvSpPr>
            <a:spLocks noChangeArrowheads="1"/>
          </p:cNvSpPr>
          <p:nvPr/>
        </p:nvSpPr>
        <p:spPr bwMode="auto">
          <a:xfrm>
            <a:off x="7226174" y="5037753"/>
            <a:ext cx="727075" cy="762000"/>
          </a:xfrm>
          <a:prstGeom prst="roundRect">
            <a:avLst>
              <a:gd name="adj" fmla="val 16667"/>
            </a:avLst>
          </a:prstGeom>
          <a:solidFill>
            <a:srgbClr val="FF6600"/>
          </a:solidFill>
          <a:ln w="9525">
            <a:solidFill>
              <a:srgbClr val="000000"/>
            </a:solidFill>
            <a:prstDash val="dash"/>
            <a:round/>
            <a:headEnd/>
            <a:tailEnd/>
          </a:ln>
        </p:spPr>
        <p:txBody>
          <a:bodyPr wrap="none" anchor="ctr"/>
          <a:lstStyle/>
          <a:p>
            <a:pPr algn="l" eaLnBrk="1" fontAlgn="auto" hangingPunct="1">
              <a:spcBef>
                <a:spcPct val="50000"/>
              </a:spcBef>
              <a:spcAft>
                <a:spcPts val="0"/>
              </a:spcAft>
              <a:defRPr/>
            </a:pPr>
            <a:endParaRPr lang="en-US" sz="1400" kern="0">
              <a:latin typeface="Comic Sans MS" panose="030F0902030302020204" pitchFamily="66" charset="0"/>
              <a:ea typeface="ＭＳ Ｐゴシック" charset="0"/>
              <a:cs typeface="ＭＳ Ｐゴシック" charset="0"/>
            </a:endParaRPr>
          </a:p>
        </p:txBody>
      </p:sp>
      <p:sp>
        <p:nvSpPr>
          <p:cNvPr id="25" name="AutoShape 117">
            <a:extLst>
              <a:ext uri="{FF2B5EF4-FFF2-40B4-BE49-F238E27FC236}">
                <a16:creationId xmlns:a16="http://schemas.microsoft.com/office/drawing/2014/main" id="{D986810D-331C-1342-A5CE-8ED99D6E49BC}"/>
              </a:ext>
            </a:extLst>
          </p:cNvPr>
          <p:cNvSpPr>
            <a:spLocks noChangeArrowheads="1"/>
          </p:cNvSpPr>
          <p:nvPr/>
        </p:nvSpPr>
        <p:spPr bwMode="auto">
          <a:xfrm>
            <a:off x="5900612" y="5037753"/>
            <a:ext cx="809625" cy="762000"/>
          </a:xfrm>
          <a:prstGeom prst="roundRect">
            <a:avLst>
              <a:gd name="adj" fmla="val 16667"/>
            </a:avLst>
          </a:prstGeom>
          <a:solidFill>
            <a:srgbClr val="586CFE"/>
          </a:solidFill>
          <a:ln w="9525">
            <a:solidFill>
              <a:srgbClr val="000000"/>
            </a:solidFill>
            <a:prstDash val="dash"/>
            <a:round/>
            <a:headEnd/>
            <a:tailEnd/>
          </a:ln>
        </p:spPr>
        <p:txBody>
          <a:bodyPr wrap="none" anchor="ctr"/>
          <a:lstStyle/>
          <a:p>
            <a:pPr algn="l" eaLnBrk="1" fontAlgn="auto" hangingPunct="1">
              <a:spcBef>
                <a:spcPct val="50000"/>
              </a:spcBef>
              <a:spcAft>
                <a:spcPts val="0"/>
              </a:spcAft>
              <a:defRPr/>
            </a:pPr>
            <a:endParaRPr lang="en-US" sz="1400" kern="0">
              <a:latin typeface="Comic Sans MS" panose="030F0902030302020204" pitchFamily="66" charset="0"/>
              <a:ea typeface="ＭＳ Ｐゴシック" charset="0"/>
              <a:cs typeface="ＭＳ Ｐゴシック" charset="0"/>
            </a:endParaRPr>
          </a:p>
        </p:txBody>
      </p:sp>
      <p:sp>
        <p:nvSpPr>
          <p:cNvPr id="26" name="Cloud">
            <a:extLst>
              <a:ext uri="{FF2B5EF4-FFF2-40B4-BE49-F238E27FC236}">
                <a16:creationId xmlns:a16="http://schemas.microsoft.com/office/drawing/2014/main" id="{87AB4886-8D71-024B-B898-22FF1403B566}"/>
              </a:ext>
            </a:extLst>
          </p:cNvPr>
          <p:cNvSpPr>
            <a:spLocks noChangeAspect="1" noEditPoints="1" noChangeArrowheads="1"/>
          </p:cNvSpPr>
          <p:nvPr/>
        </p:nvSpPr>
        <p:spPr bwMode="auto">
          <a:xfrm>
            <a:off x="8107236" y="927715"/>
            <a:ext cx="2114125" cy="914400"/>
          </a:xfrm>
          <a:custGeom>
            <a:avLst/>
            <a:gdLst>
              <a:gd name="T0" fmla="*/ 566943 w 21600"/>
              <a:gd name="T1" fmla="*/ 19354800 h 21600"/>
              <a:gd name="T2" fmla="*/ 91385470 w 21600"/>
              <a:gd name="T3" fmla="*/ 38668367 h 21600"/>
              <a:gd name="T4" fmla="*/ 182618589 w 21600"/>
              <a:gd name="T5" fmla="*/ 19354800 h 21600"/>
              <a:gd name="T6" fmla="*/ 91385470 w 21600"/>
              <a:gd name="T7" fmla="*/ 2213271 h 21600"/>
              <a:gd name="T8" fmla="*/ 0 60000 65536"/>
              <a:gd name="T9" fmla="*/ 0 60000 65536"/>
              <a:gd name="T10" fmla="*/ 0 60000 65536"/>
              <a:gd name="T11" fmla="*/ 0 60000 65536"/>
              <a:gd name="T12" fmla="*/ 2977 w 21600"/>
              <a:gd name="T13" fmla="*/ 3262 h 21600"/>
              <a:gd name="T14" fmla="*/ 17087 w 21600"/>
              <a:gd name="T15" fmla="*/ 17337 h 21600"/>
            </a:gdLst>
            <a:ahLst/>
            <a:cxnLst>
              <a:cxn ang="T8">
                <a:pos x="T0" y="T1"/>
              </a:cxn>
              <a:cxn ang="T9">
                <a:pos x="T2" y="T3"/>
              </a:cxn>
              <a:cxn ang="T10">
                <a:pos x="T4" y="T5"/>
              </a:cxn>
              <a:cxn ang="T11">
                <a:pos x="T6" y="T7"/>
              </a:cxn>
            </a:cxnLst>
            <a:rect l="T12" t="T13" r="T14" b="T15"/>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lnTo>
                  <a:pt x="1949" y="7180"/>
                </a:ln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rgbClr val="83A2CF"/>
          </a:solidFill>
          <a:ln w="9525">
            <a:solidFill>
              <a:srgbClr val="000000"/>
            </a:solidFill>
            <a:miter lim="800000"/>
            <a:headEnd/>
            <a:tailEnd/>
          </a:ln>
          <a:effectLst>
            <a:outerShdw blurRad="63500" dist="107763" dir="2700000" algn="ctr" rotWithShape="0">
              <a:srgbClr val="000000">
                <a:alpha val="74997"/>
              </a:srgbClr>
            </a:outerShdw>
          </a:effectLst>
        </p:spPr>
        <p:txBody>
          <a:bodyPr/>
          <a:lstStyle/>
          <a:p>
            <a:pPr defTabSz="814388" eaLnBrk="1" fontAlgn="auto" hangingPunct="1">
              <a:spcBef>
                <a:spcPts val="0"/>
              </a:spcBef>
              <a:spcAft>
                <a:spcPts val="0"/>
              </a:spcAft>
              <a:defRPr/>
            </a:pPr>
            <a:r>
              <a:rPr lang="en-US" altLang="zh-CN" sz="2200" kern="0" dirty="0">
                <a:latin typeface="Comic Sans MS" panose="030F0902030302020204" pitchFamily="66" charset="0"/>
                <a:ea typeface="宋体" charset="0"/>
                <a:cs typeface="宋体" charset="0"/>
              </a:rPr>
              <a:t>Internet</a:t>
            </a:r>
          </a:p>
        </p:txBody>
      </p:sp>
      <p:sp>
        <p:nvSpPr>
          <p:cNvPr id="27" name="Text Box 26">
            <a:extLst>
              <a:ext uri="{FF2B5EF4-FFF2-40B4-BE49-F238E27FC236}">
                <a16:creationId xmlns:a16="http://schemas.microsoft.com/office/drawing/2014/main" id="{1C6E9BBB-2238-7A46-AA21-2D6E35B7F6F2}"/>
              </a:ext>
            </a:extLst>
          </p:cNvPr>
          <p:cNvSpPr txBox="1">
            <a:spLocks noChangeArrowheads="1"/>
          </p:cNvSpPr>
          <p:nvPr/>
        </p:nvSpPr>
        <p:spPr bwMode="auto">
          <a:xfrm>
            <a:off x="6672137" y="1300778"/>
            <a:ext cx="638175" cy="2889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73025" tIns="36512" rIns="73025" bIns="36512">
            <a:spAutoFit/>
          </a:bodyPr>
          <a:lstStyle>
            <a:lvl1pPr>
              <a:defRPr sz="2400" u="sng">
                <a:solidFill>
                  <a:schemeClr val="tx1"/>
                </a:solidFill>
                <a:latin typeface="Arial" charset="0"/>
                <a:ea typeface="ＭＳ Ｐゴシック" charset="0"/>
              </a:defRPr>
            </a:lvl1pPr>
            <a:lvl2pPr marL="742950" indent="-285750">
              <a:defRPr sz="2400" u="sng">
                <a:solidFill>
                  <a:schemeClr val="tx1"/>
                </a:solidFill>
                <a:latin typeface="Arial" charset="0"/>
                <a:ea typeface="ＭＳ Ｐゴシック" charset="0"/>
              </a:defRPr>
            </a:lvl2pPr>
            <a:lvl3pPr marL="1143000" indent="-228600">
              <a:defRPr sz="2400" u="sng">
                <a:solidFill>
                  <a:schemeClr val="tx1"/>
                </a:solidFill>
                <a:latin typeface="Arial" charset="0"/>
                <a:ea typeface="ＭＳ Ｐゴシック" charset="0"/>
              </a:defRPr>
            </a:lvl3pPr>
            <a:lvl4pPr marL="1600200" indent="-228600">
              <a:defRPr sz="2400" u="sng">
                <a:solidFill>
                  <a:schemeClr val="tx1"/>
                </a:solidFill>
                <a:latin typeface="Arial" charset="0"/>
                <a:ea typeface="ＭＳ Ｐゴシック" charset="0"/>
              </a:defRPr>
            </a:lvl4pPr>
            <a:lvl5pPr marL="2057400" indent="-228600">
              <a:defRPr sz="2400" u="sng">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u="sng">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u="sng">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u="sng">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u="sng">
                <a:solidFill>
                  <a:schemeClr val="tx1"/>
                </a:solidFill>
                <a:latin typeface="Arial" charset="0"/>
                <a:ea typeface="ＭＳ Ｐゴシック" charset="0"/>
              </a:defRPr>
            </a:lvl9pPr>
          </a:lstStyle>
          <a:p>
            <a:pPr algn="l" eaLnBrk="1" fontAlgn="auto" hangingPunct="1">
              <a:spcBef>
                <a:spcPct val="50000"/>
              </a:spcBef>
              <a:spcAft>
                <a:spcPts val="0"/>
              </a:spcAft>
              <a:defRPr/>
            </a:pPr>
            <a:r>
              <a:rPr lang="en-US" sz="1400" b="1" u="none" kern="0" dirty="0">
                <a:latin typeface="Comic Sans MS" panose="030F0902030302020204" pitchFamily="66" charset="0"/>
                <a:cs typeface="ＭＳ Ｐゴシック" charset="0"/>
              </a:rPr>
              <a:t>CE</a:t>
            </a:r>
          </a:p>
        </p:txBody>
      </p:sp>
      <p:sp>
        <p:nvSpPr>
          <p:cNvPr id="28" name="Line 57">
            <a:extLst>
              <a:ext uri="{FF2B5EF4-FFF2-40B4-BE49-F238E27FC236}">
                <a16:creationId xmlns:a16="http://schemas.microsoft.com/office/drawing/2014/main" id="{C2CD1343-BE54-2A48-A0D5-D7BE7CD221C5}"/>
              </a:ext>
            </a:extLst>
          </p:cNvPr>
          <p:cNvSpPr>
            <a:spLocks noChangeShapeType="1"/>
          </p:cNvSpPr>
          <p:nvPr/>
        </p:nvSpPr>
        <p:spPr bwMode="auto">
          <a:xfrm flipH="1">
            <a:off x="6702299" y="2305665"/>
            <a:ext cx="0" cy="287338"/>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lIns="73025" tIns="36512" rIns="73025" bIns="36512"/>
          <a:lstStyle/>
          <a:p>
            <a:pPr eaLnBrk="1" fontAlgn="auto" hangingPunct="1">
              <a:spcBef>
                <a:spcPts val="0"/>
              </a:spcBef>
              <a:spcAft>
                <a:spcPts val="0"/>
              </a:spcAft>
              <a:defRPr/>
            </a:pPr>
            <a:endParaRPr lang="en-US" sz="1400" kern="0">
              <a:latin typeface="Comic Sans MS" panose="030F0902030302020204" pitchFamily="66" charset="0"/>
              <a:ea typeface="ＭＳ Ｐゴシック" charset="0"/>
              <a:cs typeface="ＭＳ Ｐゴシック" charset="0"/>
            </a:endParaRPr>
          </a:p>
        </p:txBody>
      </p:sp>
      <p:sp>
        <p:nvSpPr>
          <p:cNvPr id="29" name="Line 87">
            <a:extLst>
              <a:ext uri="{FF2B5EF4-FFF2-40B4-BE49-F238E27FC236}">
                <a16:creationId xmlns:a16="http://schemas.microsoft.com/office/drawing/2014/main" id="{1EF8728C-8972-C745-A153-B1FBC10E8DFB}"/>
              </a:ext>
            </a:extLst>
          </p:cNvPr>
          <p:cNvSpPr>
            <a:spLocks noChangeShapeType="1"/>
          </p:cNvSpPr>
          <p:nvPr/>
        </p:nvSpPr>
        <p:spPr bwMode="auto">
          <a:xfrm>
            <a:off x="4954462" y="1991340"/>
            <a:ext cx="1682750" cy="796925"/>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lIns="73025" tIns="36512" rIns="73025" bIns="36512"/>
          <a:lstStyle/>
          <a:p>
            <a:pPr eaLnBrk="1" fontAlgn="auto" hangingPunct="1">
              <a:spcBef>
                <a:spcPts val="0"/>
              </a:spcBef>
              <a:spcAft>
                <a:spcPts val="0"/>
              </a:spcAft>
              <a:defRPr/>
            </a:pPr>
            <a:endParaRPr lang="en-US" sz="1400" kern="0">
              <a:latin typeface="Comic Sans MS" panose="030F0902030302020204" pitchFamily="66" charset="0"/>
              <a:ea typeface="ＭＳ Ｐゴシック" charset="0"/>
              <a:cs typeface="ＭＳ Ｐゴシック" charset="0"/>
            </a:endParaRPr>
          </a:p>
        </p:txBody>
      </p:sp>
      <p:sp>
        <p:nvSpPr>
          <p:cNvPr id="30" name="Rectangle 183">
            <a:extLst>
              <a:ext uri="{FF2B5EF4-FFF2-40B4-BE49-F238E27FC236}">
                <a16:creationId xmlns:a16="http://schemas.microsoft.com/office/drawing/2014/main" id="{9C93B7D5-094A-F14A-9D25-983258A4C197}"/>
              </a:ext>
            </a:extLst>
          </p:cNvPr>
          <p:cNvSpPr>
            <a:spLocks noChangeArrowheads="1"/>
          </p:cNvSpPr>
          <p:nvPr/>
        </p:nvSpPr>
        <p:spPr bwMode="auto">
          <a:xfrm>
            <a:off x="6714999" y="6014065"/>
            <a:ext cx="935038" cy="298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82124" tIns="41061" rIns="82124" bIns="41061">
            <a:spAutoFit/>
          </a:bodyPr>
          <a:lstStyle/>
          <a:p>
            <a:pPr defTabSz="814388" eaLnBrk="1" fontAlgn="auto" hangingPunct="1">
              <a:spcBef>
                <a:spcPts val="0"/>
              </a:spcBef>
              <a:spcAft>
                <a:spcPts val="0"/>
              </a:spcAft>
              <a:defRPr/>
            </a:pPr>
            <a:r>
              <a:rPr lang="en-US" sz="1400" kern="0" dirty="0">
                <a:latin typeface="Comic Sans MS" panose="030F0902030302020204" pitchFamily="66" charset="0"/>
                <a:ea typeface="ＭＳ Ｐゴシック" charset="0"/>
                <a:cs typeface="ＭＳ Ｐゴシック" charset="0"/>
              </a:rPr>
              <a:t>Tier-1</a:t>
            </a:r>
          </a:p>
        </p:txBody>
      </p:sp>
      <p:sp>
        <p:nvSpPr>
          <p:cNvPr id="31" name="Line 187">
            <a:extLst>
              <a:ext uri="{FF2B5EF4-FFF2-40B4-BE49-F238E27FC236}">
                <a16:creationId xmlns:a16="http://schemas.microsoft.com/office/drawing/2014/main" id="{07001C52-0743-5E49-9DD0-A7661EF36550}"/>
              </a:ext>
            </a:extLst>
          </p:cNvPr>
          <p:cNvSpPr>
            <a:spLocks noChangeShapeType="1"/>
          </p:cNvSpPr>
          <p:nvPr/>
        </p:nvSpPr>
        <p:spPr bwMode="auto">
          <a:xfrm flipH="1">
            <a:off x="4067049" y="4642465"/>
            <a:ext cx="409575" cy="509588"/>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lIns="73025" tIns="36512" rIns="73025" bIns="36512"/>
          <a:lstStyle/>
          <a:p>
            <a:pPr eaLnBrk="1" fontAlgn="auto" hangingPunct="1">
              <a:spcBef>
                <a:spcPts val="0"/>
              </a:spcBef>
              <a:spcAft>
                <a:spcPts val="0"/>
              </a:spcAft>
              <a:defRPr/>
            </a:pPr>
            <a:endParaRPr lang="en-US" sz="1400" kern="0">
              <a:latin typeface="Comic Sans MS" panose="030F0902030302020204" pitchFamily="66" charset="0"/>
              <a:ea typeface="ＭＳ Ｐゴシック" charset="0"/>
              <a:cs typeface="ＭＳ Ｐゴシック" charset="0"/>
            </a:endParaRPr>
          </a:p>
        </p:txBody>
      </p:sp>
      <p:sp>
        <p:nvSpPr>
          <p:cNvPr id="32" name="Line 188">
            <a:extLst>
              <a:ext uri="{FF2B5EF4-FFF2-40B4-BE49-F238E27FC236}">
                <a16:creationId xmlns:a16="http://schemas.microsoft.com/office/drawing/2014/main" id="{45FFCC0E-9339-F048-9A41-214CD2FB22F2}"/>
              </a:ext>
            </a:extLst>
          </p:cNvPr>
          <p:cNvSpPr>
            <a:spLocks noChangeShapeType="1"/>
          </p:cNvSpPr>
          <p:nvPr/>
        </p:nvSpPr>
        <p:spPr bwMode="auto">
          <a:xfrm>
            <a:off x="4619499" y="4642465"/>
            <a:ext cx="417513" cy="509588"/>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lIns="73025" tIns="36512" rIns="73025" bIns="36512"/>
          <a:lstStyle/>
          <a:p>
            <a:pPr eaLnBrk="1" fontAlgn="auto" hangingPunct="1">
              <a:spcBef>
                <a:spcPts val="0"/>
              </a:spcBef>
              <a:spcAft>
                <a:spcPts val="0"/>
              </a:spcAft>
              <a:defRPr/>
            </a:pPr>
            <a:endParaRPr lang="en-US" sz="1400" kern="0">
              <a:latin typeface="Comic Sans MS" panose="030F0902030302020204" pitchFamily="66" charset="0"/>
              <a:ea typeface="ＭＳ Ｐゴシック" charset="0"/>
              <a:cs typeface="ＭＳ Ｐゴシック" charset="0"/>
            </a:endParaRPr>
          </a:p>
        </p:txBody>
      </p:sp>
      <p:sp>
        <p:nvSpPr>
          <p:cNvPr id="33" name="Rectangle 189">
            <a:extLst>
              <a:ext uri="{FF2B5EF4-FFF2-40B4-BE49-F238E27FC236}">
                <a16:creationId xmlns:a16="http://schemas.microsoft.com/office/drawing/2014/main" id="{E6B729BE-EF3F-8D4B-A2F6-E31C93D0DC40}"/>
              </a:ext>
            </a:extLst>
          </p:cNvPr>
          <p:cNvSpPr>
            <a:spLocks noChangeArrowheads="1"/>
          </p:cNvSpPr>
          <p:nvPr/>
        </p:nvSpPr>
        <p:spPr bwMode="auto">
          <a:xfrm>
            <a:off x="7092824" y="1846878"/>
            <a:ext cx="1873250" cy="298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82124" tIns="41061" rIns="82124" bIns="41061">
            <a:spAutoFit/>
          </a:bodyPr>
          <a:lstStyle/>
          <a:p>
            <a:pPr defTabSz="814388">
              <a:defRPr/>
            </a:pPr>
            <a:r>
              <a:rPr lang="en-US" altLang="zh-CN" sz="1400">
                <a:latin typeface="Comic Sans MS" panose="030F0902030302020204" pitchFamily="66" charset="0"/>
                <a:ea typeface="宋体" charset="0"/>
                <a:cs typeface="宋体" charset="0"/>
              </a:rPr>
              <a:t>F1 (Firewall)</a:t>
            </a:r>
          </a:p>
        </p:txBody>
      </p:sp>
      <p:sp>
        <p:nvSpPr>
          <p:cNvPr id="34" name="Rectangle 190">
            <a:extLst>
              <a:ext uri="{FF2B5EF4-FFF2-40B4-BE49-F238E27FC236}">
                <a16:creationId xmlns:a16="http://schemas.microsoft.com/office/drawing/2014/main" id="{23C30BDB-C082-754A-923C-347A1D0D9C3E}"/>
              </a:ext>
            </a:extLst>
          </p:cNvPr>
          <p:cNvSpPr>
            <a:spLocks noChangeArrowheads="1"/>
          </p:cNvSpPr>
          <p:nvPr/>
        </p:nvSpPr>
        <p:spPr bwMode="auto">
          <a:xfrm>
            <a:off x="7110287" y="2470765"/>
            <a:ext cx="935037" cy="298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82124" tIns="41061" rIns="82124" bIns="41061">
            <a:spAutoFit/>
          </a:bodyPr>
          <a:lstStyle/>
          <a:p>
            <a:pPr defTabSz="814388">
              <a:defRPr/>
            </a:pPr>
            <a:r>
              <a:rPr lang="en-US" altLang="zh-CN" sz="1400">
                <a:latin typeface="Comic Sans MS" panose="030F0902030302020204" pitchFamily="66" charset="0"/>
                <a:ea typeface="宋体" charset="0"/>
                <a:cs typeface="宋体" charset="0"/>
              </a:rPr>
              <a:t>S1</a:t>
            </a:r>
          </a:p>
        </p:txBody>
      </p:sp>
      <p:sp>
        <p:nvSpPr>
          <p:cNvPr id="35" name="Rectangle 191">
            <a:extLst>
              <a:ext uri="{FF2B5EF4-FFF2-40B4-BE49-F238E27FC236}">
                <a16:creationId xmlns:a16="http://schemas.microsoft.com/office/drawing/2014/main" id="{D3FE1D44-BC9E-9C4C-90C3-14DD12A881C3}"/>
              </a:ext>
            </a:extLst>
          </p:cNvPr>
          <p:cNvSpPr>
            <a:spLocks noChangeArrowheads="1"/>
          </p:cNvSpPr>
          <p:nvPr/>
        </p:nvSpPr>
        <p:spPr bwMode="auto">
          <a:xfrm>
            <a:off x="7126162" y="3116878"/>
            <a:ext cx="2087562" cy="2968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82124" tIns="41061" rIns="82124" bIns="41061">
            <a:spAutoFit/>
          </a:bodyPr>
          <a:lstStyle/>
          <a:p>
            <a:pPr defTabSz="814388">
              <a:defRPr/>
            </a:pPr>
            <a:r>
              <a:rPr lang="en-US" altLang="zh-CN" sz="1400" dirty="0">
                <a:latin typeface="Comic Sans MS" panose="030F0902030302020204" pitchFamily="66" charset="0"/>
                <a:ea typeface="宋体" charset="0"/>
                <a:cs typeface="宋体" charset="0"/>
              </a:rPr>
              <a:t>LB1 (Load balancer)</a:t>
            </a:r>
          </a:p>
        </p:txBody>
      </p:sp>
      <p:sp>
        <p:nvSpPr>
          <p:cNvPr id="36" name="Rectangle 192">
            <a:extLst>
              <a:ext uri="{FF2B5EF4-FFF2-40B4-BE49-F238E27FC236}">
                <a16:creationId xmlns:a16="http://schemas.microsoft.com/office/drawing/2014/main" id="{17F6A765-5808-CA45-B1D1-555D133981E4}"/>
              </a:ext>
            </a:extLst>
          </p:cNvPr>
          <p:cNvSpPr>
            <a:spLocks noChangeArrowheads="1"/>
          </p:cNvSpPr>
          <p:nvPr/>
        </p:nvSpPr>
        <p:spPr bwMode="auto">
          <a:xfrm>
            <a:off x="7022974" y="3823315"/>
            <a:ext cx="2952750" cy="4413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82124" tIns="41061" rIns="82124" bIns="41061">
            <a:spAutoFit/>
          </a:bodyPr>
          <a:lstStyle/>
          <a:p>
            <a:pPr defTabSz="814388">
              <a:defRPr/>
            </a:pPr>
            <a:r>
              <a:rPr lang="en-US" altLang="zh-CN" sz="1400" dirty="0">
                <a:latin typeface="Comic Sans MS" panose="030F0902030302020204" pitchFamily="66" charset="0"/>
                <a:ea typeface="宋体" charset="0"/>
                <a:cs typeface="宋体" charset="0"/>
              </a:rPr>
              <a:t>IPS1 (Intrusion prevention)</a:t>
            </a:r>
          </a:p>
          <a:p>
            <a:pPr defTabSz="814388">
              <a:defRPr/>
            </a:pPr>
            <a:endParaRPr lang="en-US" altLang="zh-CN" sz="1400" baseline="-25000" dirty="0">
              <a:latin typeface="Comic Sans MS" panose="030F0902030302020204" pitchFamily="66" charset="0"/>
              <a:ea typeface="宋体" charset="0"/>
              <a:cs typeface="宋体" charset="0"/>
            </a:endParaRPr>
          </a:p>
        </p:txBody>
      </p:sp>
      <p:sp>
        <p:nvSpPr>
          <p:cNvPr id="37" name="Rectangle 193">
            <a:extLst>
              <a:ext uri="{FF2B5EF4-FFF2-40B4-BE49-F238E27FC236}">
                <a16:creationId xmlns:a16="http://schemas.microsoft.com/office/drawing/2014/main" id="{68DFAE1D-58FF-6C4B-97FC-7E47E1D1822F}"/>
              </a:ext>
            </a:extLst>
          </p:cNvPr>
          <p:cNvSpPr>
            <a:spLocks noChangeArrowheads="1"/>
          </p:cNvSpPr>
          <p:nvPr/>
        </p:nvSpPr>
        <p:spPr bwMode="auto">
          <a:xfrm>
            <a:off x="5051299" y="1677015"/>
            <a:ext cx="935038" cy="298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82124" tIns="41061" rIns="82124" bIns="41061">
            <a:spAutoFit/>
          </a:bodyPr>
          <a:lstStyle/>
          <a:p>
            <a:pPr defTabSz="814388">
              <a:defRPr/>
            </a:pPr>
            <a:r>
              <a:rPr lang="en-US" altLang="zh-CN" sz="1400" dirty="0">
                <a:latin typeface="Comic Sans MS" panose="030F0902030302020204" pitchFamily="66" charset="0"/>
                <a:ea typeface="宋体" charset="0"/>
                <a:cs typeface="宋体" charset="0"/>
              </a:rPr>
              <a:t>F2</a:t>
            </a:r>
          </a:p>
        </p:txBody>
      </p:sp>
      <p:sp>
        <p:nvSpPr>
          <p:cNvPr id="38" name="Rectangle 194">
            <a:extLst>
              <a:ext uri="{FF2B5EF4-FFF2-40B4-BE49-F238E27FC236}">
                <a16:creationId xmlns:a16="http://schemas.microsoft.com/office/drawing/2014/main" id="{1BB7DEDE-2C39-FC42-B4C2-828A63267509}"/>
              </a:ext>
            </a:extLst>
          </p:cNvPr>
          <p:cNvSpPr>
            <a:spLocks noChangeArrowheads="1"/>
          </p:cNvSpPr>
          <p:nvPr/>
        </p:nvSpPr>
        <p:spPr bwMode="auto">
          <a:xfrm>
            <a:off x="5043362" y="2432665"/>
            <a:ext cx="935037" cy="298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82124" tIns="41061" rIns="82124" bIns="41061">
            <a:spAutoFit/>
          </a:bodyPr>
          <a:lstStyle/>
          <a:p>
            <a:pPr defTabSz="814388">
              <a:defRPr/>
            </a:pPr>
            <a:r>
              <a:rPr lang="en-US" altLang="zh-CN" sz="1400" dirty="0">
                <a:latin typeface="Comic Sans MS" panose="030F0902030302020204" pitchFamily="66" charset="0"/>
                <a:ea typeface="宋体" charset="0"/>
                <a:cs typeface="宋体" charset="0"/>
              </a:rPr>
              <a:t>S2</a:t>
            </a:r>
          </a:p>
        </p:txBody>
      </p:sp>
      <p:sp>
        <p:nvSpPr>
          <p:cNvPr id="39" name="Rectangle 195">
            <a:extLst>
              <a:ext uri="{FF2B5EF4-FFF2-40B4-BE49-F238E27FC236}">
                <a16:creationId xmlns:a16="http://schemas.microsoft.com/office/drawing/2014/main" id="{83ED66BB-0FD0-DC43-9E08-1BB59D64D268}"/>
              </a:ext>
            </a:extLst>
          </p:cNvPr>
          <p:cNvSpPr>
            <a:spLocks noChangeArrowheads="1"/>
          </p:cNvSpPr>
          <p:nvPr/>
        </p:nvSpPr>
        <p:spPr bwMode="auto">
          <a:xfrm>
            <a:off x="5052887" y="3016865"/>
            <a:ext cx="935037" cy="298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82124" tIns="41061" rIns="82124" bIns="41061">
            <a:spAutoFit/>
          </a:bodyPr>
          <a:lstStyle/>
          <a:p>
            <a:pPr defTabSz="814388">
              <a:defRPr/>
            </a:pPr>
            <a:r>
              <a:rPr lang="en-US" altLang="zh-CN" sz="1400" dirty="0">
                <a:latin typeface="Comic Sans MS" panose="030F0902030302020204" pitchFamily="66" charset="0"/>
                <a:ea typeface="宋体" charset="0"/>
                <a:cs typeface="宋体" charset="0"/>
              </a:rPr>
              <a:t>LB2</a:t>
            </a:r>
          </a:p>
        </p:txBody>
      </p:sp>
      <p:sp>
        <p:nvSpPr>
          <p:cNvPr id="40" name="Rectangle 196">
            <a:extLst>
              <a:ext uri="{FF2B5EF4-FFF2-40B4-BE49-F238E27FC236}">
                <a16:creationId xmlns:a16="http://schemas.microsoft.com/office/drawing/2014/main" id="{9A09E1ED-CC78-0248-B573-404103C1E57C}"/>
              </a:ext>
            </a:extLst>
          </p:cNvPr>
          <p:cNvSpPr>
            <a:spLocks noChangeArrowheads="1"/>
          </p:cNvSpPr>
          <p:nvPr/>
        </p:nvSpPr>
        <p:spPr bwMode="auto">
          <a:xfrm>
            <a:off x="5033837" y="3691553"/>
            <a:ext cx="935037" cy="298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82124" tIns="41061" rIns="82124" bIns="41061">
            <a:spAutoFit/>
          </a:bodyPr>
          <a:lstStyle/>
          <a:p>
            <a:pPr defTabSz="814388">
              <a:defRPr/>
            </a:pPr>
            <a:r>
              <a:rPr lang="en-US" altLang="zh-CN" sz="1400">
                <a:latin typeface="Comic Sans MS" panose="030F0902030302020204" pitchFamily="66" charset="0"/>
                <a:ea typeface="宋体" charset="0"/>
                <a:cs typeface="宋体" charset="0"/>
              </a:rPr>
              <a:t>IPS2</a:t>
            </a:r>
          </a:p>
        </p:txBody>
      </p:sp>
      <p:sp>
        <p:nvSpPr>
          <p:cNvPr id="41" name="Rectangle 197">
            <a:extLst>
              <a:ext uri="{FF2B5EF4-FFF2-40B4-BE49-F238E27FC236}">
                <a16:creationId xmlns:a16="http://schemas.microsoft.com/office/drawing/2014/main" id="{E55C1B48-EF17-AA44-B623-82BBAEB56D21}"/>
              </a:ext>
            </a:extLst>
          </p:cNvPr>
          <p:cNvSpPr>
            <a:spLocks noChangeArrowheads="1"/>
          </p:cNvSpPr>
          <p:nvPr/>
        </p:nvSpPr>
        <p:spPr bwMode="auto">
          <a:xfrm>
            <a:off x="7080124" y="4356715"/>
            <a:ext cx="935038" cy="298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82124" tIns="41061" rIns="82124" bIns="41061">
            <a:spAutoFit/>
          </a:bodyPr>
          <a:lstStyle/>
          <a:p>
            <a:pPr defTabSz="814388">
              <a:defRPr/>
            </a:pPr>
            <a:r>
              <a:rPr lang="en-US" altLang="zh-CN" sz="1400" dirty="0">
                <a:latin typeface="Comic Sans MS" panose="030F0902030302020204" pitchFamily="66" charset="0"/>
                <a:ea typeface="宋体" charset="0"/>
                <a:cs typeface="宋体" charset="0"/>
              </a:rPr>
              <a:t>S3</a:t>
            </a:r>
          </a:p>
        </p:txBody>
      </p:sp>
      <p:sp>
        <p:nvSpPr>
          <p:cNvPr id="42" name="Rectangle 198">
            <a:extLst>
              <a:ext uri="{FF2B5EF4-FFF2-40B4-BE49-F238E27FC236}">
                <a16:creationId xmlns:a16="http://schemas.microsoft.com/office/drawing/2014/main" id="{3E65775E-9576-D04F-88DA-4CCF3EDEEE28}"/>
              </a:ext>
            </a:extLst>
          </p:cNvPr>
          <p:cNvSpPr>
            <a:spLocks noChangeArrowheads="1"/>
          </p:cNvSpPr>
          <p:nvPr/>
        </p:nvSpPr>
        <p:spPr bwMode="auto">
          <a:xfrm>
            <a:off x="5016374" y="4261465"/>
            <a:ext cx="935038" cy="298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82124" tIns="41061" rIns="82124" bIns="41061">
            <a:spAutoFit/>
          </a:bodyPr>
          <a:lstStyle/>
          <a:p>
            <a:pPr defTabSz="814388">
              <a:defRPr/>
            </a:pPr>
            <a:r>
              <a:rPr lang="en-US" altLang="zh-CN" sz="1400" dirty="0">
                <a:latin typeface="Comic Sans MS" panose="030F0902030302020204" pitchFamily="66" charset="0"/>
                <a:ea typeface="宋体" charset="0"/>
                <a:cs typeface="宋体" charset="0"/>
              </a:rPr>
              <a:t>S4</a:t>
            </a:r>
          </a:p>
        </p:txBody>
      </p:sp>
      <p:pic>
        <p:nvPicPr>
          <p:cNvPr id="43" name="Picture 19">
            <a:extLst>
              <a:ext uri="{FF2B5EF4-FFF2-40B4-BE49-F238E27FC236}">
                <a16:creationId xmlns:a16="http://schemas.microsoft.com/office/drawing/2014/main" id="{940F01D4-3853-4D4E-9491-2155190850A3}"/>
              </a:ext>
            </a:extLst>
          </p:cNvPr>
          <p:cNvPicPr>
            <a:picLocks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348287" y="3166090"/>
            <a:ext cx="719137"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 name="Picture 19">
            <a:extLst>
              <a:ext uri="{FF2B5EF4-FFF2-40B4-BE49-F238E27FC236}">
                <a16:creationId xmlns:a16="http://schemas.microsoft.com/office/drawing/2014/main" id="{C88B4F96-E188-2E4E-B16D-C8507078AF97}"/>
              </a:ext>
            </a:extLst>
          </p:cNvPr>
          <p:cNvPicPr>
            <a:picLocks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4259137" y="3131165"/>
            <a:ext cx="719137"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 name="Picture 31" descr="Detector">
            <a:extLst>
              <a:ext uri="{FF2B5EF4-FFF2-40B4-BE49-F238E27FC236}">
                <a16:creationId xmlns:a16="http://schemas.microsoft.com/office/drawing/2014/main" id="{E8F86B17-6A22-054F-A706-523F012C9F75}"/>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4259137" y="3778865"/>
            <a:ext cx="719137"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 name="Picture 11" descr="IOSfirewall">
            <a:extLst>
              <a:ext uri="{FF2B5EF4-FFF2-40B4-BE49-F238E27FC236}">
                <a16:creationId xmlns:a16="http://schemas.microsoft.com/office/drawing/2014/main" id="{DD21050B-2A9B-A344-B653-CE86D4BCBA14}"/>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4332162" y="1834178"/>
            <a:ext cx="635000" cy="433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 name="Picture 31" descr="Detector">
            <a:extLst>
              <a:ext uri="{FF2B5EF4-FFF2-40B4-BE49-F238E27FC236}">
                <a16:creationId xmlns:a16="http://schemas.microsoft.com/office/drawing/2014/main" id="{4255E36E-880A-B24A-B151-E8FDE6AAEFA5}"/>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6348287" y="3813790"/>
            <a:ext cx="719137"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 name="Picture 189">
            <a:extLst>
              <a:ext uri="{FF2B5EF4-FFF2-40B4-BE49-F238E27FC236}">
                <a16:creationId xmlns:a16="http://schemas.microsoft.com/office/drawing/2014/main" id="{1880B548-4E2C-854E-AF3E-45C0197DC5CC}"/>
              </a:ext>
            </a:extLst>
          </p:cNvPr>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4259137" y="2554903"/>
            <a:ext cx="749300"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 name="Picture 189">
            <a:extLst>
              <a:ext uri="{FF2B5EF4-FFF2-40B4-BE49-F238E27FC236}">
                <a16:creationId xmlns:a16="http://schemas.microsoft.com/office/drawing/2014/main" id="{068857D8-E76D-2C40-9578-4E87BC09712F}"/>
              </a:ext>
            </a:extLst>
          </p:cNvPr>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4232149" y="4385290"/>
            <a:ext cx="7493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 name="Picture 189">
            <a:extLst>
              <a:ext uri="{FF2B5EF4-FFF2-40B4-BE49-F238E27FC236}">
                <a16:creationId xmlns:a16="http://schemas.microsoft.com/office/drawing/2014/main" id="{53AB9683-E66C-1D46-8DC5-68874836EE10}"/>
              </a:ext>
            </a:extLst>
          </p:cNvPr>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6303837" y="4390053"/>
            <a:ext cx="749300"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 name="Rectangle 23">
            <a:extLst>
              <a:ext uri="{FF2B5EF4-FFF2-40B4-BE49-F238E27FC236}">
                <a16:creationId xmlns:a16="http://schemas.microsoft.com/office/drawing/2014/main" id="{50330CA2-B039-F749-89A6-9998889EEB78}"/>
              </a:ext>
            </a:extLst>
          </p:cNvPr>
          <p:cNvSpPr>
            <a:spLocks noChangeArrowheads="1"/>
          </p:cNvSpPr>
          <p:nvPr/>
        </p:nvSpPr>
        <p:spPr bwMode="auto">
          <a:xfrm>
            <a:off x="5875212" y="5798165"/>
            <a:ext cx="900112" cy="5143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82124" tIns="41061" rIns="82124" bIns="41061">
            <a:spAutoFit/>
          </a:bodyPr>
          <a:lstStyle/>
          <a:p>
            <a:pPr defTabSz="814388" eaLnBrk="1" fontAlgn="auto" hangingPunct="1">
              <a:spcBef>
                <a:spcPts val="0"/>
              </a:spcBef>
              <a:spcAft>
                <a:spcPts val="0"/>
              </a:spcAft>
              <a:defRPr/>
            </a:pPr>
            <a:r>
              <a:rPr lang="en-US" sz="1400" kern="0" dirty="0">
                <a:latin typeface="Comic Sans MS" panose="030F0902030302020204" pitchFamily="66" charset="0"/>
                <a:ea typeface="ＭＳ Ｐゴシック" charset="0"/>
                <a:cs typeface="ＭＳ Ｐゴシック" charset="0"/>
              </a:rPr>
              <a:t>VLAN 300</a:t>
            </a:r>
          </a:p>
        </p:txBody>
      </p:sp>
      <p:sp>
        <p:nvSpPr>
          <p:cNvPr id="52" name="Rectangle 23">
            <a:extLst>
              <a:ext uri="{FF2B5EF4-FFF2-40B4-BE49-F238E27FC236}">
                <a16:creationId xmlns:a16="http://schemas.microsoft.com/office/drawing/2014/main" id="{4A6FD11B-2AB0-2148-9760-B5DABA2FBE88}"/>
              </a:ext>
            </a:extLst>
          </p:cNvPr>
          <p:cNvSpPr>
            <a:spLocks noChangeArrowheads="1"/>
          </p:cNvSpPr>
          <p:nvPr/>
        </p:nvSpPr>
        <p:spPr bwMode="auto">
          <a:xfrm>
            <a:off x="7207124" y="5812453"/>
            <a:ext cx="904875" cy="5127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82124" tIns="41061" rIns="82124" bIns="41061">
            <a:spAutoFit/>
          </a:bodyPr>
          <a:lstStyle/>
          <a:p>
            <a:pPr defTabSz="814388" eaLnBrk="1" fontAlgn="auto" hangingPunct="1">
              <a:spcBef>
                <a:spcPts val="0"/>
              </a:spcBef>
              <a:spcAft>
                <a:spcPts val="0"/>
              </a:spcAft>
              <a:defRPr/>
            </a:pPr>
            <a:r>
              <a:rPr lang="en-US" sz="1400" kern="0" dirty="0">
                <a:latin typeface="Comic Sans MS" panose="030F0902030302020204" pitchFamily="66" charset="0"/>
                <a:ea typeface="ＭＳ Ｐゴシック" charset="0"/>
                <a:cs typeface="ＭＳ Ｐゴシック" charset="0"/>
              </a:rPr>
              <a:t>VLAN 400</a:t>
            </a:r>
          </a:p>
        </p:txBody>
      </p:sp>
      <p:sp>
        <p:nvSpPr>
          <p:cNvPr id="53" name="Line 57">
            <a:extLst>
              <a:ext uri="{FF2B5EF4-FFF2-40B4-BE49-F238E27FC236}">
                <a16:creationId xmlns:a16="http://schemas.microsoft.com/office/drawing/2014/main" id="{723D8E2C-1087-BD41-B7FA-AE4EDB734EE6}"/>
              </a:ext>
            </a:extLst>
          </p:cNvPr>
          <p:cNvSpPr>
            <a:spLocks noChangeShapeType="1"/>
          </p:cNvSpPr>
          <p:nvPr/>
        </p:nvSpPr>
        <p:spPr bwMode="auto">
          <a:xfrm>
            <a:off x="6692774" y="2835890"/>
            <a:ext cx="3175" cy="358775"/>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lIns="73025" tIns="36512" rIns="73025" bIns="36512"/>
          <a:lstStyle/>
          <a:p>
            <a:pPr eaLnBrk="1" fontAlgn="auto" hangingPunct="1">
              <a:spcBef>
                <a:spcPts val="0"/>
              </a:spcBef>
              <a:spcAft>
                <a:spcPts val="0"/>
              </a:spcAft>
              <a:defRPr/>
            </a:pPr>
            <a:endParaRPr lang="en-US" sz="1400" kern="0">
              <a:latin typeface="Comic Sans MS" panose="030F0902030302020204" pitchFamily="66" charset="0"/>
              <a:ea typeface="ＭＳ Ｐゴシック" charset="0"/>
              <a:cs typeface="ＭＳ Ｐゴシック" charset="0"/>
            </a:endParaRPr>
          </a:p>
        </p:txBody>
      </p:sp>
      <p:pic>
        <p:nvPicPr>
          <p:cNvPr id="54" name="Picture 189">
            <a:extLst>
              <a:ext uri="{FF2B5EF4-FFF2-40B4-BE49-F238E27FC236}">
                <a16:creationId xmlns:a16="http://schemas.microsoft.com/office/drawing/2014/main" id="{C7547F55-080D-ED43-9173-E365C203526B}"/>
              </a:ext>
            </a:extLst>
          </p:cNvPr>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6337174" y="2589828"/>
            <a:ext cx="749300"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 name="Picture 11" descr="IOSfirewall">
            <a:extLst>
              <a:ext uri="{FF2B5EF4-FFF2-40B4-BE49-F238E27FC236}">
                <a16:creationId xmlns:a16="http://schemas.microsoft.com/office/drawing/2014/main" id="{A154FB06-B75C-204E-88A4-21FC4F7D9318}"/>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6402262" y="1869103"/>
            <a:ext cx="635000" cy="433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 name="Line 57">
            <a:extLst>
              <a:ext uri="{FF2B5EF4-FFF2-40B4-BE49-F238E27FC236}">
                <a16:creationId xmlns:a16="http://schemas.microsoft.com/office/drawing/2014/main" id="{F6032E52-1C46-7D42-BB14-F200ABE6FE49}"/>
              </a:ext>
            </a:extLst>
          </p:cNvPr>
          <p:cNvSpPr>
            <a:spLocks noChangeShapeType="1"/>
          </p:cNvSpPr>
          <p:nvPr/>
        </p:nvSpPr>
        <p:spPr bwMode="auto">
          <a:xfrm>
            <a:off x="6695949" y="3474065"/>
            <a:ext cx="4763" cy="358775"/>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lIns="73025" tIns="36512" rIns="73025" bIns="36512"/>
          <a:lstStyle/>
          <a:p>
            <a:pPr eaLnBrk="1" fontAlgn="auto" hangingPunct="1">
              <a:spcBef>
                <a:spcPts val="0"/>
              </a:spcBef>
              <a:spcAft>
                <a:spcPts val="0"/>
              </a:spcAft>
              <a:defRPr/>
            </a:pPr>
            <a:endParaRPr lang="en-US" sz="1400" kern="0">
              <a:latin typeface="Comic Sans MS" panose="030F0902030302020204" pitchFamily="66" charset="0"/>
              <a:ea typeface="ＭＳ Ｐゴシック" charset="0"/>
              <a:cs typeface="ＭＳ Ｐゴシック" charset="0"/>
            </a:endParaRPr>
          </a:p>
        </p:txBody>
      </p:sp>
      <p:sp>
        <p:nvSpPr>
          <p:cNvPr id="57" name="Line 57">
            <a:extLst>
              <a:ext uri="{FF2B5EF4-FFF2-40B4-BE49-F238E27FC236}">
                <a16:creationId xmlns:a16="http://schemas.microsoft.com/office/drawing/2014/main" id="{BFC673E7-BFF5-F34D-AD34-34ACCC6235DC}"/>
              </a:ext>
            </a:extLst>
          </p:cNvPr>
          <p:cNvSpPr>
            <a:spLocks noChangeShapeType="1"/>
          </p:cNvSpPr>
          <p:nvPr/>
        </p:nvSpPr>
        <p:spPr bwMode="auto">
          <a:xfrm>
            <a:off x="6699124" y="4059853"/>
            <a:ext cx="4763" cy="357187"/>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lIns="73025" tIns="36512" rIns="73025" bIns="36512"/>
          <a:lstStyle/>
          <a:p>
            <a:pPr eaLnBrk="1" fontAlgn="auto" hangingPunct="1">
              <a:spcBef>
                <a:spcPts val="0"/>
              </a:spcBef>
              <a:spcAft>
                <a:spcPts val="0"/>
              </a:spcAft>
              <a:defRPr/>
            </a:pPr>
            <a:endParaRPr lang="en-US" sz="1400" kern="0">
              <a:latin typeface="Comic Sans MS" panose="030F0902030302020204" pitchFamily="66" charset="0"/>
              <a:ea typeface="ＭＳ Ｐゴシック" charset="0"/>
              <a:cs typeface="ＭＳ Ｐゴシック" charset="0"/>
            </a:endParaRPr>
          </a:p>
        </p:txBody>
      </p:sp>
      <p:sp>
        <p:nvSpPr>
          <p:cNvPr id="58" name="Rectangle 183">
            <a:extLst>
              <a:ext uri="{FF2B5EF4-FFF2-40B4-BE49-F238E27FC236}">
                <a16:creationId xmlns:a16="http://schemas.microsoft.com/office/drawing/2014/main" id="{DCD835F8-C5F3-D24C-AAAF-BFBBDD7F2A18}"/>
              </a:ext>
            </a:extLst>
          </p:cNvPr>
          <p:cNvSpPr>
            <a:spLocks noChangeArrowheads="1"/>
          </p:cNvSpPr>
          <p:nvPr/>
        </p:nvSpPr>
        <p:spPr bwMode="auto">
          <a:xfrm>
            <a:off x="4268662" y="5990253"/>
            <a:ext cx="935037" cy="298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82124" tIns="41061" rIns="82124" bIns="41061">
            <a:spAutoFit/>
          </a:bodyPr>
          <a:lstStyle/>
          <a:p>
            <a:pPr defTabSz="814388" eaLnBrk="1" fontAlgn="auto" hangingPunct="1">
              <a:spcBef>
                <a:spcPts val="0"/>
              </a:spcBef>
              <a:spcAft>
                <a:spcPts val="0"/>
              </a:spcAft>
              <a:defRPr/>
            </a:pPr>
            <a:r>
              <a:rPr lang="en-US" sz="1400" kern="0" dirty="0">
                <a:latin typeface="Comic Sans MS" panose="030F0902030302020204" pitchFamily="66" charset="0"/>
                <a:ea typeface="ＭＳ Ｐゴシック" charset="0"/>
                <a:cs typeface="ＭＳ Ｐゴシック" charset="0"/>
              </a:rPr>
              <a:t>Tier-2</a:t>
            </a:r>
          </a:p>
        </p:txBody>
      </p:sp>
      <p:sp>
        <p:nvSpPr>
          <p:cNvPr id="59" name="Line 15">
            <a:extLst>
              <a:ext uri="{FF2B5EF4-FFF2-40B4-BE49-F238E27FC236}">
                <a16:creationId xmlns:a16="http://schemas.microsoft.com/office/drawing/2014/main" id="{F51FA0D1-C353-2F4B-B29D-B1C9B7959251}"/>
              </a:ext>
            </a:extLst>
          </p:cNvPr>
          <p:cNvSpPr>
            <a:spLocks noChangeShapeType="1"/>
          </p:cNvSpPr>
          <p:nvPr/>
        </p:nvSpPr>
        <p:spPr bwMode="auto">
          <a:xfrm flipH="1">
            <a:off x="3116137" y="2005628"/>
            <a:ext cx="1244600" cy="527050"/>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lIns="73025" tIns="36512" rIns="73025" bIns="36512"/>
          <a:lstStyle/>
          <a:p>
            <a:pPr>
              <a:defRPr/>
            </a:pPr>
            <a:endParaRPr lang="en-US" sz="1400">
              <a:latin typeface="Comic Sans MS" panose="030F0902030302020204" pitchFamily="66" charset="0"/>
              <a:ea typeface="ＭＳ Ｐゴシック" charset="0"/>
              <a:cs typeface="ＭＳ Ｐゴシック" charset="0"/>
            </a:endParaRPr>
          </a:p>
        </p:txBody>
      </p:sp>
      <p:sp>
        <p:nvSpPr>
          <p:cNvPr id="60" name="Rectangle 23">
            <a:extLst>
              <a:ext uri="{FF2B5EF4-FFF2-40B4-BE49-F238E27FC236}">
                <a16:creationId xmlns:a16="http://schemas.microsoft.com/office/drawing/2014/main" id="{57DA0028-CF67-D744-8CB1-05A077BD051B}"/>
              </a:ext>
            </a:extLst>
          </p:cNvPr>
          <p:cNvSpPr>
            <a:spLocks noChangeArrowheads="1"/>
          </p:cNvSpPr>
          <p:nvPr/>
        </p:nvSpPr>
        <p:spPr bwMode="auto">
          <a:xfrm>
            <a:off x="2677987" y="5755303"/>
            <a:ext cx="1016000" cy="298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82124" tIns="41061" rIns="82124" bIns="41061">
            <a:spAutoFit/>
          </a:bodyPr>
          <a:lstStyle/>
          <a:p>
            <a:pPr defTabSz="814388">
              <a:defRPr/>
            </a:pPr>
            <a:r>
              <a:rPr lang="en-US" sz="1400" dirty="0">
                <a:latin typeface="Comic Sans MS" panose="030F0902030302020204" pitchFamily="66" charset="0"/>
                <a:ea typeface="ＭＳ Ｐゴシック" charset="0"/>
                <a:cs typeface="ＭＳ Ｐゴシック" charset="0"/>
              </a:rPr>
              <a:t>VLAN 100</a:t>
            </a:r>
          </a:p>
        </p:txBody>
      </p:sp>
      <p:sp>
        <p:nvSpPr>
          <p:cNvPr id="61" name="Rectangle 30">
            <a:extLst>
              <a:ext uri="{FF2B5EF4-FFF2-40B4-BE49-F238E27FC236}">
                <a16:creationId xmlns:a16="http://schemas.microsoft.com/office/drawing/2014/main" id="{66B2A76D-42C6-654B-81A5-D5A9139F7EBF}"/>
              </a:ext>
            </a:extLst>
          </p:cNvPr>
          <p:cNvSpPr>
            <a:spLocks noChangeArrowheads="1"/>
          </p:cNvSpPr>
          <p:nvPr/>
        </p:nvSpPr>
        <p:spPr bwMode="auto">
          <a:xfrm>
            <a:off x="2155699" y="2545378"/>
            <a:ext cx="447675" cy="298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82124" tIns="41061" rIns="82124" bIns="41061">
            <a:spAutoFit/>
          </a:bodyPr>
          <a:lstStyle/>
          <a:p>
            <a:pPr defTabSz="814388">
              <a:defRPr/>
            </a:pPr>
            <a:r>
              <a:rPr lang="en-US" altLang="zh-CN" sz="1400" dirty="0">
                <a:latin typeface="Comic Sans MS" panose="030F0902030302020204" pitchFamily="66" charset="0"/>
                <a:ea typeface="宋体" charset="0"/>
                <a:cs typeface="宋体" charset="0"/>
              </a:rPr>
              <a:t>R1</a:t>
            </a:r>
          </a:p>
        </p:txBody>
      </p:sp>
      <p:sp>
        <p:nvSpPr>
          <p:cNvPr id="62" name="Rectangle 31">
            <a:extLst>
              <a:ext uri="{FF2B5EF4-FFF2-40B4-BE49-F238E27FC236}">
                <a16:creationId xmlns:a16="http://schemas.microsoft.com/office/drawing/2014/main" id="{E07C4B24-F021-F540-8062-630910C91071}"/>
              </a:ext>
            </a:extLst>
          </p:cNvPr>
          <p:cNvSpPr>
            <a:spLocks noChangeArrowheads="1"/>
          </p:cNvSpPr>
          <p:nvPr/>
        </p:nvSpPr>
        <p:spPr bwMode="auto">
          <a:xfrm>
            <a:off x="3441574" y="4270990"/>
            <a:ext cx="434975" cy="298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82124" tIns="41061" rIns="82124" bIns="41061">
            <a:spAutoFit/>
          </a:bodyPr>
          <a:lstStyle/>
          <a:p>
            <a:pPr defTabSz="814388">
              <a:defRPr/>
            </a:pPr>
            <a:r>
              <a:rPr lang="en-US" altLang="zh-CN" sz="1400" dirty="0">
                <a:latin typeface="Comic Sans MS" panose="030F0902030302020204" pitchFamily="66" charset="0"/>
                <a:ea typeface="宋体" charset="0"/>
                <a:cs typeface="宋体" charset="0"/>
              </a:rPr>
              <a:t>S5</a:t>
            </a:r>
          </a:p>
        </p:txBody>
      </p:sp>
      <p:sp>
        <p:nvSpPr>
          <p:cNvPr id="63" name="Rectangle 36">
            <a:extLst>
              <a:ext uri="{FF2B5EF4-FFF2-40B4-BE49-F238E27FC236}">
                <a16:creationId xmlns:a16="http://schemas.microsoft.com/office/drawing/2014/main" id="{A0FC183B-044F-2F43-B9AD-9EF1B0CB345D}"/>
              </a:ext>
            </a:extLst>
          </p:cNvPr>
          <p:cNvSpPr>
            <a:spLocks noChangeArrowheads="1"/>
          </p:cNvSpPr>
          <p:nvPr/>
        </p:nvSpPr>
        <p:spPr bwMode="auto">
          <a:xfrm>
            <a:off x="2285874" y="3696315"/>
            <a:ext cx="644525" cy="298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82124" tIns="41061" rIns="82124" bIns="41061">
            <a:spAutoFit/>
          </a:bodyPr>
          <a:lstStyle/>
          <a:p>
            <a:pPr defTabSz="814388">
              <a:defRPr/>
            </a:pPr>
            <a:r>
              <a:rPr lang="en-US" altLang="zh-CN" sz="1400" dirty="0">
                <a:latin typeface="Comic Sans MS" panose="030F0902030302020204" pitchFamily="66" charset="0"/>
                <a:ea typeface="宋体" charset="0"/>
                <a:cs typeface="宋体" charset="0"/>
              </a:rPr>
              <a:t>IPS3</a:t>
            </a:r>
          </a:p>
        </p:txBody>
      </p:sp>
      <p:pic>
        <p:nvPicPr>
          <p:cNvPr id="64" name="Picture 31" descr="Detector">
            <a:extLst>
              <a:ext uri="{FF2B5EF4-FFF2-40B4-BE49-F238E27FC236}">
                <a16:creationId xmlns:a16="http://schemas.microsoft.com/office/drawing/2014/main" id="{AF1D240F-AD84-5B49-B2FB-8014CE37CC66}"/>
              </a:ext>
            </a:extLst>
          </p:cNvPr>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1608012" y="3756640"/>
            <a:ext cx="719137"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 name="Picture 189">
            <a:extLst>
              <a:ext uri="{FF2B5EF4-FFF2-40B4-BE49-F238E27FC236}">
                <a16:creationId xmlns:a16="http://schemas.microsoft.com/office/drawing/2014/main" id="{0CCEAF9A-DE03-9F45-90AC-753EE788FE05}"/>
              </a:ext>
            </a:extLst>
          </p:cNvPr>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2697037" y="4363065"/>
            <a:ext cx="7493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 name="Picture 189">
            <a:extLst>
              <a:ext uri="{FF2B5EF4-FFF2-40B4-BE49-F238E27FC236}">
                <a16:creationId xmlns:a16="http://schemas.microsoft.com/office/drawing/2014/main" id="{94AED556-B3A0-6F43-B29B-7E4B77851434}"/>
              </a:ext>
            </a:extLst>
          </p:cNvPr>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1555624" y="4356715"/>
            <a:ext cx="7493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 name="Picture 75">
            <a:extLst>
              <a:ext uri="{FF2B5EF4-FFF2-40B4-BE49-F238E27FC236}">
                <a16:creationId xmlns:a16="http://schemas.microsoft.com/office/drawing/2014/main" id="{6B3EF2C9-3D2E-3447-8CF6-6F93F50FB0ED}"/>
              </a:ext>
            </a:extLst>
          </p:cNvPr>
          <p:cNvPicPr>
            <a:picLocks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2704974" y="2531090"/>
            <a:ext cx="692150" cy="407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 name="AutoShape 78">
            <a:extLst>
              <a:ext uri="{FF2B5EF4-FFF2-40B4-BE49-F238E27FC236}">
                <a16:creationId xmlns:a16="http://schemas.microsoft.com/office/drawing/2014/main" id="{45342781-233B-2146-AF12-8C041798941A}"/>
              </a:ext>
            </a:extLst>
          </p:cNvPr>
          <p:cNvSpPr>
            <a:spLocks noChangeArrowheads="1"/>
          </p:cNvSpPr>
          <p:nvPr/>
        </p:nvSpPr>
        <p:spPr bwMode="auto">
          <a:xfrm>
            <a:off x="1557212" y="5036165"/>
            <a:ext cx="763587" cy="763588"/>
          </a:xfrm>
          <a:prstGeom prst="roundRect">
            <a:avLst>
              <a:gd name="adj" fmla="val 16667"/>
            </a:avLst>
          </a:prstGeom>
          <a:solidFill>
            <a:srgbClr val="FF99CC"/>
          </a:solidFill>
          <a:ln w="9525">
            <a:solidFill>
              <a:schemeClr val="tx1"/>
            </a:solidFill>
            <a:prstDash val="dash"/>
            <a:round/>
            <a:headEnd/>
            <a:tailEnd/>
          </a:ln>
        </p:spPr>
        <p:txBody>
          <a:bodyPr wrap="none" anchor="ctr"/>
          <a:lstStyle/>
          <a:p>
            <a:pPr algn="l" eaLnBrk="1" hangingPunct="1">
              <a:spcBef>
                <a:spcPct val="50000"/>
              </a:spcBef>
              <a:defRPr/>
            </a:pPr>
            <a:endParaRPr lang="en-US" sz="1400">
              <a:latin typeface="Comic Sans MS" panose="030F0902030302020204" pitchFamily="66" charset="0"/>
              <a:ea typeface="ＭＳ Ｐゴシック" charset="0"/>
              <a:cs typeface="ＭＳ Ｐゴシック" charset="0"/>
            </a:endParaRPr>
          </a:p>
        </p:txBody>
      </p:sp>
      <p:sp>
        <p:nvSpPr>
          <p:cNvPr id="69" name="AutoShape 117">
            <a:extLst>
              <a:ext uri="{FF2B5EF4-FFF2-40B4-BE49-F238E27FC236}">
                <a16:creationId xmlns:a16="http://schemas.microsoft.com/office/drawing/2014/main" id="{F648A3FA-7877-4A41-A2C3-EF0EA7ADEE66}"/>
              </a:ext>
            </a:extLst>
          </p:cNvPr>
          <p:cNvSpPr>
            <a:spLocks noChangeArrowheads="1"/>
          </p:cNvSpPr>
          <p:nvPr/>
        </p:nvSpPr>
        <p:spPr bwMode="auto">
          <a:xfrm>
            <a:off x="2668462" y="5037753"/>
            <a:ext cx="812800" cy="763587"/>
          </a:xfrm>
          <a:prstGeom prst="roundRect">
            <a:avLst>
              <a:gd name="adj" fmla="val 16667"/>
            </a:avLst>
          </a:prstGeom>
          <a:solidFill>
            <a:srgbClr val="FFFF00"/>
          </a:solidFill>
          <a:ln w="9525">
            <a:solidFill>
              <a:schemeClr val="tx1"/>
            </a:solidFill>
            <a:prstDash val="dash"/>
            <a:round/>
            <a:headEnd/>
            <a:tailEnd/>
          </a:ln>
        </p:spPr>
        <p:txBody>
          <a:bodyPr wrap="none" anchor="ctr"/>
          <a:lstStyle/>
          <a:p>
            <a:pPr algn="l" eaLnBrk="1" hangingPunct="1">
              <a:spcBef>
                <a:spcPct val="50000"/>
              </a:spcBef>
              <a:defRPr/>
            </a:pPr>
            <a:endParaRPr lang="en-US" sz="1400">
              <a:latin typeface="Comic Sans MS" panose="030F0902030302020204" pitchFamily="66" charset="0"/>
              <a:ea typeface="ＭＳ Ｐゴシック" charset="0"/>
              <a:cs typeface="ＭＳ Ｐゴシック" charset="0"/>
            </a:endParaRPr>
          </a:p>
        </p:txBody>
      </p:sp>
      <p:sp>
        <p:nvSpPr>
          <p:cNvPr id="70" name="Rectangle 89">
            <a:extLst>
              <a:ext uri="{FF2B5EF4-FFF2-40B4-BE49-F238E27FC236}">
                <a16:creationId xmlns:a16="http://schemas.microsoft.com/office/drawing/2014/main" id="{C271B35F-F07D-9C4D-8987-9CE48DB2E54D}"/>
              </a:ext>
            </a:extLst>
          </p:cNvPr>
          <p:cNvSpPr>
            <a:spLocks noChangeArrowheads="1"/>
          </p:cNvSpPr>
          <p:nvPr/>
        </p:nvSpPr>
        <p:spPr bwMode="auto">
          <a:xfrm>
            <a:off x="1542924" y="5760065"/>
            <a:ext cx="1295400" cy="298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82124" tIns="41061" rIns="82124" bIns="41061">
            <a:spAutoFit/>
          </a:bodyPr>
          <a:lstStyle/>
          <a:p>
            <a:pPr defTabSz="814388">
              <a:defRPr/>
            </a:pPr>
            <a:r>
              <a:rPr lang="en-US" sz="1400" dirty="0">
                <a:latin typeface="Comic Sans MS" panose="030F0902030302020204" pitchFamily="66" charset="0"/>
                <a:ea typeface="ＭＳ Ｐゴシック" charset="0"/>
                <a:cs typeface="ＭＳ Ｐゴシック" charset="0"/>
              </a:rPr>
              <a:t>VLAN 200</a:t>
            </a:r>
          </a:p>
        </p:txBody>
      </p:sp>
      <p:sp>
        <p:nvSpPr>
          <p:cNvPr id="71" name="Rectangle 183">
            <a:extLst>
              <a:ext uri="{FF2B5EF4-FFF2-40B4-BE49-F238E27FC236}">
                <a16:creationId xmlns:a16="http://schemas.microsoft.com/office/drawing/2014/main" id="{7620E039-5388-C74E-8546-76D080D4E014}"/>
              </a:ext>
            </a:extLst>
          </p:cNvPr>
          <p:cNvSpPr>
            <a:spLocks noChangeArrowheads="1"/>
          </p:cNvSpPr>
          <p:nvPr/>
        </p:nvSpPr>
        <p:spPr bwMode="auto">
          <a:xfrm>
            <a:off x="2171574" y="6015653"/>
            <a:ext cx="935038" cy="298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82124" tIns="41061" rIns="82124" bIns="41061">
            <a:spAutoFit/>
          </a:bodyPr>
          <a:lstStyle/>
          <a:p>
            <a:pPr defTabSz="814388" eaLnBrk="1" fontAlgn="auto" hangingPunct="1">
              <a:spcBef>
                <a:spcPts val="0"/>
              </a:spcBef>
              <a:spcAft>
                <a:spcPts val="0"/>
              </a:spcAft>
              <a:defRPr/>
            </a:pPr>
            <a:r>
              <a:rPr lang="en-US" sz="1400" kern="0" dirty="0">
                <a:latin typeface="Comic Sans MS" panose="030F0902030302020204" pitchFamily="66" charset="0"/>
                <a:ea typeface="ＭＳ Ｐゴシック" charset="0"/>
                <a:cs typeface="ＭＳ Ｐゴシック" charset="0"/>
              </a:rPr>
              <a:t>T</a:t>
            </a:r>
            <a:r>
              <a:rPr lang="en-US" sz="1400" kern="0" dirty="0" err="1">
                <a:latin typeface="Comic Sans MS" panose="030F0902030302020204" pitchFamily="66" charset="0"/>
                <a:ea typeface="ＭＳ Ｐゴシック" charset="0"/>
                <a:cs typeface="ＭＳ Ｐゴシック" charset="0"/>
              </a:rPr>
              <a:t>ier</a:t>
            </a:r>
            <a:r>
              <a:rPr lang="en-US" sz="1400" kern="0" dirty="0">
                <a:latin typeface="Comic Sans MS" panose="030F0902030302020204" pitchFamily="66" charset="0"/>
                <a:ea typeface="ＭＳ Ｐゴシック" charset="0"/>
                <a:cs typeface="ＭＳ Ｐゴシック" charset="0"/>
              </a:rPr>
              <a:t>-3</a:t>
            </a:r>
          </a:p>
        </p:txBody>
      </p:sp>
      <p:pic>
        <p:nvPicPr>
          <p:cNvPr id="72" name="Picture 13" descr="MCj04316160000[1]">
            <a:extLst>
              <a:ext uri="{FF2B5EF4-FFF2-40B4-BE49-F238E27FC236}">
                <a16:creationId xmlns:a16="http://schemas.microsoft.com/office/drawing/2014/main" id="{B814C3E9-0916-4E4D-8DAF-9DA489E3E875}"/>
              </a:ext>
            </a:extLst>
          </p:cNvPr>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7307137" y="5148878"/>
            <a:ext cx="482600" cy="484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 name="Picture 13" descr="MCj04316160000[1]">
            <a:extLst>
              <a:ext uri="{FF2B5EF4-FFF2-40B4-BE49-F238E27FC236}">
                <a16:creationId xmlns:a16="http://schemas.microsoft.com/office/drawing/2014/main" id="{BF8AFB42-F95D-984B-9E4C-5B9D7103E974}"/>
              </a:ext>
            </a:extLst>
          </p:cNvPr>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6021262" y="5150465"/>
            <a:ext cx="484187" cy="484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 name="Picture 13" descr="MCj04316160000[1]">
            <a:extLst>
              <a:ext uri="{FF2B5EF4-FFF2-40B4-BE49-F238E27FC236}">
                <a16:creationId xmlns:a16="http://schemas.microsoft.com/office/drawing/2014/main" id="{0E2D4784-699F-4B49-8072-16D1CB3B7CD2}"/>
              </a:ext>
            </a:extLst>
          </p:cNvPr>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2763712" y="5150465"/>
            <a:ext cx="484187" cy="484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 name="Picture 13" descr="MCj04316160000[1]">
            <a:extLst>
              <a:ext uri="{FF2B5EF4-FFF2-40B4-BE49-F238E27FC236}">
                <a16:creationId xmlns:a16="http://schemas.microsoft.com/office/drawing/2014/main" id="{C8D33F50-9EFA-8B44-AE66-D4B66901716F}"/>
              </a:ext>
            </a:extLst>
          </p:cNvPr>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1612774" y="5152053"/>
            <a:ext cx="484188" cy="484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 name="Picture 13" descr="MCj04316160000[1]">
            <a:extLst>
              <a:ext uri="{FF2B5EF4-FFF2-40B4-BE49-F238E27FC236}">
                <a16:creationId xmlns:a16="http://schemas.microsoft.com/office/drawing/2014/main" id="{26D0C163-684C-0B4D-A86E-4DD3049FE414}"/>
              </a:ext>
            </a:extLst>
          </p:cNvPr>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3900362" y="5101253"/>
            <a:ext cx="482600"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 name="Picture 13" descr="MCj04316160000[1]">
            <a:extLst>
              <a:ext uri="{FF2B5EF4-FFF2-40B4-BE49-F238E27FC236}">
                <a16:creationId xmlns:a16="http://schemas.microsoft.com/office/drawing/2014/main" id="{45CEE57D-7D87-604A-AF74-056AEAB63CC4}"/>
              </a:ext>
            </a:extLst>
          </p:cNvPr>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4821112" y="5085378"/>
            <a:ext cx="482600" cy="484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8" name="Picture 13" descr="MCj04316160000[1]">
            <a:extLst>
              <a:ext uri="{FF2B5EF4-FFF2-40B4-BE49-F238E27FC236}">
                <a16:creationId xmlns:a16="http://schemas.microsoft.com/office/drawing/2014/main" id="{2D87B898-29F3-894B-8267-AE394867BA9B}"/>
              </a:ext>
            </a:extLst>
          </p:cNvPr>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8496174" y="5118715"/>
            <a:ext cx="484188" cy="484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9" name="Rectangle 23">
            <a:extLst>
              <a:ext uri="{FF2B5EF4-FFF2-40B4-BE49-F238E27FC236}">
                <a16:creationId xmlns:a16="http://schemas.microsoft.com/office/drawing/2014/main" id="{6C4B8046-B816-FB4A-8051-155C656D2A92}"/>
              </a:ext>
            </a:extLst>
          </p:cNvPr>
          <p:cNvSpPr>
            <a:spLocks noChangeArrowheads="1"/>
          </p:cNvSpPr>
          <p:nvPr/>
        </p:nvSpPr>
        <p:spPr bwMode="auto">
          <a:xfrm>
            <a:off x="8478712" y="5796578"/>
            <a:ext cx="906462" cy="298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82124" tIns="41061" rIns="82124" bIns="41061">
            <a:spAutoFit/>
          </a:bodyPr>
          <a:lstStyle/>
          <a:p>
            <a:pPr defTabSz="814388" eaLnBrk="1" fontAlgn="auto" hangingPunct="1">
              <a:spcBef>
                <a:spcPts val="0"/>
              </a:spcBef>
              <a:spcAft>
                <a:spcPts val="0"/>
              </a:spcAft>
              <a:defRPr/>
            </a:pPr>
            <a:r>
              <a:rPr lang="en-US" sz="1400" kern="0" dirty="0">
                <a:latin typeface="Comic Sans MS" panose="030F0902030302020204" pitchFamily="66" charset="0"/>
                <a:ea typeface="ＭＳ Ｐゴシック" charset="0"/>
                <a:cs typeface="ＭＳ Ｐゴシック" charset="0"/>
              </a:rPr>
              <a:t>Logger</a:t>
            </a:r>
          </a:p>
        </p:txBody>
      </p:sp>
    </p:spTree>
    <p:extLst>
      <p:ext uri="{BB962C8B-B14F-4D97-AF65-F5344CB8AC3E}">
        <p14:creationId xmlns:p14="http://schemas.microsoft.com/office/powerpoint/2010/main" val="1795475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CC3487D-D6D5-A04C-94F1-8FE8E59FD796}"/>
              </a:ext>
            </a:extLst>
          </p:cNvPr>
          <p:cNvSpPr>
            <a:spLocks noGrp="1"/>
          </p:cNvSpPr>
          <p:nvPr>
            <p:ph type="body" sz="quarter" idx="10"/>
          </p:nvPr>
        </p:nvSpPr>
        <p:spPr>
          <a:xfrm>
            <a:off x="1174348" y="233100"/>
            <a:ext cx="10061002" cy="914400"/>
          </a:xfrm>
        </p:spPr>
        <p:txBody>
          <a:bodyPr/>
          <a:lstStyle/>
          <a:p>
            <a:r>
              <a:rPr lang="en-US" sz="3200" dirty="0">
                <a:solidFill>
                  <a:schemeClr val="accent1"/>
                </a:solidFill>
                <a:latin typeface="Comic Sans MS" panose="030F0902030302020204" pitchFamily="66" charset="0"/>
              </a:rPr>
              <a:t>Data Center Networks</a:t>
            </a:r>
            <a:endParaRPr lang="en-US" sz="3200" dirty="0">
              <a:solidFill>
                <a:srgbClr val="FF0000"/>
              </a:solidFill>
              <a:latin typeface="Comic Sans MS" panose="030F0902030302020204" pitchFamily="66" charset="0"/>
            </a:endParaRPr>
          </a:p>
        </p:txBody>
      </p:sp>
      <p:sp>
        <p:nvSpPr>
          <p:cNvPr id="7" name="Slide Number Placeholder 5">
            <a:extLst>
              <a:ext uri="{FF2B5EF4-FFF2-40B4-BE49-F238E27FC236}">
                <a16:creationId xmlns:a16="http://schemas.microsoft.com/office/drawing/2014/main" id="{D2138ACD-20AD-9E49-9CD8-656901E254A0}"/>
              </a:ext>
            </a:extLst>
          </p:cNvPr>
          <p:cNvSpPr txBox="1">
            <a:spLocks/>
          </p:cNvSpPr>
          <p:nvPr/>
        </p:nvSpPr>
        <p:spPr>
          <a:xfrm>
            <a:off x="11488848" y="6039465"/>
            <a:ext cx="703152"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500" kern="1200">
                <a:solidFill>
                  <a:schemeClr val="tx1"/>
                </a:solidFill>
                <a:latin typeface="Times New Roman" charset="0"/>
                <a:ea typeface="ＭＳ Ｐゴシック" charset="-128"/>
                <a:cs typeface="+mn-cs"/>
              </a:defRPr>
            </a:lvl1pPr>
            <a:lvl2pPr marL="742950" indent="-285750" algn="l" defTabSz="914400" rtl="0" eaLnBrk="1" latinLnBrk="0" hangingPunct="1">
              <a:defRPr sz="500" kern="1200">
                <a:solidFill>
                  <a:schemeClr val="tx1"/>
                </a:solidFill>
                <a:latin typeface="Times New Roman" charset="0"/>
                <a:ea typeface="ＭＳ Ｐゴシック" charset="-128"/>
                <a:cs typeface="+mn-cs"/>
              </a:defRPr>
            </a:lvl2pPr>
            <a:lvl3pPr marL="1143000" indent="-228600" algn="l" defTabSz="914400" rtl="0" eaLnBrk="1" latinLnBrk="0" hangingPunct="1">
              <a:defRPr sz="500" kern="1200">
                <a:solidFill>
                  <a:schemeClr val="tx1"/>
                </a:solidFill>
                <a:latin typeface="Times New Roman" charset="0"/>
                <a:ea typeface="ＭＳ Ｐゴシック" charset="-128"/>
                <a:cs typeface="+mn-cs"/>
              </a:defRPr>
            </a:lvl3pPr>
            <a:lvl4pPr marL="1600200" indent="-228600" algn="l" defTabSz="914400" rtl="0" eaLnBrk="1" latinLnBrk="0" hangingPunct="1">
              <a:defRPr sz="500" kern="1200">
                <a:solidFill>
                  <a:schemeClr val="tx1"/>
                </a:solidFill>
                <a:latin typeface="Times New Roman" charset="0"/>
                <a:ea typeface="ＭＳ Ｐゴシック" charset="-128"/>
                <a:cs typeface="+mn-cs"/>
              </a:defRPr>
            </a:lvl4pPr>
            <a:lvl5pPr marL="2057400" indent="-228600" algn="l" defTabSz="914400" rtl="0" eaLnBrk="1" latinLnBrk="0" hangingPunct="1">
              <a:defRPr sz="500" kern="1200">
                <a:solidFill>
                  <a:schemeClr val="tx1"/>
                </a:solidFill>
                <a:latin typeface="Times New Roman" charset="0"/>
                <a:ea typeface="ＭＳ Ｐゴシック" charset="-128"/>
                <a:cs typeface="+mn-cs"/>
              </a:defRPr>
            </a:lvl5pPr>
            <a:lvl6pPr marL="25146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6pPr>
            <a:lvl7pPr marL="29718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7pPr>
            <a:lvl8pPr marL="34290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8pPr>
            <a:lvl9pPr marL="38862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9pPr>
          </a:lstStyle>
          <a:p>
            <a:pPr algn="r"/>
            <a:fld id="{7CBD4323-42A0-E54E-9D59-E221C7814D01}" type="slidenum">
              <a:rPr lang="en-US" altLang="x-none" sz="1600" smtClean="0">
                <a:latin typeface="Tahoma" charset="0"/>
              </a:rPr>
              <a:pPr algn="r"/>
              <a:t>44</a:t>
            </a:fld>
            <a:endParaRPr lang="en-US" altLang="x-none" sz="1600" dirty="0">
              <a:latin typeface="Tahoma" charset="0"/>
            </a:endParaRPr>
          </a:p>
        </p:txBody>
      </p:sp>
      <p:pic>
        <p:nvPicPr>
          <p:cNvPr id="9" name="Picture 2">
            <a:extLst>
              <a:ext uri="{FF2B5EF4-FFF2-40B4-BE49-F238E27FC236}">
                <a16:creationId xmlns:a16="http://schemas.microsoft.com/office/drawing/2014/main" id="{EDFCAC78-A2C9-DC4C-BDBB-5BFCFB90CDBB}"/>
              </a:ext>
            </a:extLst>
          </p:cNvPr>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bwMode="auto">
          <a:xfrm>
            <a:off x="2218413" y="983370"/>
            <a:ext cx="7467600" cy="4975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3">
            <a:extLst>
              <a:ext uri="{FF2B5EF4-FFF2-40B4-BE49-F238E27FC236}">
                <a16:creationId xmlns:a16="http://schemas.microsoft.com/office/drawing/2014/main" id="{AF0938FF-72AC-9C4C-9801-1E4DBAC2E92F}"/>
              </a:ext>
            </a:extLst>
          </p:cNvPr>
          <p:cNvSpPr>
            <a:spLocks noChangeArrowheads="1"/>
          </p:cNvSpPr>
          <p:nvPr/>
        </p:nvSpPr>
        <p:spPr bwMode="auto">
          <a:xfrm>
            <a:off x="898116" y="6145033"/>
            <a:ext cx="731520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000" dirty="0"/>
              <a:t>http://</a:t>
            </a:r>
            <a:r>
              <a:rPr lang="en-US" altLang="x-none" sz="1000" dirty="0" err="1"/>
              <a:t>www.dailymail.co.uk</a:t>
            </a:r>
            <a:r>
              <a:rPr lang="en-US" altLang="x-none" sz="1000" dirty="0"/>
              <a:t>/</a:t>
            </a:r>
            <a:r>
              <a:rPr lang="en-US" altLang="x-none" sz="1000" dirty="0" err="1"/>
              <a:t>sciencetech</a:t>
            </a:r>
            <a:r>
              <a:rPr lang="en-US" altLang="x-none" sz="1000" dirty="0"/>
              <a:t>/article-3369491/Google-s-plan-world-Search-engine-build-half-billion-dollar-data-center-US.html</a:t>
            </a:r>
          </a:p>
        </p:txBody>
      </p:sp>
    </p:spTree>
    <p:extLst>
      <p:ext uri="{BB962C8B-B14F-4D97-AF65-F5344CB8AC3E}">
        <p14:creationId xmlns:p14="http://schemas.microsoft.com/office/powerpoint/2010/main" val="22878642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CC3487D-D6D5-A04C-94F1-8FE8E59FD796}"/>
              </a:ext>
            </a:extLst>
          </p:cNvPr>
          <p:cNvSpPr>
            <a:spLocks noGrp="1"/>
          </p:cNvSpPr>
          <p:nvPr>
            <p:ph type="body" sz="quarter" idx="10"/>
          </p:nvPr>
        </p:nvSpPr>
        <p:spPr>
          <a:xfrm>
            <a:off x="1174348" y="233100"/>
            <a:ext cx="10061002" cy="914400"/>
          </a:xfrm>
        </p:spPr>
        <p:txBody>
          <a:bodyPr/>
          <a:lstStyle/>
          <a:p>
            <a:r>
              <a:rPr lang="en-US" sz="3200" dirty="0">
                <a:solidFill>
                  <a:schemeClr val="accent1"/>
                </a:solidFill>
                <a:latin typeface="Comic Sans MS" panose="030F0902030302020204" pitchFamily="66" charset="0"/>
              </a:rPr>
              <a:t>Data Center Networks</a:t>
            </a:r>
            <a:endParaRPr lang="en-US" sz="3200" dirty="0">
              <a:solidFill>
                <a:srgbClr val="FF0000"/>
              </a:solidFill>
              <a:latin typeface="Comic Sans MS" panose="030F0902030302020204" pitchFamily="66" charset="0"/>
            </a:endParaRPr>
          </a:p>
        </p:txBody>
      </p:sp>
      <p:sp>
        <p:nvSpPr>
          <p:cNvPr id="7" name="Slide Number Placeholder 5">
            <a:extLst>
              <a:ext uri="{FF2B5EF4-FFF2-40B4-BE49-F238E27FC236}">
                <a16:creationId xmlns:a16="http://schemas.microsoft.com/office/drawing/2014/main" id="{D2138ACD-20AD-9E49-9CD8-656901E254A0}"/>
              </a:ext>
            </a:extLst>
          </p:cNvPr>
          <p:cNvSpPr txBox="1">
            <a:spLocks/>
          </p:cNvSpPr>
          <p:nvPr/>
        </p:nvSpPr>
        <p:spPr>
          <a:xfrm>
            <a:off x="11488848" y="6039465"/>
            <a:ext cx="703152"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500" kern="1200">
                <a:solidFill>
                  <a:schemeClr val="tx1"/>
                </a:solidFill>
                <a:latin typeface="Times New Roman" charset="0"/>
                <a:ea typeface="ＭＳ Ｐゴシック" charset="-128"/>
                <a:cs typeface="+mn-cs"/>
              </a:defRPr>
            </a:lvl1pPr>
            <a:lvl2pPr marL="742950" indent="-285750" algn="l" defTabSz="914400" rtl="0" eaLnBrk="1" latinLnBrk="0" hangingPunct="1">
              <a:defRPr sz="500" kern="1200">
                <a:solidFill>
                  <a:schemeClr val="tx1"/>
                </a:solidFill>
                <a:latin typeface="Times New Roman" charset="0"/>
                <a:ea typeface="ＭＳ Ｐゴシック" charset="-128"/>
                <a:cs typeface="+mn-cs"/>
              </a:defRPr>
            </a:lvl2pPr>
            <a:lvl3pPr marL="1143000" indent="-228600" algn="l" defTabSz="914400" rtl="0" eaLnBrk="1" latinLnBrk="0" hangingPunct="1">
              <a:defRPr sz="500" kern="1200">
                <a:solidFill>
                  <a:schemeClr val="tx1"/>
                </a:solidFill>
                <a:latin typeface="Times New Roman" charset="0"/>
                <a:ea typeface="ＭＳ Ｐゴシック" charset="-128"/>
                <a:cs typeface="+mn-cs"/>
              </a:defRPr>
            </a:lvl3pPr>
            <a:lvl4pPr marL="1600200" indent="-228600" algn="l" defTabSz="914400" rtl="0" eaLnBrk="1" latinLnBrk="0" hangingPunct="1">
              <a:defRPr sz="500" kern="1200">
                <a:solidFill>
                  <a:schemeClr val="tx1"/>
                </a:solidFill>
                <a:latin typeface="Times New Roman" charset="0"/>
                <a:ea typeface="ＭＳ Ｐゴシック" charset="-128"/>
                <a:cs typeface="+mn-cs"/>
              </a:defRPr>
            </a:lvl4pPr>
            <a:lvl5pPr marL="2057400" indent="-228600" algn="l" defTabSz="914400" rtl="0" eaLnBrk="1" latinLnBrk="0" hangingPunct="1">
              <a:defRPr sz="500" kern="1200">
                <a:solidFill>
                  <a:schemeClr val="tx1"/>
                </a:solidFill>
                <a:latin typeface="Times New Roman" charset="0"/>
                <a:ea typeface="ＭＳ Ｐゴシック" charset="-128"/>
                <a:cs typeface="+mn-cs"/>
              </a:defRPr>
            </a:lvl5pPr>
            <a:lvl6pPr marL="25146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6pPr>
            <a:lvl7pPr marL="29718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7pPr>
            <a:lvl8pPr marL="34290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8pPr>
            <a:lvl9pPr marL="38862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9pPr>
          </a:lstStyle>
          <a:p>
            <a:pPr algn="r"/>
            <a:fld id="{7CBD4323-42A0-E54E-9D59-E221C7814D01}" type="slidenum">
              <a:rPr lang="en-US" altLang="x-none" sz="1600" smtClean="0">
                <a:latin typeface="Tahoma" charset="0"/>
              </a:rPr>
              <a:pPr algn="r"/>
              <a:t>45</a:t>
            </a:fld>
            <a:endParaRPr lang="en-US" altLang="x-none" sz="1600" dirty="0">
              <a:latin typeface="Tahoma" charset="0"/>
            </a:endParaRPr>
          </a:p>
        </p:txBody>
      </p:sp>
      <p:pic>
        <p:nvPicPr>
          <p:cNvPr id="6" name="Picture 1">
            <a:extLst>
              <a:ext uri="{FF2B5EF4-FFF2-40B4-BE49-F238E27FC236}">
                <a16:creationId xmlns:a16="http://schemas.microsoft.com/office/drawing/2014/main" id="{0337D81D-A12C-F74F-AA53-EFEE6E189671}"/>
              </a:ext>
            </a:extLst>
          </p:cNvPr>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bwMode="auto">
          <a:xfrm>
            <a:off x="3274651" y="976927"/>
            <a:ext cx="5208588" cy="5062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3">
            <a:extLst>
              <a:ext uri="{FF2B5EF4-FFF2-40B4-BE49-F238E27FC236}">
                <a16:creationId xmlns:a16="http://schemas.microsoft.com/office/drawing/2014/main" id="{F2866D6A-505E-FD42-A766-6D5AC767E531}"/>
              </a:ext>
            </a:extLst>
          </p:cNvPr>
          <p:cNvSpPr>
            <a:spLocks noChangeArrowheads="1"/>
          </p:cNvSpPr>
          <p:nvPr/>
        </p:nvSpPr>
        <p:spPr bwMode="auto">
          <a:xfrm>
            <a:off x="762314" y="6145033"/>
            <a:ext cx="731520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000" dirty="0"/>
              <a:t>http://</a:t>
            </a:r>
            <a:r>
              <a:rPr lang="en-US" altLang="x-none" sz="1000" dirty="0" err="1"/>
              <a:t>www.dailymail.co.uk</a:t>
            </a:r>
            <a:r>
              <a:rPr lang="en-US" altLang="x-none" sz="1000" dirty="0"/>
              <a:t>/</a:t>
            </a:r>
            <a:r>
              <a:rPr lang="en-US" altLang="x-none" sz="1000" dirty="0" err="1"/>
              <a:t>sciencetech</a:t>
            </a:r>
            <a:r>
              <a:rPr lang="en-US" altLang="x-none" sz="1000" dirty="0"/>
              <a:t>/article-3369491/Google-s-plan-world-Search-engine-build-half-billion-dollar-data-center-US.html</a:t>
            </a:r>
          </a:p>
        </p:txBody>
      </p:sp>
    </p:spTree>
    <p:extLst>
      <p:ext uri="{BB962C8B-B14F-4D97-AF65-F5344CB8AC3E}">
        <p14:creationId xmlns:p14="http://schemas.microsoft.com/office/powerpoint/2010/main" val="9377312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CC3487D-D6D5-A04C-94F1-8FE8E59FD796}"/>
              </a:ext>
            </a:extLst>
          </p:cNvPr>
          <p:cNvSpPr>
            <a:spLocks noGrp="1"/>
          </p:cNvSpPr>
          <p:nvPr>
            <p:ph type="body" sz="quarter" idx="10"/>
          </p:nvPr>
        </p:nvSpPr>
        <p:spPr>
          <a:xfrm>
            <a:off x="1174348" y="233100"/>
            <a:ext cx="10061002" cy="914400"/>
          </a:xfrm>
        </p:spPr>
        <p:txBody>
          <a:bodyPr/>
          <a:lstStyle/>
          <a:p>
            <a:r>
              <a:rPr lang="en-US" sz="3200" dirty="0">
                <a:solidFill>
                  <a:schemeClr val="accent1"/>
                </a:solidFill>
                <a:latin typeface="Comic Sans MS" panose="030F0902030302020204" pitchFamily="66" charset="0"/>
              </a:rPr>
              <a:t>Foundation of Data Center Networks</a:t>
            </a:r>
            <a:endParaRPr lang="en-US" sz="3200" dirty="0">
              <a:solidFill>
                <a:srgbClr val="FF0000"/>
              </a:solidFill>
              <a:latin typeface="Comic Sans MS" panose="030F0902030302020204" pitchFamily="66" charset="0"/>
            </a:endParaRPr>
          </a:p>
        </p:txBody>
      </p:sp>
      <p:sp>
        <p:nvSpPr>
          <p:cNvPr id="7" name="Slide Number Placeholder 5">
            <a:extLst>
              <a:ext uri="{FF2B5EF4-FFF2-40B4-BE49-F238E27FC236}">
                <a16:creationId xmlns:a16="http://schemas.microsoft.com/office/drawing/2014/main" id="{D2138ACD-20AD-9E49-9CD8-656901E254A0}"/>
              </a:ext>
            </a:extLst>
          </p:cNvPr>
          <p:cNvSpPr txBox="1">
            <a:spLocks/>
          </p:cNvSpPr>
          <p:nvPr/>
        </p:nvSpPr>
        <p:spPr>
          <a:xfrm>
            <a:off x="11488848" y="6039465"/>
            <a:ext cx="703152"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500" kern="1200">
                <a:solidFill>
                  <a:schemeClr val="tx1"/>
                </a:solidFill>
                <a:latin typeface="Times New Roman" charset="0"/>
                <a:ea typeface="ＭＳ Ｐゴシック" charset="-128"/>
                <a:cs typeface="+mn-cs"/>
              </a:defRPr>
            </a:lvl1pPr>
            <a:lvl2pPr marL="742950" indent="-285750" algn="l" defTabSz="914400" rtl="0" eaLnBrk="1" latinLnBrk="0" hangingPunct="1">
              <a:defRPr sz="500" kern="1200">
                <a:solidFill>
                  <a:schemeClr val="tx1"/>
                </a:solidFill>
                <a:latin typeface="Times New Roman" charset="0"/>
                <a:ea typeface="ＭＳ Ｐゴシック" charset="-128"/>
                <a:cs typeface="+mn-cs"/>
              </a:defRPr>
            </a:lvl2pPr>
            <a:lvl3pPr marL="1143000" indent="-228600" algn="l" defTabSz="914400" rtl="0" eaLnBrk="1" latinLnBrk="0" hangingPunct="1">
              <a:defRPr sz="500" kern="1200">
                <a:solidFill>
                  <a:schemeClr val="tx1"/>
                </a:solidFill>
                <a:latin typeface="Times New Roman" charset="0"/>
                <a:ea typeface="ＭＳ Ｐゴシック" charset="-128"/>
                <a:cs typeface="+mn-cs"/>
              </a:defRPr>
            </a:lvl3pPr>
            <a:lvl4pPr marL="1600200" indent="-228600" algn="l" defTabSz="914400" rtl="0" eaLnBrk="1" latinLnBrk="0" hangingPunct="1">
              <a:defRPr sz="500" kern="1200">
                <a:solidFill>
                  <a:schemeClr val="tx1"/>
                </a:solidFill>
                <a:latin typeface="Times New Roman" charset="0"/>
                <a:ea typeface="ＭＳ Ｐゴシック" charset="-128"/>
                <a:cs typeface="+mn-cs"/>
              </a:defRPr>
            </a:lvl4pPr>
            <a:lvl5pPr marL="2057400" indent="-228600" algn="l" defTabSz="914400" rtl="0" eaLnBrk="1" latinLnBrk="0" hangingPunct="1">
              <a:defRPr sz="500" kern="1200">
                <a:solidFill>
                  <a:schemeClr val="tx1"/>
                </a:solidFill>
                <a:latin typeface="Times New Roman" charset="0"/>
                <a:ea typeface="ＭＳ Ｐゴシック" charset="-128"/>
                <a:cs typeface="+mn-cs"/>
              </a:defRPr>
            </a:lvl5pPr>
            <a:lvl6pPr marL="25146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6pPr>
            <a:lvl7pPr marL="29718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7pPr>
            <a:lvl8pPr marL="34290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8pPr>
            <a:lvl9pPr marL="38862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9pPr>
          </a:lstStyle>
          <a:p>
            <a:pPr algn="r"/>
            <a:fld id="{7CBD4323-42A0-E54E-9D59-E221C7814D01}" type="slidenum">
              <a:rPr lang="en-US" altLang="x-none" sz="1600" smtClean="0">
                <a:latin typeface="Tahoma" charset="0"/>
              </a:rPr>
              <a:pPr algn="r"/>
              <a:t>46</a:t>
            </a:fld>
            <a:endParaRPr lang="en-US" altLang="x-none" sz="1600" dirty="0">
              <a:latin typeface="Tahoma" charset="0"/>
            </a:endParaRPr>
          </a:p>
        </p:txBody>
      </p:sp>
      <p:sp>
        <p:nvSpPr>
          <p:cNvPr id="23" name="Rectangle 22">
            <a:extLst>
              <a:ext uri="{FF2B5EF4-FFF2-40B4-BE49-F238E27FC236}">
                <a16:creationId xmlns:a16="http://schemas.microsoft.com/office/drawing/2014/main" id="{28624541-44A8-7849-8790-5841528B7D29}"/>
              </a:ext>
            </a:extLst>
          </p:cNvPr>
          <p:cNvSpPr/>
          <p:nvPr/>
        </p:nvSpPr>
        <p:spPr bwMode="auto">
          <a:xfrm>
            <a:off x="4075129" y="1147500"/>
            <a:ext cx="3810000" cy="3581400"/>
          </a:xfrm>
          <a:prstGeom prst="rect">
            <a:avLst/>
          </a:prstGeom>
          <a:solidFill>
            <a:srgbClr val="2D2DB9">
              <a:lumMod val="40000"/>
              <a:lumOff val="60000"/>
            </a:srgbClr>
          </a:solidFill>
          <a:ln w="12700"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Times New Roman" pitchFamily="18" charset="0"/>
              <a:ea typeface="ＭＳ Ｐゴシック" charset="-128"/>
            </a:endParaRPr>
          </a:p>
        </p:txBody>
      </p:sp>
      <p:cxnSp>
        <p:nvCxnSpPr>
          <p:cNvPr id="24" name="Straight Arrow Connector 23">
            <a:extLst>
              <a:ext uri="{FF2B5EF4-FFF2-40B4-BE49-F238E27FC236}">
                <a16:creationId xmlns:a16="http://schemas.microsoft.com/office/drawing/2014/main" id="{78A1A8C6-C6F7-4344-A595-D4B0BE3A194C}"/>
              </a:ext>
            </a:extLst>
          </p:cNvPr>
          <p:cNvCxnSpPr/>
          <p:nvPr/>
        </p:nvCxnSpPr>
        <p:spPr bwMode="auto">
          <a:xfrm>
            <a:off x="3389329" y="1604700"/>
            <a:ext cx="685800" cy="0"/>
          </a:xfrm>
          <a:prstGeom prst="straightConnector1">
            <a:avLst/>
          </a:prstGeom>
          <a:solidFill>
            <a:srgbClr val="00CC99"/>
          </a:solidFill>
          <a:ln w="12700" cap="flat" cmpd="sng" algn="ctr">
            <a:solidFill>
              <a:srgbClr val="000000"/>
            </a:solidFill>
            <a:prstDash val="solid"/>
            <a:round/>
            <a:headEnd type="none" w="med" len="med"/>
            <a:tailEnd type="triangle"/>
          </a:ln>
          <a:effectLst/>
        </p:spPr>
      </p:cxnSp>
      <p:cxnSp>
        <p:nvCxnSpPr>
          <p:cNvPr id="25" name="Straight Arrow Connector 24">
            <a:extLst>
              <a:ext uri="{FF2B5EF4-FFF2-40B4-BE49-F238E27FC236}">
                <a16:creationId xmlns:a16="http://schemas.microsoft.com/office/drawing/2014/main" id="{C02B4C81-0FC7-B644-B66F-CA0E6A936AAE}"/>
              </a:ext>
            </a:extLst>
          </p:cNvPr>
          <p:cNvCxnSpPr/>
          <p:nvPr/>
        </p:nvCxnSpPr>
        <p:spPr bwMode="auto">
          <a:xfrm>
            <a:off x="3389329" y="1985700"/>
            <a:ext cx="685800" cy="0"/>
          </a:xfrm>
          <a:prstGeom prst="straightConnector1">
            <a:avLst/>
          </a:prstGeom>
          <a:solidFill>
            <a:srgbClr val="00CC99"/>
          </a:solidFill>
          <a:ln w="12700" cap="flat" cmpd="sng" algn="ctr">
            <a:solidFill>
              <a:srgbClr val="000000"/>
            </a:solidFill>
            <a:prstDash val="solid"/>
            <a:round/>
            <a:headEnd type="none" w="med" len="med"/>
            <a:tailEnd type="triangle"/>
          </a:ln>
          <a:effectLst/>
        </p:spPr>
      </p:cxnSp>
      <p:cxnSp>
        <p:nvCxnSpPr>
          <p:cNvPr id="26" name="Straight Arrow Connector 25">
            <a:extLst>
              <a:ext uri="{FF2B5EF4-FFF2-40B4-BE49-F238E27FC236}">
                <a16:creationId xmlns:a16="http://schemas.microsoft.com/office/drawing/2014/main" id="{0983240B-8BB7-E54C-9CC5-CA36953A0753}"/>
              </a:ext>
            </a:extLst>
          </p:cNvPr>
          <p:cNvCxnSpPr/>
          <p:nvPr/>
        </p:nvCxnSpPr>
        <p:spPr bwMode="auto">
          <a:xfrm>
            <a:off x="3389329" y="4271700"/>
            <a:ext cx="685800" cy="0"/>
          </a:xfrm>
          <a:prstGeom prst="straightConnector1">
            <a:avLst/>
          </a:prstGeom>
          <a:solidFill>
            <a:srgbClr val="00CC99"/>
          </a:solidFill>
          <a:ln w="12700" cap="flat" cmpd="sng" algn="ctr">
            <a:solidFill>
              <a:srgbClr val="000000"/>
            </a:solidFill>
            <a:prstDash val="solid"/>
            <a:round/>
            <a:headEnd type="none" w="med" len="med"/>
            <a:tailEnd type="triangle"/>
          </a:ln>
          <a:effectLst/>
        </p:spPr>
      </p:cxnSp>
      <p:sp>
        <p:nvSpPr>
          <p:cNvPr id="27" name="TextBox 26">
            <a:extLst>
              <a:ext uri="{FF2B5EF4-FFF2-40B4-BE49-F238E27FC236}">
                <a16:creationId xmlns:a16="http://schemas.microsoft.com/office/drawing/2014/main" id="{FF30B571-D9B7-8146-AD94-4401C020C0D1}"/>
              </a:ext>
            </a:extLst>
          </p:cNvPr>
          <p:cNvSpPr txBox="1"/>
          <p:nvPr/>
        </p:nvSpPr>
        <p:spPr>
          <a:xfrm>
            <a:off x="3160729" y="1799546"/>
            <a:ext cx="287259" cy="338554"/>
          </a:xfrm>
          <a:prstGeom prst="rect">
            <a:avLst/>
          </a:prstGeom>
          <a:noFill/>
        </p:spPr>
        <p:txBody>
          <a:bodyPr wrap="none" rtlCol="0">
            <a:spAutoFit/>
          </a:bodyPr>
          <a:lstStyle/>
          <a:p>
            <a:pPr algn="ctr" eaLnBrk="0" fontAlgn="base" hangingPunct="0">
              <a:spcBef>
                <a:spcPct val="0"/>
              </a:spcBef>
              <a:spcAft>
                <a:spcPct val="0"/>
              </a:spcAft>
            </a:pPr>
            <a:r>
              <a:rPr lang="en-US" sz="1600" dirty="0">
                <a:solidFill>
                  <a:srgbClr val="000000"/>
                </a:solidFill>
                <a:latin typeface="Comic Sans MS" charset="0"/>
                <a:ea typeface="ＭＳ Ｐゴシック" charset="-128"/>
              </a:rPr>
              <a:t>2</a:t>
            </a:r>
          </a:p>
        </p:txBody>
      </p:sp>
      <p:sp>
        <p:nvSpPr>
          <p:cNvPr id="28" name="TextBox 27">
            <a:extLst>
              <a:ext uri="{FF2B5EF4-FFF2-40B4-BE49-F238E27FC236}">
                <a16:creationId xmlns:a16="http://schemas.microsoft.com/office/drawing/2014/main" id="{EBC5EB29-CF47-524C-BF51-F709F6E345D0}"/>
              </a:ext>
            </a:extLst>
          </p:cNvPr>
          <p:cNvSpPr txBox="1"/>
          <p:nvPr/>
        </p:nvSpPr>
        <p:spPr>
          <a:xfrm>
            <a:off x="3154317" y="4085546"/>
            <a:ext cx="300083" cy="369332"/>
          </a:xfrm>
          <a:prstGeom prst="rect">
            <a:avLst/>
          </a:prstGeom>
          <a:noFill/>
        </p:spPr>
        <p:txBody>
          <a:bodyPr wrap="none" rtlCol="0">
            <a:spAutoFit/>
          </a:bodyPr>
          <a:lstStyle/>
          <a:p>
            <a:pPr algn="ctr" eaLnBrk="0" fontAlgn="base" hangingPunct="0">
              <a:spcBef>
                <a:spcPct val="0"/>
              </a:spcBef>
              <a:spcAft>
                <a:spcPct val="0"/>
              </a:spcAft>
            </a:pPr>
            <a:r>
              <a:rPr lang="en-US" dirty="0">
                <a:solidFill>
                  <a:srgbClr val="000000"/>
                </a:solidFill>
                <a:latin typeface="Comic Sans MS" charset="0"/>
                <a:ea typeface="ＭＳ Ｐゴシック" charset="-128"/>
              </a:rPr>
              <a:t>n</a:t>
            </a:r>
          </a:p>
        </p:txBody>
      </p:sp>
      <p:sp>
        <p:nvSpPr>
          <p:cNvPr id="29" name="TextBox 28">
            <a:extLst>
              <a:ext uri="{FF2B5EF4-FFF2-40B4-BE49-F238E27FC236}">
                <a16:creationId xmlns:a16="http://schemas.microsoft.com/office/drawing/2014/main" id="{D31D76BA-7898-EA4E-BB86-893DEABDCF04}"/>
              </a:ext>
            </a:extLst>
          </p:cNvPr>
          <p:cNvSpPr txBox="1"/>
          <p:nvPr/>
        </p:nvSpPr>
        <p:spPr>
          <a:xfrm>
            <a:off x="3154317" y="1452300"/>
            <a:ext cx="287259" cy="338554"/>
          </a:xfrm>
          <a:prstGeom prst="rect">
            <a:avLst/>
          </a:prstGeom>
          <a:noFill/>
        </p:spPr>
        <p:txBody>
          <a:bodyPr wrap="none" rtlCol="0">
            <a:spAutoFit/>
          </a:bodyPr>
          <a:lstStyle/>
          <a:p>
            <a:pPr algn="ctr" eaLnBrk="0" fontAlgn="base" hangingPunct="0">
              <a:spcBef>
                <a:spcPct val="0"/>
              </a:spcBef>
              <a:spcAft>
                <a:spcPct val="0"/>
              </a:spcAft>
            </a:pPr>
            <a:r>
              <a:rPr lang="en-US" sz="1600" dirty="0">
                <a:solidFill>
                  <a:srgbClr val="000000"/>
                </a:solidFill>
                <a:latin typeface="Comic Sans MS" charset="0"/>
                <a:ea typeface="ＭＳ Ｐゴシック" charset="-128"/>
              </a:rPr>
              <a:t>1</a:t>
            </a:r>
          </a:p>
        </p:txBody>
      </p:sp>
      <p:grpSp>
        <p:nvGrpSpPr>
          <p:cNvPr id="30" name="Group 29">
            <a:extLst>
              <a:ext uri="{FF2B5EF4-FFF2-40B4-BE49-F238E27FC236}">
                <a16:creationId xmlns:a16="http://schemas.microsoft.com/office/drawing/2014/main" id="{AB117966-C087-3045-9559-81F37A44064F}"/>
              </a:ext>
            </a:extLst>
          </p:cNvPr>
          <p:cNvGrpSpPr/>
          <p:nvPr/>
        </p:nvGrpSpPr>
        <p:grpSpPr>
          <a:xfrm>
            <a:off x="4499793" y="4735504"/>
            <a:ext cx="2960671" cy="1082721"/>
            <a:chOff x="3291720" y="5324429"/>
            <a:chExt cx="2960671" cy="1082721"/>
          </a:xfrm>
        </p:grpSpPr>
        <p:cxnSp>
          <p:nvCxnSpPr>
            <p:cNvPr id="31" name="Straight Arrow Connector 30">
              <a:extLst>
                <a:ext uri="{FF2B5EF4-FFF2-40B4-BE49-F238E27FC236}">
                  <a16:creationId xmlns:a16="http://schemas.microsoft.com/office/drawing/2014/main" id="{56694515-8DC8-A44A-A85A-8AA51F7C8E16}"/>
                </a:ext>
              </a:extLst>
            </p:cNvPr>
            <p:cNvCxnSpPr/>
            <p:nvPr/>
          </p:nvCxnSpPr>
          <p:spPr bwMode="auto">
            <a:xfrm>
              <a:off x="3435350" y="5324429"/>
              <a:ext cx="0" cy="762000"/>
            </a:xfrm>
            <a:prstGeom prst="straightConnector1">
              <a:avLst/>
            </a:prstGeom>
            <a:solidFill>
              <a:srgbClr val="00CC99"/>
            </a:solidFill>
            <a:ln w="12700" cap="flat" cmpd="sng" algn="ctr">
              <a:solidFill>
                <a:srgbClr val="000000"/>
              </a:solidFill>
              <a:prstDash val="solid"/>
              <a:round/>
              <a:headEnd type="none" w="med" len="med"/>
              <a:tailEnd type="triangle"/>
            </a:ln>
            <a:effectLst/>
          </p:spPr>
        </p:cxnSp>
        <p:sp>
          <p:nvSpPr>
            <p:cNvPr id="32" name="TextBox 31">
              <a:extLst>
                <a:ext uri="{FF2B5EF4-FFF2-40B4-BE49-F238E27FC236}">
                  <a16:creationId xmlns:a16="http://schemas.microsoft.com/office/drawing/2014/main" id="{60EB3B95-665F-E148-BD64-0E8D5153A04A}"/>
                </a:ext>
              </a:extLst>
            </p:cNvPr>
            <p:cNvSpPr txBox="1"/>
            <p:nvPr/>
          </p:nvSpPr>
          <p:spPr>
            <a:xfrm>
              <a:off x="5952308" y="6037818"/>
              <a:ext cx="300083" cy="369332"/>
            </a:xfrm>
            <a:prstGeom prst="rect">
              <a:avLst/>
            </a:prstGeom>
            <a:noFill/>
          </p:spPr>
          <p:txBody>
            <a:bodyPr wrap="none" rtlCol="0">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Comic Sans MS" charset="0"/>
                  <a:ea typeface="ＭＳ Ｐゴシック" charset="-128"/>
                </a:rPr>
                <a:t>n</a:t>
              </a:r>
            </a:p>
          </p:txBody>
        </p:sp>
        <p:cxnSp>
          <p:nvCxnSpPr>
            <p:cNvPr id="33" name="Straight Arrow Connector 32">
              <a:extLst>
                <a:ext uri="{FF2B5EF4-FFF2-40B4-BE49-F238E27FC236}">
                  <a16:creationId xmlns:a16="http://schemas.microsoft.com/office/drawing/2014/main" id="{F8A752A9-4A14-6146-8364-AF7D6083E357}"/>
                </a:ext>
              </a:extLst>
            </p:cNvPr>
            <p:cNvCxnSpPr/>
            <p:nvPr/>
          </p:nvCxnSpPr>
          <p:spPr bwMode="auto">
            <a:xfrm>
              <a:off x="3892550" y="5324429"/>
              <a:ext cx="0" cy="762000"/>
            </a:xfrm>
            <a:prstGeom prst="straightConnector1">
              <a:avLst/>
            </a:prstGeom>
            <a:solidFill>
              <a:srgbClr val="00CC99"/>
            </a:solidFill>
            <a:ln w="12700" cap="flat" cmpd="sng" algn="ctr">
              <a:solidFill>
                <a:srgbClr val="000000"/>
              </a:solidFill>
              <a:prstDash val="solid"/>
              <a:round/>
              <a:headEnd type="none" w="med" len="med"/>
              <a:tailEnd type="triangle"/>
            </a:ln>
            <a:effectLst/>
          </p:spPr>
        </p:cxnSp>
        <p:cxnSp>
          <p:nvCxnSpPr>
            <p:cNvPr id="34" name="Straight Arrow Connector 33">
              <a:extLst>
                <a:ext uri="{FF2B5EF4-FFF2-40B4-BE49-F238E27FC236}">
                  <a16:creationId xmlns:a16="http://schemas.microsoft.com/office/drawing/2014/main" id="{877A0B83-5216-D947-97F9-834291C7B5AA}"/>
                </a:ext>
              </a:extLst>
            </p:cNvPr>
            <p:cNvCxnSpPr/>
            <p:nvPr/>
          </p:nvCxnSpPr>
          <p:spPr bwMode="auto">
            <a:xfrm>
              <a:off x="6102350" y="5340350"/>
              <a:ext cx="0" cy="762000"/>
            </a:xfrm>
            <a:prstGeom prst="straightConnector1">
              <a:avLst/>
            </a:prstGeom>
            <a:solidFill>
              <a:srgbClr val="00CC99"/>
            </a:solidFill>
            <a:ln w="12700" cap="flat" cmpd="sng" algn="ctr">
              <a:solidFill>
                <a:srgbClr val="000000"/>
              </a:solidFill>
              <a:prstDash val="solid"/>
              <a:round/>
              <a:headEnd type="none" w="med" len="med"/>
              <a:tailEnd type="triangle"/>
            </a:ln>
            <a:effectLst/>
          </p:spPr>
        </p:cxnSp>
        <p:sp>
          <p:nvSpPr>
            <p:cNvPr id="35" name="TextBox 34">
              <a:extLst>
                <a:ext uri="{FF2B5EF4-FFF2-40B4-BE49-F238E27FC236}">
                  <a16:creationId xmlns:a16="http://schemas.microsoft.com/office/drawing/2014/main" id="{6B352184-C594-034E-B6C9-B6F5E329A549}"/>
                </a:ext>
              </a:extLst>
            </p:cNvPr>
            <p:cNvSpPr txBox="1"/>
            <p:nvPr/>
          </p:nvSpPr>
          <p:spPr>
            <a:xfrm>
              <a:off x="3291720" y="6056275"/>
              <a:ext cx="287259" cy="338554"/>
            </a:xfrm>
            <a:prstGeom prst="rect">
              <a:avLst/>
            </a:prstGeom>
            <a:noFill/>
          </p:spPr>
          <p:txBody>
            <a:bodyPr wrap="none" rtlCol="0">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Comic Sans MS" charset="0"/>
                  <a:ea typeface="ＭＳ Ｐゴシック" charset="-128"/>
                </a:rPr>
                <a:t>1</a:t>
              </a:r>
            </a:p>
          </p:txBody>
        </p:sp>
        <p:sp>
          <p:nvSpPr>
            <p:cNvPr id="36" name="TextBox 35">
              <a:extLst>
                <a:ext uri="{FF2B5EF4-FFF2-40B4-BE49-F238E27FC236}">
                  <a16:creationId xmlns:a16="http://schemas.microsoft.com/office/drawing/2014/main" id="{A652E463-851A-E44D-B829-859F1D014858}"/>
                </a:ext>
              </a:extLst>
            </p:cNvPr>
            <p:cNvSpPr txBox="1"/>
            <p:nvPr/>
          </p:nvSpPr>
          <p:spPr>
            <a:xfrm>
              <a:off x="3757692" y="6056275"/>
              <a:ext cx="287259" cy="338554"/>
            </a:xfrm>
            <a:prstGeom prst="rect">
              <a:avLst/>
            </a:prstGeom>
            <a:noFill/>
          </p:spPr>
          <p:txBody>
            <a:bodyPr wrap="none" rtlCol="0">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Comic Sans MS" charset="0"/>
                  <a:ea typeface="ＭＳ Ｐゴシック" charset="-128"/>
                </a:rPr>
                <a:t>2</a:t>
              </a:r>
            </a:p>
          </p:txBody>
        </p:sp>
      </p:grpSp>
    </p:spTree>
    <p:extLst>
      <p:ext uri="{BB962C8B-B14F-4D97-AF65-F5344CB8AC3E}">
        <p14:creationId xmlns:p14="http://schemas.microsoft.com/office/powerpoint/2010/main" val="1824309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CC3487D-D6D5-A04C-94F1-8FE8E59FD796}"/>
              </a:ext>
            </a:extLst>
          </p:cNvPr>
          <p:cNvSpPr>
            <a:spLocks noGrp="1"/>
          </p:cNvSpPr>
          <p:nvPr>
            <p:ph type="body" sz="quarter" idx="10"/>
          </p:nvPr>
        </p:nvSpPr>
        <p:spPr>
          <a:xfrm>
            <a:off x="1174348" y="187835"/>
            <a:ext cx="9001747" cy="914400"/>
          </a:xfrm>
        </p:spPr>
        <p:txBody>
          <a:bodyPr/>
          <a:lstStyle/>
          <a:p>
            <a:r>
              <a:rPr lang="en-US" sz="3200" dirty="0">
                <a:solidFill>
                  <a:schemeClr val="accent1"/>
                </a:solidFill>
                <a:latin typeface="Comic Sans MS" panose="030F0902030302020204" pitchFamily="66" charset="0"/>
              </a:rPr>
              <a:t>Foundation of Data Center Networks: Clos Networks</a:t>
            </a:r>
            <a:endParaRPr lang="en-US" sz="3200" dirty="0">
              <a:solidFill>
                <a:srgbClr val="FF0000"/>
              </a:solidFill>
              <a:latin typeface="Comic Sans MS" panose="030F0902030302020204" pitchFamily="66" charset="0"/>
            </a:endParaRPr>
          </a:p>
        </p:txBody>
      </p:sp>
      <p:sp>
        <p:nvSpPr>
          <p:cNvPr id="7" name="Slide Number Placeholder 5">
            <a:extLst>
              <a:ext uri="{FF2B5EF4-FFF2-40B4-BE49-F238E27FC236}">
                <a16:creationId xmlns:a16="http://schemas.microsoft.com/office/drawing/2014/main" id="{D2138ACD-20AD-9E49-9CD8-656901E254A0}"/>
              </a:ext>
            </a:extLst>
          </p:cNvPr>
          <p:cNvSpPr txBox="1">
            <a:spLocks/>
          </p:cNvSpPr>
          <p:nvPr/>
        </p:nvSpPr>
        <p:spPr>
          <a:xfrm>
            <a:off x="11488848" y="6039465"/>
            <a:ext cx="703152"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500" kern="1200">
                <a:solidFill>
                  <a:schemeClr val="tx1"/>
                </a:solidFill>
                <a:latin typeface="Times New Roman" charset="0"/>
                <a:ea typeface="ＭＳ Ｐゴシック" charset="-128"/>
                <a:cs typeface="+mn-cs"/>
              </a:defRPr>
            </a:lvl1pPr>
            <a:lvl2pPr marL="742950" indent="-285750" algn="l" defTabSz="914400" rtl="0" eaLnBrk="1" latinLnBrk="0" hangingPunct="1">
              <a:defRPr sz="500" kern="1200">
                <a:solidFill>
                  <a:schemeClr val="tx1"/>
                </a:solidFill>
                <a:latin typeface="Times New Roman" charset="0"/>
                <a:ea typeface="ＭＳ Ｐゴシック" charset="-128"/>
                <a:cs typeface="+mn-cs"/>
              </a:defRPr>
            </a:lvl2pPr>
            <a:lvl3pPr marL="1143000" indent="-228600" algn="l" defTabSz="914400" rtl="0" eaLnBrk="1" latinLnBrk="0" hangingPunct="1">
              <a:defRPr sz="500" kern="1200">
                <a:solidFill>
                  <a:schemeClr val="tx1"/>
                </a:solidFill>
                <a:latin typeface="Times New Roman" charset="0"/>
                <a:ea typeface="ＭＳ Ｐゴシック" charset="-128"/>
                <a:cs typeface="+mn-cs"/>
              </a:defRPr>
            </a:lvl3pPr>
            <a:lvl4pPr marL="1600200" indent="-228600" algn="l" defTabSz="914400" rtl="0" eaLnBrk="1" latinLnBrk="0" hangingPunct="1">
              <a:defRPr sz="500" kern="1200">
                <a:solidFill>
                  <a:schemeClr val="tx1"/>
                </a:solidFill>
                <a:latin typeface="Times New Roman" charset="0"/>
                <a:ea typeface="ＭＳ Ｐゴシック" charset="-128"/>
                <a:cs typeface="+mn-cs"/>
              </a:defRPr>
            </a:lvl4pPr>
            <a:lvl5pPr marL="2057400" indent="-228600" algn="l" defTabSz="914400" rtl="0" eaLnBrk="1" latinLnBrk="0" hangingPunct="1">
              <a:defRPr sz="500" kern="1200">
                <a:solidFill>
                  <a:schemeClr val="tx1"/>
                </a:solidFill>
                <a:latin typeface="Times New Roman" charset="0"/>
                <a:ea typeface="ＭＳ Ｐゴシック" charset="-128"/>
                <a:cs typeface="+mn-cs"/>
              </a:defRPr>
            </a:lvl5pPr>
            <a:lvl6pPr marL="25146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6pPr>
            <a:lvl7pPr marL="29718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7pPr>
            <a:lvl8pPr marL="34290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8pPr>
            <a:lvl9pPr marL="38862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9pPr>
          </a:lstStyle>
          <a:p>
            <a:pPr algn="r"/>
            <a:fld id="{7CBD4323-42A0-E54E-9D59-E221C7814D01}" type="slidenum">
              <a:rPr lang="en-US" altLang="x-none" sz="1600" smtClean="0">
                <a:latin typeface="Tahoma" charset="0"/>
              </a:rPr>
              <a:pPr algn="r"/>
              <a:t>47</a:t>
            </a:fld>
            <a:endParaRPr lang="en-US" altLang="x-none" sz="1600" dirty="0">
              <a:latin typeface="Tahoma" charset="0"/>
            </a:endParaRPr>
          </a:p>
        </p:txBody>
      </p:sp>
      <p:pic>
        <p:nvPicPr>
          <p:cNvPr id="9" name="Picture 2">
            <a:extLst>
              <a:ext uri="{FF2B5EF4-FFF2-40B4-BE49-F238E27FC236}">
                <a16:creationId xmlns:a16="http://schemas.microsoft.com/office/drawing/2014/main" id="{39EAEC2E-105D-7A4F-8CAE-7101D4A68CFB}"/>
              </a:ext>
            </a:extLst>
          </p:cNvPr>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1174348" y="1271652"/>
            <a:ext cx="5498887" cy="476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3">
            <a:extLst>
              <a:ext uri="{FF2B5EF4-FFF2-40B4-BE49-F238E27FC236}">
                <a16:creationId xmlns:a16="http://schemas.microsoft.com/office/drawing/2014/main" id="{25A96A9B-271A-2949-B94A-C4AF66907A3E}"/>
              </a:ext>
            </a:extLst>
          </p:cNvPr>
          <p:cNvSpPr>
            <a:spLocks noChangeArrowheads="1"/>
          </p:cNvSpPr>
          <p:nvPr/>
        </p:nvSpPr>
        <p:spPr bwMode="auto">
          <a:xfrm>
            <a:off x="1174348" y="6129952"/>
            <a:ext cx="286543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x-none" sz="1200" dirty="0"/>
              <a:t>https://</a:t>
            </a:r>
            <a:r>
              <a:rPr lang="en-US" altLang="x-none" sz="1200" dirty="0" err="1"/>
              <a:t>en.wikipedia.org</a:t>
            </a:r>
            <a:r>
              <a:rPr lang="en-US" altLang="x-none" sz="1200" dirty="0"/>
              <a:t>/wiki/</a:t>
            </a:r>
            <a:r>
              <a:rPr lang="en-US" altLang="x-none" sz="1200" dirty="0" err="1"/>
              <a:t>Clos_network</a:t>
            </a:r>
            <a:endParaRPr lang="en-US" altLang="x-none" sz="1200" dirty="0"/>
          </a:p>
        </p:txBody>
      </p:sp>
      <p:sp>
        <p:nvSpPr>
          <p:cNvPr id="11" name="Rectangle 10">
            <a:extLst>
              <a:ext uri="{FF2B5EF4-FFF2-40B4-BE49-F238E27FC236}">
                <a16:creationId xmlns:a16="http://schemas.microsoft.com/office/drawing/2014/main" id="{1E41DFA8-6335-9947-9A58-26F62AAFC568}"/>
              </a:ext>
            </a:extLst>
          </p:cNvPr>
          <p:cNvSpPr/>
          <p:nvPr/>
        </p:nvSpPr>
        <p:spPr>
          <a:xfrm>
            <a:off x="7729972" y="1521297"/>
            <a:ext cx="2651125" cy="2308324"/>
          </a:xfrm>
          <a:prstGeom prst="rect">
            <a:avLst/>
          </a:prstGeom>
        </p:spPr>
        <p:txBody>
          <a:bodyPr>
            <a:spAutoFit/>
          </a:bodyPr>
          <a:lstStyle/>
          <a:p>
            <a:pPr algn="l">
              <a:defRPr/>
            </a:pPr>
            <a:r>
              <a:rPr lang="en-US" sz="2400" kern="0" dirty="0">
                <a:solidFill>
                  <a:srgbClr val="000000"/>
                </a:solidFill>
                <a:latin typeface="Comic Sans MS" charset="0"/>
                <a:ea typeface="ＭＳ Ｐゴシック" charset="0"/>
                <a:cs typeface="ＭＳ Ｐゴシック" charset="0"/>
              </a:rPr>
              <a:t>Q: How big is </a:t>
            </a:r>
            <a:br>
              <a:rPr lang="en-US" sz="2400" kern="0" dirty="0">
                <a:solidFill>
                  <a:srgbClr val="000000"/>
                </a:solidFill>
                <a:latin typeface="Comic Sans MS" charset="0"/>
                <a:ea typeface="ＭＳ Ｐゴシック" charset="0"/>
                <a:cs typeface="ＭＳ Ｐゴシック" charset="0"/>
              </a:rPr>
            </a:br>
            <a:r>
              <a:rPr lang="en-US" sz="2400" kern="0" dirty="0">
                <a:solidFill>
                  <a:srgbClr val="000000"/>
                </a:solidFill>
                <a:latin typeface="Comic Sans MS" charset="0"/>
                <a:ea typeface="ＭＳ Ｐゴシック" charset="0"/>
                <a:cs typeface="ＭＳ Ｐゴシック" charset="0"/>
              </a:rPr>
              <a:t>m so that each </a:t>
            </a:r>
            <a:br>
              <a:rPr lang="en-US" sz="2400" kern="0" dirty="0">
                <a:solidFill>
                  <a:srgbClr val="000000"/>
                </a:solidFill>
                <a:latin typeface="Comic Sans MS" charset="0"/>
                <a:ea typeface="ＭＳ Ｐゴシック" charset="0"/>
                <a:cs typeface="ＭＳ Ｐゴシック" charset="0"/>
              </a:rPr>
            </a:br>
            <a:r>
              <a:rPr lang="en-US" sz="2400" kern="0" dirty="0">
                <a:solidFill>
                  <a:srgbClr val="000000"/>
                </a:solidFill>
                <a:latin typeface="Comic Sans MS" charset="0"/>
                <a:ea typeface="ＭＳ Ｐゴシック" charset="0"/>
                <a:cs typeface="ＭＳ Ｐゴシック" charset="0"/>
              </a:rPr>
              <a:t>new call can be </a:t>
            </a:r>
            <a:br>
              <a:rPr lang="en-US" sz="2400" kern="0" dirty="0">
                <a:solidFill>
                  <a:srgbClr val="000000"/>
                </a:solidFill>
                <a:latin typeface="Comic Sans MS" charset="0"/>
                <a:ea typeface="ＭＳ Ｐゴシック" charset="0"/>
                <a:cs typeface="ＭＳ Ｐゴシック" charset="0"/>
              </a:rPr>
            </a:br>
            <a:r>
              <a:rPr lang="en-US" sz="2400" kern="0" dirty="0">
                <a:solidFill>
                  <a:srgbClr val="000000"/>
                </a:solidFill>
                <a:latin typeface="Comic Sans MS" charset="0"/>
                <a:ea typeface="ＭＳ Ｐゴシック" charset="0"/>
                <a:cs typeface="ＭＳ Ｐゴシック" charset="0"/>
              </a:rPr>
              <a:t>established w/o moving current calls?</a:t>
            </a:r>
            <a:endParaRPr lang="en-US" sz="400" dirty="0">
              <a:ea typeface="ＭＳ Ｐゴシック" charset="0"/>
              <a:cs typeface="ＭＳ Ｐゴシック" charset="0"/>
            </a:endParaRPr>
          </a:p>
        </p:txBody>
      </p:sp>
      <p:sp>
        <p:nvSpPr>
          <p:cNvPr id="12" name="Rectangle 11">
            <a:extLst>
              <a:ext uri="{FF2B5EF4-FFF2-40B4-BE49-F238E27FC236}">
                <a16:creationId xmlns:a16="http://schemas.microsoft.com/office/drawing/2014/main" id="{B316F1A6-3F7C-4E47-9FEA-8C0C59ACFDF8}"/>
              </a:ext>
            </a:extLst>
          </p:cNvPr>
          <p:cNvSpPr/>
          <p:nvPr/>
        </p:nvSpPr>
        <p:spPr>
          <a:xfrm>
            <a:off x="7741084" y="4304185"/>
            <a:ext cx="2673350" cy="1938992"/>
          </a:xfrm>
          <a:prstGeom prst="rect">
            <a:avLst/>
          </a:prstGeom>
        </p:spPr>
        <p:txBody>
          <a:bodyPr>
            <a:spAutoFit/>
          </a:bodyPr>
          <a:lstStyle/>
          <a:p>
            <a:pPr algn="l">
              <a:defRPr/>
            </a:pPr>
            <a:r>
              <a:rPr lang="en-US" altLang="zh-CN" sz="2400" kern="0" dirty="0">
                <a:solidFill>
                  <a:srgbClr val="000000"/>
                </a:solidFill>
                <a:latin typeface="Comic Sans MS" charset="0"/>
                <a:ea typeface="ＭＳ Ｐゴシック" charset="0"/>
                <a:cs typeface="ＭＳ Ｐゴシック" charset="0"/>
              </a:rPr>
              <a:t>Challenge</a:t>
            </a:r>
            <a:r>
              <a:rPr lang="zh-CN" altLang="en-US" sz="2400" kern="0" dirty="0">
                <a:solidFill>
                  <a:srgbClr val="000000"/>
                </a:solidFill>
                <a:latin typeface="Comic Sans MS" charset="0"/>
                <a:ea typeface="ＭＳ Ｐゴシック" charset="0"/>
                <a:cs typeface="ＭＳ Ｐゴシック" charset="0"/>
              </a:rPr>
              <a:t> </a:t>
            </a:r>
            <a:r>
              <a:rPr lang="en-US" altLang="zh-CN" sz="2400" kern="0" dirty="0">
                <a:solidFill>
                  <a:srgbClr val="000000"/>
                </a:solidFill>
                <a:latin typeface="Comic Sans MS" charset="0"/>
                <a:ea typeface="ＭＳ Ｐゴシック" charset="0"/>
                <a:cs typeface="ＭＳ Ｐゴシック" charset="0"/>
              </a:rPr>
              <a:t>to</a:t>
            </a:r>
            <a:r>
              <a:rPr lang="zh-CN" altLang="en-US" sz="2400" kern="0" dirty="0">
                <a:solidFill>
                  <a:srgbClr val="000000"/>
                </a:solidFill>
                <a:latin typeface="Comic Sans MS" charset="0"/>
                <a:ea typeface="ＭＳ Ｐゴシック" charset="0"/>
                <a:cs typeface="ＭＳ Ｐゴシック" charset="0"/>
              </a:rPr>
              <a:t> </a:t>
            </a:r>
            <a:r>
              <a:rPr lang="en-US" altLang="zh-CN" sz="2400" kern="0" dirty="0">
                <a:solidFill>
                  <a:srgbClr val="000000"/>
                </a:solidFill>
                <a:latin typeface="Comic Sans MS" charset="0"/>
                <a:ea typeface="ＭＳ Ｐゴシック" charset="0"/>
                <a:cs typeface="ＭＳ Ｐゴシック" charset="0"/>
              </a:rPr>
              <a:t>the</a:t>
            </a:r>
            <a:r>
              <a:rPr lang="zh-CN" altLang="en-US" sz="2400" kern="0" dirty="0">
                <a:solidFill>
                  <a:srgbClr val="000000"/>
                </a:solidFill>
                <a:latin typeface="Comic Sans MS" charset="0"/>
                <a:ea typeface="ＭＳ Ｐゴシック" charset="0"/>
                <a:cs typeface="ＭＳ Ｐゴシック" charset="0"/>
              </a:rPr>
              <a:t> </a:t>
            </a:r>
            <a:r>
              <a:rPr lang="en-US" altLang="zh-CN" sz="2400" kern="0" dirty="0">
                <a:solidFill>
                  <a:srgbClr val="000000"/>
                </a:solidFill>
                <a:latin typeface="Comic Sans MS" charset="0"/>
                <a:ea typeface="ＭＳ Ｐゴシック" charset="0"/>
                <a:cs typeface="ＭＳ Ｐゴシック" charset="0"/>
              </a:rPr>
              <a:t>class</a:t>
            </a:r>
            <a:r>
              <a:rPr lang="en-US" sz="2400" kern="0" dirty="0">
                <a:solidFill>
                  <a:srgbClr val="000000"/>
                </a:solidFill>
                <a:latin typeface="Comic Sans MS" charset="0"/>
                <a:ea typeface="ＭＳ Ｐゴシック" charset="0"/>
                <a:cs typeface="ＭＳ Ｐゴシック" charset="0"/>
              </a:rPr>
              <a:t>: </a:t>
            </a:r>
            <a:br>
              <a:rPr lang="en-US" sz="2400" kern="0" dirty="0">
                <a:solidFill>
                  <a:srgbClr val="000000"/>
                </a:solidFill>
                <a:latin typeface="Comic Sans MS" charset="0"/>
                <a:ea typeface="ＭＳ Ｐゴシック" charset="0"/>
                <a:cs typeface="ＭＳ Ｐゴシック" charset="0"/>
              </a:rPr>
            </a:br>
            <a:r>
              <a:rPr lang="en-US" sz="2400" kern="0" dirty="0">
                <a:solidFill>
                  <a:srgbClr val="000000"/>
                </a:solidFill>
                <a:latin typeface="Comic Sans MS" charset="0"/>
                <a:ea typeface="ＭＳ Ｐゴシック" charset="0"/>
                <a:cs typeface="ＭＳ Ｐゴシック" charset="0"/>
              </a:rPr>
              <a:t>If you can move existing calls, it is only m &gt;= n.</a:t>
            </a:r>
            <a:endParaRPr lang="en-US" sz="400" dirty="0">
              <a:ea typeface="ＭＳ Ｐゴシック" charset="0"/>
              <a:cs typeface="ＭＳ Ｐゴシック" charset="0"/>
            </a:endParaRPr>
          </a:p>
        </p:txBody>
      </p:sp>
    </p:spTree>
    <p:extLst>
      <p:ext uri="{BB962C8B-B14F-4D97-AF65-F5344CB8AC3E}">
        <p14:creationId xmlns:p14="http://schemas.microsoft.com/office/powerpoint/2010/main" val="270484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BAE1EBF8-96CC-6341-A1CB-1221D6F4E668}"/>
              </a:ext>
            </a:extLst>
          </p:cNvPr>
          <p:cNvSpPr txBox="1"/>
          <p:nvPr/>
        </p:nvSpPr>
        <p:spPr>
          <a:xfrm>
            <a:off x="740229" y="1335388"/>
            <a:ext cx="10929688" cy="4896465"/>
          </a:xfrm>
          <a:prstGeom prst="rect">
            <a:avLst/>
          </a:prstGeom>
          <a:noFill/>
        </p:spPr>
        <p:txBody>
          <a:bodyPr wrap="square" rtlCol="0">
            <a:noAutofit/>
          </a:bodyPr>
          <a:lstStyle/>
          <a:p>
            <a:pPr marL="457200" indent="-457200">
              <a:lnSpc>
                <a:spcPct val="114000"/>
              </a:lnSpc>
              <a:buClr>
                <a:schemeClr val="accent1"/>
              </a:buClr>
              <a:buFont typeface="Wingdings" pitchFamily="2" charset="2"/>
              <a:buChar char="q"/>
            </a:pPr>
            <a:r>
              <a:rPr lang="en-US" altLang="x-none" sz="2000" dirty="0">
                <a:latin typeface="Comic Sans MS" charset="0"/>
              </a:rPr>
              <a:t>K-</a:t>
            </a:r>
            <a:r>
              <a:rPr lang="en-US" altLang="x-none" sz="2000" dirty="0" err="1">
                <a:latin typeface="Comic Sans MS" charset="0"/>
              </a:rPr>
              <a:t>ary</a:t>
            </a:r>
            <a:r>
              <a:rPr lang="en-US" altLang="x-none" sz="2000" dirty="0">
                <a:latin typeface="Comic Sans MS" charset="0"/>
              </a:rPr>
              <a:t> fat tree: three-layer topology (edge, aggregation and core)</a:t>
            </a:r>
            <a:endParaRPr lang="en-US" altLang="x-none" sz="2400" dirty="0">
              <a:latin typeface="Comic Sans MS" charset="0"/>
            </a:endParaRPr>
          </a:p>
          <a:p>
            <a:pPr marL="914400" lvl="1" indent="-457200">
              <a:lnSpc>
                <a:spcPct val="114000"/>
              </a:lnSpc>
              <a:buClr>
                <a:schemeClr val="accent1"/>
              </a:buClr>
              <a:buFont typeface="Courier New" panose="02070309020205020404" pitchFamily="49" charset="0"/>
              <a:buChar char="o"/>
            </a:pPr>
            <a:r>
              <a:rPr lang="en-US" altLang="x-none" sz="2000" dirty="0">
                <a:latin typeface="Comic Sans MS" charset="0"/>
              </a:rPr>
              <a:t>k pods w/ each pod consists of (k/2)2 servers &amp; 2 layers of k/2 k-port switches</a:t>
            </a:r>
          </a:p>
          <a:p>
            <a:pPr marL="1371600" lvl="2" indent="-457200">
              <a:lnSpc>
                <a:spcPct val="114000"/>
              </a:lnSpc>
              <a:buClr>
                <a:schemeClr val="accent1"/>
              </a:buClr>
              <a:buFont typeface="Arial" panose="020B0604020202020204" pitchFamily="34" charset="0"/>
              <a:buChar char="•"/>
            </a:pPr>
            <a:r>
              <a:rPr lang="en-US" altLang="x-none" sz="1600" dirty="0">
                <a:latin typeface="Comic Sans MS" charset="0"/>
              </a:rPr>
              <a:t>each edge switch connects to k/2 servers &amp; k/2 </a:t>
            </a:r>
            <a:r>
              <a:rPr lang="en-US" altLang="x-none" sz="1600" dirty="0" err="1">
                <a:latin typeface="Comic Sans MS" charset="0"/>
              </a:rPr>
              <a:t>aggr</a:t>
            </a:r>
            <a:r>
              <a:rPr lang="en-US" altLang="x-none" sz="1600" dirty="0">
                <a:latin typeface="Comic Sans MS" charset="0"/>
              </a:rPr>
              <a:t>. switches</a:t>
            </a:r>
          </a:p>
          <a:p>
            <a:pPr marL="1371600" lvl="2" indent="-457200">
              <a:lnSpc>
                <a:spcPct val="114000"/>
              </a:lnSpc>
              <a:buClr>
                <a:schemeClr val="accent1"/>
              </a:buClr>
              <a:buFont typeface="Arial" panose="020B0604020202020204" pitchFamily="34" charset="0"/>
              <a:buChar char="•"/>
            </a:pPr>
            <a:r>
              <a:rPr lang="en-US" altLang="x-none" sz="1600" dirty="0">
                <a:latin typeface="Comic Sans MS" charset="0"/>
              </a:rPr>
              <a:t>each </a:t>
            </a:r>
            <a:r>
              <a:rPr lang="en-US" altLang="x-none" sz="1600" dirty="0" err="1">
                <a:latin typeface="Comic Sans MS" charset="0"/>
              </a:rPr>
              <a:t>aggr</a:t>
            </a:r>
            <a:r>
              <a:rPr lang="en-US" altLang="x-none" sz="1600" dirty="0">
                <a:latin typeface="Comic Sans MS" charset="0"/>
              </a:rPr>
              <a:t>. switch connects to k/2 edge &amp; k/2 core switches</a:t>
            </a:r>
            <a:endParaRPr lang="en-US" altLang="x-none" sz="2400" dirty="0">
              <a:latin typeface="Comic Sans MS" charset="0"/>
            </a:endParaRPr>
          </a:p>
          <a:p>
            <a:pPr marL="457200" indent="-457200">
              <a:lnSpc>
                <a:spcPct val="114000"/>
              </a:lnSpc>
              <a:buClr>
                <a:schemeClr val="accent1"/>
              </a:buClr>
              <a:buFont typeface="Wingdings" pitchFamily="2" charset="2"/>
              <a:buChar char="q"/>
            </a:pPr>
            <a:r>
              <a:rPr lang="en-US" altLang="x-none" sz="2000" dirty="0">
                <a:latin typeface="Comic Sans MS" charset="0"/>
              </a:rPr>
              <a:t>(k/2)2 core switches: each connects to k pods</a:t>
            </a:r>
            <a:endParaRPr lang="en-US" altLang="x-none" sz="2400" dirty="0">
              <a:latin typeface="Comic Sans MS" charset="0"/>
            </a:endParaRPr>
          </a:p>
        </p:txBody>
      </p:sp>
      <p:sp>
        <p:nvSpPr>
          <p:cNvPr id="2" name="Text Placeholder 1">
            <a:extLst>
              <a:ext uri="{FF2B5EF4-FFF2-40B4-BE49-F238E27FC236}">
                <a16:creationId xmlns:a16="http://schemas.microsoft.com/office/drawing/2014/main" id="{FCC3487D-D6D5-A04C-94F1-8FE8E59FD796}"/>
              </a:ext>
            </a:extLst>
          </p:cNvPr>
          <p:cNvSpPr>
            <a:spLocks noGrp="1"/>
          </p:cNvSpPr>
          <p:nvPr>
            <p:ph type="body" sz="quarter" idx="10"/>
          </p:nvPr>
        </p:nvSpPr>
        <p:spPr>
          <a:xfrm>
            <a:off x="1174348" y="151623"/>
            <a:ext cx="9363886" cy="914400"/>
          </a:xfrm>
        </p:spPr>
        <p:txBody>
          <a:bodyPr/>
          <a:lstStyle/>
          <a:p>
            <a:r>
              <a:rPr lang="en-US" sz="3200" dirty="0">
                <a:solidFill>
                  <a:schemeClr val="accent1"/>
                </a:solidFill>
                <a:latin typeface="Comic Sans MS" panose="030F0902030302020204" pitchFamily="66" charset="0"/>
              </a:rPr>
              <a:t>Data Center Networks: </a:t>
            </a:r>
          </a:p>
          <a:p>
            <a:r>
              <a:rPr lang="en-US" sz="3200" dirty="0">
                <a:solidFill>
                  <a:schemeClr val="accent1"/>
                </a:solidFill>
                <a:latin typeface="Comic Sans MS" panose="030F0902030302020204" pitchFamily="66" charset="0"/>
              </a:rPr>
              <a:t>Fat-tree Networks</a:t>
            </a:r>
            <a:endParaRPr lang="en-US" sz="3200" dirty="0">
              <a:solidFill>
                <a:srgbClr val="FF0000"/>
              </a:solidFill>
              <a:latin typeface="Comic Sans MS" panose="030F0902030302020204" pitchFamily="66" charset="0"/>
            </a:endParaRPr>
          </a:p>
        </p:txBody>
      </p:sp>
      <p:sp>
        <p:nvSpPr>
          <p:cNvPr id="7" name="Slide Number Placeholder 5">
            <a:extLst>
              <a:ext uri="{FF2B5EF4-FFF2-40B4-BE49-F238E27FC236}">
                <a16:creationId xmlns:a16="http://schemas.microsoft.com/office/drawing/2014/main" id="{D2138ACD-20AD-9E49-9CD8-656901E254A0}"/>
              </a:ext>
            </a:extLst>
          </p:cNvPr>
          <p:cNvSpPr txBox="1">
            <a:spLocks/>
          </p:cNvSpPr>
          <p:nvPr/>
        </p:nvSpPr>
        <p:spPr>
          <a:xfrm>
            <a:off x="11488848" y="6039465"/>
            <a:ext cx="703152"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500" kern="1200">
                <a:solidFill>
                  <a:schemeClr val="tx1"/>
                </a:solidFill>
                <a:latin typeface="Times New Roman" charset="0"/>
                <a:ea typeface="ＭＳ Ｐゴシック" charset="-128"/>
                <a:cs typeface="+mn-cs"/>
              </a:defRPr>
            </a:lvl1pPr>
            <a:lvl2pPr marL="742950" indent="-285750" algn="l" defTabSz="914400" rtl="0" eaLnBrk="1" latinLnBrk="0" hangingPunct="1">
              <a:defRPr sz="500" kern="1200">
                <a:solidFill>
                  <a:schemeClr val="tx1"/>
                </a:solidFill>
                <a:latin typeface="Times New Roman" charset="0"/>
                <a:ea typeface="ＭＳ Ｐゴシック" charset="-128"/>
                <a:cs typeface="+mn-cs"/>
              </a:defRPr>
            </a:lvl2pPr>
            <a:lvl3pPr marL="1143000" indent="-228600" algn="l" defTabSz="914400" rtl="0" eaLnBrk="1" latinLnBrk="0" hangingPunct="1">
              <a:defRPr sz="500" kern="1200">
                <a:solidFill>
                  <a:schemeClr val="tx1"/>
                </a:solidFill>
                <a:latin typeface="Times New Roman" charset="0"/>
                <a:ea typeface="ＭＳ Ｐゴシック" charset="-128"/>
                <a:cs typeface="+mn-cs"/>
              </a:defRPr>
            </a:lvl3pPr>
            <a:lvl4pPr marL="1600200" indent="-228600" algn="l" defTabSz="914400" rtl="0" eaLnBrk="1" latinLnBrk="0" hangingPunct="1">
              <a:defRPr sz="500" kern="1200">
                <a:solidFill>
                  <a:schemeClr val="tx1"/>
                </a:solidFill>
                <a:latin typeface="Times New Roman" charset="0"/>
                <a:ea typeface="ＭＳ Ｐゴシック" charset="-128"/>
                <a:cs typeface="+mn-cs"/>
              </a:defRPr>
            </a:lvl4pPr>
            <a:lvl5pPr marL="2057400" indent="-228600" algn="l" defTabSz="914400" rtl="0" eaLnBrk="1" latinLnBrk="0" hangingPunct="1">
              <a:defRPr sz="500" kern="1200">
                <a:solidFill>
                  <a:schemeClr val="tx1"/>
                </a:solidFill>
                <a:latin typeface="Times New Roman" charset="0"/>
                <a:ea typeface="ＭＳ Ｐゴシック" charset="-128"/>
                <a:cs typeface="+mn-cs"/>
              </a:defRPr>
            </a:lvl5pPr>
            <a:lvl6pPr marL="25146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6pPr>
            <a:lvl7pPr marL="29718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7pPr>
            <a:lvl8pPr marL="34290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8pPr>
            <a:lvl9pPr marL="38862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9pPr>
          </a:lstStyle>
          <a:p>
            <a:pPr algn="r"/>
            <a:fld id="{7CBD4323-42A0-E54E-9D59-E221C7814D01}" type="slidenum">
              <a:rPr lang="en-US" altLang="x-none" sz="1600" smtClean="0">
                <a:latin typeface="Tahoma" charset="0"/>
              </a:rPr>
              <a:pPr algn="r"/>
              <a:t>48</a:t>
            </a:fld>
            <a:endParaRPr lang="en-US" altLang="x-none" sz="1600" dirty="0">
              <a:latin typeface="Tahoma" charset="0"/>
            </a:endParaRPr>
          </a:p>
        </p:txBody>
      </p:sp>
      <p:sp>
        <p:nvSpPr>
          <p:cNvPr id="10" name="Rectangle 3">
            <a:extLst>
              <a:ext uri="{FF2B5EF4-FFF2-40B4-BE49-F238E27FC236}">
                <a16:creationId xmlns:a16="http://schemas.microsoft.com/office/drawing/2014/main" id="{25A96A9B-271A-2949-B94A-C4AF66907A3E}"/>
              </a:ext>
            </a:extLst>
          </p:cNvPr>
          <p:cNvSpPr>
            <a:spLocks noChangeArrowheads="1"/>
          </p:cNvSpPr>
          <p:nvPr/>
        </p:nvSpPr>
        <p:spPr bwMode="auto">
          <a:xfrm>
            <a:off x="1174348" y="6211429"/>
            <a:ext cx="286543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x-none" sz="1200" dirty="0"/>
              <a:t>https://</a:t>
            </a:r>
            <a:r>
              <a:rPr lang="en-US" altLang="x-none" sz="1200" dirty="0" err="1"/>
              <a:t>en.wikipedia.org</a:t>
            </a:r>
            <a:r>
              <a:rPr lang="en-US" altLang="x-none" sz="1200" dirty="0"/>
              <a:t>/wiki/</a:t>
            </a:r>
            <a:r>
              <a:rPr lang="en-US" altLang="x-none" sz="1200" dirty="0" err="1"/>
              <a:t>Clos_network</a:t>
            </a:r>
            <a:endParaRPr lang="en-US" altLang="x-none" sz="1200" dirty="0"/>
          </a:p>
        </p:txBody>
      </p:sp>
      <p:pic>
        <p:nvPicPr>
          <p:cNvPr id="8" name="Picture 2">
            <a:extLst>
              <a:ext uri="{FF2B5EF4-FFF2-40B4-BE49-F238E27FC236}">
                <a16:creationId xmlns:a16="http://schemas.microsoft.com/office/drawing/2014/main" id="{537869F1-909C-BC4D-890E-0F77796F4610}"/>
              </a:ext>
            </a:extLst>
          </p:cNvPr>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bwMode="auto">
          <a:xfrm>
            <a:off x="1626723" y="2920026"/>
            <a:ext cx="9156700" cy="3348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a:extLst>
              <a:ext uri="{FF2B5EF4-FFF2-40B4-BE49-F238E27FC236}">
                <a16:creationId xmlns:a16="http://schemas.microsoft.com/office/drawing/2014/main" id="{EF194336-688B-4F47-AEF8-E844DF0AE154}"/>
              </a:ext>
            </a:extLst>
          </p:cNvPr>
          <p:cNvSpPr/>
          <p:nvPr/>
        </p:nvSpPr>
        <p:spPr>
          <a:xfrm>
            <a:off x="5117646" y="6172371"/>
            <a:ext cx="7438765" cy="338554"/>
          </a:xfrm>
          <a:prstGeom prst="rect">
            <a:avLst/>
          </a:prstGeom>
        </p:spPr>
        <p:txBody>
          <a:bodyPr wrap="square">
            <a:spAutoFit/>
          </a:bodyPr>
          <a:lstStyle/>
          <a:p>
            <a:pPr>
              <a:defRPr/>
            </a:pPr>
            <a:r>
              <a:rPr lang="en-US" sz="1600" kern="0" dirty="0">
                <a:solidFill>
                  <a:srgbClr val="000000"/>
                </a:solidFill>
                <a:latin typeface="Comic Sans MS" charset="0"/>
                <a:ea typeface="ＭＳ Ｐゴシック" charset="0"/>
                <a:cs typeface="ＭＳ Ｐゴシック" charset="0"/>
              </a:rPr>
              <a:t>Q: How large a network can k-</a:t>
            </a:r>
            <a:r>
              <a:rPr lang="en-US" sz="1600" kern="0" dirty="0" err="1">
                <a:solidFill>
                  <a:srgbClr val="000000"/>
                </a:solidFill>
                <a:latin typeface="Comic Sans MS" charset="0"/>
                <a:ea typeface="ＭＳ Ｐゴシック" charset="0"/>
                <a:cs typeface="ＭＳ Ｐゴシック" charset="0"/>
              </a:rPr>
              <a:t>ary</a:t>
            </a:r>
            <a:r>
              <a:rPr lang="en-US" sz="1600" kern="0" dirty="0">
                <a:solidFill>
                  <a:srgbClr val="000000"/>
                </a:solidFill>
                <a:latin typeface="Comic Sans MS" charset="0"/>
                <a:ea typeface="ＭＳ Ｐゴシック" charset="0"/>
                <a:cs typeface="ＭＳ Ｐゴシック" charset="0"/>
              </a:rPr>
              <a:t> support</a:t>
            </a:r>
            <a:r>
              <a:rPr lang="zh-CN" altLang="en-US" sz="1600" kern="0" dirty="0">
                <a:solidFill>
                  <a:srgbClr val="000000"/>
                </a:solidFill>
                <a:latin typeface="Comic Sans MS" charset="0"/>
                <a:ea typeface="ＭＳ Ｐゴシック" charset="0"/>
                <a:cs typeface="ＭＳ Ｐゴシック" charset="0"/>
              </a:rPr>
              <a:t> </a:t>
            </a:r>
            <a:r>
              <a:rPr lang="en-US" sz="1600" kern="0" dirty="0">
                <a:solidFill>
                  <a:srgbClr val="000000"/>
                </a:solidFill>
                <a:latin typeface="Comic Sans MS" charset="0"/>
                <a:ea typeface="ＭＳ Ｐゴシック" charset="0"/>
                <a:cs typeface="ＭＳ Ｐゴシック" charset="0"/>
              </a:rPr>
              <a:t>using k-port switches?</a:t>
            </a:r>
            <a:endParaRPr lang="en-US" sz="100" dirty="0">
              <a:ea typeface="ＭＳ Ｐゴシック" charset="0"/>
              <a:cs typeface="ＭＳ Ｐゴシック" charset="0"/>
            </a:endParaRPr>
          </a:p>
        </p:txBody>
      </p:sp>
    </p:spTree>
    <p:extLst>
      <p:ext uri="{BB962C8B-B14F-4D97-AF65-F5344CB8AC3E}">
        <p14:creationId xmlns:p14="http://schemas.microsoft.com/office/powerpoint/2010/main" val="19606442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BAE1EBF8-96CC-6341-A1CB-1221D6F4E668}"/>
              </a:ext>
            </a:extLst>
          </p:cNvPr>
          <p:cNvSpPr txBox="1"/>
          <p:nvPr/>
        </p:nvSpPr>
        <p:spPr>
          <a:xfrm>
            <a:off x="740229" y="1335388"/>
            <a:ext cx="10929688" cy="4896465"/>
          </a:xfrm>
          <a:prstGeom prst="rect">
            <a:avLst/>
          </a:prstGeom>
          <a:noFill/>
        </p:spPr>
        <p:txBody>
          <a:bodyPr wrap="square" rtlCol="0">
            <a:noAutofit/>
          </a:bodyPr>
          <a:lstStyle/>
          <a:p>
            <a:pPr marL="457200" indent="-457200">
              <a:lnSpc>
                <a:spcPct val="114000"/>
              </a:lnSpc>
              <a:buClr>
                <a:schemeClr val="accent1"/>
              </a:buClr>
              <a:buFont typeface="Wingdings" pitchFamily="2" charset="2"/>
              <a:buChar char="q"/>
            </a:pPr>
            <a:r>
              <a:rPr lang="en-US" altLang="x-none" sz="2800" dirty="0">
                <a:latin typeface="Comic Sans MS" charset="0"/>
              </a:rPr>
              <a:t>For example, Google Jupiter at 1 </a:t>
            </a:r>
            <a:r>
              <a:rPr lang="en-US" altLang="x-none" sz="2800" dirty="0" err="1">
                <a:latin typeface="Comic Sans MS" charset="0"/>
              </a:rPr>
              <a:t>Pbits</a:t>
            </a:r>
            <a:r>
              <a:rPr lang="en-US" altLang="x-none" sz="2800" dirty="0">
                <a:latin typeface="Comic Sans MS" charset="0"/>
              </a:rPr>
              <a:t>/sec bisection </a:t>
            </a:r>
            <a:r>
              <a:rPr lang="en-US" altLang="x-none" sz="2800" dirty="0" err="1">
                <a:latin typeface="Comic Sans MS" charset="0"/>
              </a:rPr>
              <a:t>bw</a:t>
            </a:r>
            <a:r>
              <a:rPr lang="en-US" altLang="x-none" sz="2800" dirty="0">
                <a:latin typeface="Comic Sans MS" charset="0"/>
              </a:rPr>
              <a:t>: 100,000 servers at 10G each</a:t>
            </a:r>
          </a:p>
        </p:txBody>
      </p:sp>
      <p:sp>
        <p:nvSpPr>
          <p:cNvPr id="2" name="Text Placeholder 1">
            <a:extLst>
              <a:ext uri="{FF2B5EF4-FFF2-40B4-BE49-F238E27FC236}">
                <a16:creationId xmlns:a16="http://schemas.microsoft.com/office/drawing/2014/main" id="{FCC3487D-D6D5-A04C-94F1-8FE8E59FD796}"/>
              </a:ext>
            </a:extLst>
          </p:cNvPr>
          <p:cNvSpPr>
            <a:spLocks noGrp="1"/>
          </p:cNvSpPr>
          <p:nvPr>
            <p:ph type="body" sz="quarter" idx="10"/>
          </p:nvPr>
        </p:nvSpPr>
        <p:spPr>
          <a:xfrm>
            <a:off x="1174348" y="196888"/>
            <a:ext cx="9363886" cy="914400"/>
          </a:xfrm>
        </p:spPr>
        <p:txBody>
          <a:bodyPr/>
          <a:lstStyle/>
          <a:p>
            <a:r>
              <a:rPr lang="en-US" sz="3200" dirty="0">
                <a:solidFill>
                  <a:schemeClr val="accent1"/>
                </a:solidFill>
                <a:latin typeface="Comic Sans MS" panose="030F0902030302020204" pitchFamily="66" charset="0"/>
              </a:rPr>
              <a:t>Data Center Networks: </a:t>
            </a:r>
          </a:p>
        </p:txBody>
      </p:sp>
      <p:sp>
        <p:nvSpPr>
          <p:cNvPr id="7" name="Slide Number Placeholder 5">
            <a:extLst>
              <a:ext uri="{FF2B5EF4-FFF2-40B4-BE49-F238E27FC236}">
                <a16:creationId xmlns:a16="http://schemas.microsoft.com/office/drawing/2014/main" id="{D2138ACD-20AD-9E49-9CD8-656901E254A0}"/>
              </a:ext>
            </a:extLst>
          </p:cNvPr>
          <p:cNvSpPr txBox="1">
            <a:spLocks/>
          </p:cNvSpPr>
          <p:nvPr/>
        </p:nvSpPr>
        <p:spPr>
          <a:xfrm>
            <a:off x="11488848" y="6039465"/>
            <a:ext cx="703152"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500" kern="1200">
                <a:solidFill>
                  <a:schemeClr val="tx1"/>
                </a:solidFill>
                <a:latin typeface="Times New Roman" charset="0"/>
                <a:ea typeface="ＭＳ Ｐゴシック" charset="-128"/>
                <a:cs typeface="+mn-cs"/>
              </a:defRPr>
            </a:lvl1pPr>
            <a:lvl2pPr marL="742950" indent="-285750" algn="l" defTabSz="914400" rtl="0" eaLnBrk="1" latinLnBrk="0" hangingPunct="1">
              <a:defRPr sz="500" kern="1200">
                <a:solidFill>
                  <a:schemeClr val="tx1"/>
                </a:solidFill>
                <a:latin typeface="Times New Roman" charset="0"/>
                <a:ea typeface="ＭＳ Ｐゴシック" charset="-128"/>
                <a:cs typeface="+mn-cs"/>
              </a:defRPr>
            </a:lvl2pPr>
            <a:lvl3pPr marL="1143000" indent="-228600" algn="l" defTabSz="914400" rtl="0" eaLnBrk="1" latinLnBrk="0" hangingPunct="1">
              <a:defRPr sz="500" kern="1200">
                <a:solidFill>
                  <a:schemeClr val="tx1"/>
                </a:solidFill>
                <a:latin typeface="Times New Roman" charset="0"/>
                <a:ea typeface="ＭＳ Ｐゴシック" charset="-128"/>
                <a:cs typeface="+mn-cs"/>
              </a:defRPr>
            </a:lvl3pPr>
            <a:lvl4pPr marL="1600200" indent="-228600" algn="l" defTabSz="914400" rtl="0" eaLnBrk="1" latinLnBrk="0" hangingPunct="1">
              <a:defRPr sz="500" kern="1200">
                <a:solidFill>
                  <a:schemeClr val="tx1"/>
                </a:solidFill>
                <a:latin typeface="Times New Roman" charset="0"/>
                <a:ea typeface="ＭＳ Ｐゴシック" charset="-128"/>
                <a:cs typeface="+mn-cs"/>
              </a:defRPr>
            </a:lvl4pPr>
            <a:lvl5pPr marL="2057400" indent="-228600" algn="l" defTabSz="914400" rtl="0" eaLnBrk="1" latinLnBrk="0" hangingPunct="1">
              <a:defRPr sz="500" kern="1200">
                <a:solidFill>
                  <a:schemeClr val="tx1"/>
                </a:solidFill>
                <a:latin typeface="Times New Roman" charset="0"/>
                <a:ea typeface="ＭＳ Ｐゴシック" charset="-128"/>
                <a:cs typeface="+mn-cs"/>
              </a:defRPr>
            </a:lvl5pPr>
            <a:lvl6pPr marL="25146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6pPr>
            <a:lvl7pPr marL="29718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7pPr>
            <a:lvl8pPr marL="34290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8pPr>
            <a:lvl9pPr marL="38862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9pPr>
          </a:lstStyle>
          <a:p>
            <a:pPr algn="r"/>
            <a:fld id="{7CBD4323-42A0-E54E-9D59-E221C7814D01}" type="slidenum">
              <a:rPr lang="en-US" altLang="x-none" sz="1600" smtClean="0">
                <a:latin typeface="Tahoma" charset="0"/>
              </a:rPr>
              <a:pPr algn="r"/>
              <a:t>49</a:t>
            </a:fld>
            <a:endParaRPr lang="en-US" altLang="x-none" sz="1600" dirty="0">
              <a:latin typeface="Tahoma" charset="0"/>
            </a:endParaRPr>
          </a:p>
        </p:txBody>
      </p:sp>
      <p:pic>
        <p:nvPicPr>
          <p:cNvPr id="9" name="Picture 3">
            <a:extLst>
              <a:ext uri="{FF2B5EF4-FFF2-40B4-BE49-F238E27FC236}">
                <a16:creationId xmlns:a16="http://schemas.microsoft.com/office/drawing/2014/main" id="{A2EB1A00-C5B7-EA4B-91EF-351D2D590D55}"/>
              </a:ext>
            </a:extLst>
          </p:cNvPr>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bwMode="auto">
          <a:xfrm>
            <a:off x="1626723" y="2633097"/>
            <a:ext cx="9156700" cy="248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2">
            <a:extLst>
              <a:ext uri="{FF2B5EF4-FFF2-40B4-BE49-F238E27FC236}">
                <a16:creationId xmlns:a16="http://schemas.microsoft.com/office/drawing/2014/main" id="{167DB11D-4A13-1242-BFB2-F4B86E656F03}"/>
              </a:ext>
            </a:extLst>
          </p:cNvPr>
          <p:cNvSpPr>
            <a:spLocks noChangeArrowheads="1"/>
          </p:cNvSpPr>
          <p:nvPr/>
        </p:nvSpPr>
        <p:spPr bwMode="auto">
          <a:xfrm>
            <a:off x="992423" y="6108821"/>
            <a:ext cx="368935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000" dirty="0"/>
              <a:t>http://</a:t>
            </a:r>
            <a:r>
              <a:rPr lang="en-US" altLang="x-none" sz="1000" dirty="0" err="1"/>
              <a:t>conferences.sigcomm.org</a:t>
            </a:r>
            <a:r>
              <a:rPr lang="en-US" altLang="x-none" sz="1000" dirty="0"/>
              <a:t>/</a:t>
            </a:r>
            <a:r>
              <a:rPr lang="en-US" altLang="x-none" sz="1000" dirty="0" err="1"/>
              <a:t>sigcomm</a:t>
            </a:r>
            <a:r>
              <a:rPr lang="en-US" altLang="x-none" sz="1000" dirty="0"/>
              <a:t>/2015/pdf/papers/p183.pdf</a:t>
            </a:r>
          </a:p>
        </p:txBody>
      </p:sp>
      <p:sp>
        <p:nvSpPr>
          <p:cNvPr id="12" name="Rectangle 11">
            <a:extLst>
              <a:ext uri="{FF2B5EF4-FFF2-40B4-BE49-F238E27FC236}">
                <a16:creationId xmlns:a16="http://schemas.microsoft.com/office/drawing/2014/main" id="{20277C49-B770-4B47-A224-916F824EE8E0}"/>
              </a:ext>
            </a:extLst>
          </p:cNvPr>
          <p:cNvSpPr/>
          <p:nvPr/>
        </p:nvSpPr>
        <p:spPr>
          <a:xfrm>
            <a:off x="992423" y="5872928"/>
            <a:ext cx="5501827" cy="246221"/>
          </a:xfrm>
          <a:prstGeom prst="rect">
            <a:avLst/>
          </a:prstGeom>
        </p:spPr>
        <p:txBody>
          <a:bodyPr wrap="none">
            <a:spAutoFit/>
          </a:bodyPr>
          <a:lstStyle/>
          <a:p>
            <a:pPr algn="l">
              <a:defRPr/>
            </a:pPr>
            <a:r>
              <a:rPr lang="en-US" sz="1000" dirty="0">
                <a:latin typeface="Times New Roman" panose="02020603050405020304" pitchFamily="18" charset="0"/>
                <a:ea typeface="ＭＳ Ｐゴシック" charset="0"/>
                <a:cs typeface="Times New Roman" panose="02020603050405020304" pitchFamily="18" charset="0"/>
              </a:rPr>
              <a:t>http://</a:t>
            </a:r>
            <a:r>
              <a:rPr lang="en-US" sz="1000" dirty="0" err="1">
                <a:latin typeface="Times New Roman" panose="02020603050405020304" pitchFamily="18" charset="0"/>
                <a:ea typeface="ＭＳ Ｐゴシック" charset="0"/>
                <a:cs typeface="Times New Roman" panose="02020603050405020304" pitchFamily="18" charset="0"/>
              </a:rPr>
              <a:t>googlecloudplatform.blogspot.com</a:t>
            </a:r>
            <a:r>
              <a:rPr lang="en-US" sz="1000" dirty="0">
                <a:latin typeface="Times New Roman" panose="02020603050405020304" pitchFamily="18" charset="0"/>
                <a:ea typeface="ＭＳ Ｐゴシック" charset="0"/>
                <a:cs typeface="Times New Roman" panose="02020603050405020304" pitchFamily="18" charset="0"/>
              </a:rPr>
              <a:t>/2015/06/A-Look-Inside-</a:t>
            </a:r>
            <a:r>
              <a:rPr lang="en-US" sz="1000" dirty="0" err="1">
                <a:latin typeface="Times New Roman" panose="02020603050405020304" pitchFamily="18" charset="0"/>
                <a:ea typeface="ＭＳ Ｐゴシック" charset="0"/>
                <a:cs typeface="Times New Roman" panose="02020603050405020304" pitchFamily="18" charset="0"/>
              </a:rPr>
              <a:t>Googles</a:t>
            </a:r>
            <a:r>
              <a:rPr lang="en-US" sz="1000" dirty="0">
                <a:latin typeface="Times New Roman" panose="02020603050405020304" pitchFamily="18" charset="0"/>
                <a:ea typeface="ＭＳ Ｐゴシック" charset="0"/>
                <a:cs typeface="Times New Roman" panose="02020603050405020304" pitchFamily="18" charset="0"/>
              </a:rPr>
              <a:t>-Data-Center-</a:t>
            </a:r>
            <a:r>
              <a:rPr lang="en-US" sz="1000" dirty="0" err="1">
                <a:latin typeface="Times New Roman" panose="02020603050405020304" pitchFamily="18" charset="0"/>
                <a:ea typeface="ＭＳ Ｐゴシック" charset="0"/>
                <a:cs typeface="Times New Roman" panose="02020603050405020304" pitchFamily="18" charset="0"/>
              </a:rPr>
              <a:t>Networks.html</a:t>
            </a:r>
            <a:endParaRPr lang="en-US" sz="1000" dirty="0">
              <a:latin typeface="Times New Roman" panose="02020603050405020304" pitchFamily="18" charset="0"/>
              <a:ea typeface="ＭＳ Ｐゴシック" charset="0"/>
              <a:cs typeface="Times New Roman" panose="02020603050405020304" pitchFamily="18" charset="0"/>
            </a:endParaRPr>
          </a:p>
        </p:txBody>
      </p:sp>
    </p:spTree>
    <p:extLst>
      <p:ext uri="{BB962C8B-B14F-4D97-AF65-F5344CB8AC3E}">
        <p14:creationId xmlns:p14="http://schemas.microsoft.com/office/powerpoint/2010/main" val="27445074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CC3487D-D6D5-A04C-94F1-8FE8E59FD796}"/>
              </a:ext>
            </a:extLst>
          </p:cNvPr>
          <p:cNvSpPr>
            <a:spLocks noGrp="1"/>
          </p:cNvSpPr>
          <p:nvPr>
            <p:ph type="body" sz="quarter" idx="10"/>
          </p:nvPr>
        </p:nvSpPr>
        <p:spPr>
          <a:xfrm>
            <a:off x="1174348" y="224047"/>
            <a:ext cx="8530967" cy="914400"/>
          </a:xfrm>
        </p:spPr>
        <p:txBody>
          <a:bodyPr/>
          <a:lstStyle/>
          <a:p>
            <a:r>
              <a:rPr lang="en-US" sz="3600" dirty="0">
                <a:solidFill>
                  <a:schemeClr val="accent1"/>
                </a:solidFill>
                <a:latin typeface="Comic Sans MS" panose="030F0902030302020204" pitchFamily="66" charset="0"/>
              </a:rPr>
              <a:t>Why Study Computer Networks?</a:t>
            </a:r>
          </a:p>
        </p:txBody>
      </p:sp>
      <p:sp>
        <p:nvSpPr>
          <p:cNvPr id="6" name="TextBox 5">
            <a:extLst>
              <a:ext uri="{FF2B5EF4-FFF2-40B4-BE49-F238E27FC236}">
                <a16:creationId xmlns:a16="http://schemas.microsoft.com/office/drawing/2014/main" id="{8861F447-33B6-554C-B073-6B688B696773}"/>
              </a:ext>
            </a:extLst>
          </p:cNvPr>
          <p:cNvSpPr txBox="1"/>
          <p:nvPr/>
        </p:nvSpPr>
        <p:spPr>
          <a:xfrm>
            <a:off x="740229" y="1371600"/>
            <a:ext cx="10612817" cy="4896465"/>
          </a:xfrm>
          <a:prstGeom prst="rect">
            <a:avLst/>
          </a:prstGeom>
          <a:noFill/>
        </p:spPr>
        <p:txBody>
          <a:bodyPr wrap="square" rtlCol="0">
            <a:noAutofit/>
          </a:bodyPr>
          <a:lstStyle/>
          <a:p>
            <a:pPr marL="457200" indent="-457200">
              <a:lnSpc>
                <a:spcPct val="114000"/>
              </a:lnSpc>
              <a:buClr>
                <a:schemeClr val="accent1"/>
              </a:buClr>
              <a:buFont typeface="Wingdings" pitchFamily="2" charset="2"/>
              <a:buChar char="q"/>
            </a:pPr>
            <a:r>
              <a:rPr lang="en-US" altLang="zh-CN" sz="2800" dirty="0">
                <a:latin typeface="Comic Sans MS" panose="030F0902030302020204" pitchFamily="66" charset="0"/>
                <a:ea typeface="ＭＳ Ｐゴシック" charset="-128"/>
              </a:rPr>
              <a:t>Looking for a job</a:t>
            </a:r>
          </a:p>
          <a:p>
            <a:pPr>
              <a:lnSpc>
                <a:spcPct val="114000"/>
              </a:lnSpc>
            </a:pPr>
            <a:endParaRPr lang="en-US" dirty="0">
              <a:latin typeface="Comic Sans MS" panose="030F0902030302020204" pitchFamily="66" charset="0"/>
            </a:endParaRPr>
          </a:p>
        </p:txBody>
      </p:sp>
      <p:sp>
        <p:nvSpPr>
          <p:cNvPr id="7" name="Slide Number Placeholder 5">
            <a:extLst>
              <a:ext uri="{FF2B5EF4-FFF2-40B4-BE49-F238E27FC236}">
                <a16:creationId xmlns:a16="http://schemas.microsoft.com/office/drawing/2014/main" id="{D2138ACD-20AD-9E49-9CD8-656901E254A0}"/>
              </a:ext>
            </a:extLst>
          </p:cNvPr>
          <p:cNvSpPr txBox="1">
            <a:spLocks/>
          </p:cNvSpPr>
          <p:nvPr/>
        </p:nvSpPr>
        <p:spPr>
          <a:xfrm>
            <a:off x="11488848" y="6039465"/>
            <a:ext cx="703152"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500" kern="1200">
                <a:solidFill>
                  <a:schemeClr val="tx1"/>
                </a:solidFill>
                <a:latin typeface="Times New Roman" charset="0"/>
                <a:ea typeface="ＭＳ Ｐゴシック" charset="-128"/>
                <a:cs typeface="+mn-cs"/>
              </a:defRPr>
            </a:lvl1pPr>
            <a:lvl2pPr marL="742950" indent="-285750" algn="l" defTabSz="914400" rtl="0" eaLnBrk="1" latinLnBrk="0" hangingPunct="1">
              <a:defRPr sz="500" kern="1200">
                <a:solidFill>
                  <a:schemeClr val="tx1"/>
                </a:solidFill>
                <a:latin typeface="Times New Roman" charset="0"/>
                <a:ea typeface="ＭＳ Ｐゴシック" charset="-128"/>
                <a:cs typeface="+mn-cs"/>
              </a:defRPr>
            </a:lvl2pPr>
            <a:lvl3pPr marL="1143000" indent="-228600" algn="l" defTabSz="914400" rtl="0" eaLnBrk="1" latinLnBrk="0" hangingPunct="1">
              <a:defRPr sz="500" kern="1200">
                <a:solidFill>
                  <a:schemeClr val="tx1"/>
                </a:solidFill>
                <a:latin typeface="Times New Roman" charset="0"/>
                <a:ea typeface="ＭＳ Ｐゴシック" charset="-128"/>
                <a:cs typeface="+mn-cs"/>
              </a:defRPr>
            </a:lvl3pPr>
            <a:lvl4pPr marL="1600200" indent="-228600" algn="l" defTabSz="914400" rtl="0" eaLnBrk="1" latinLnBrk="0" hangingPunct="1">
              <a:defRPr sz="500" kern="1200">
                <a:solidFill>
                  <a:schemeClr val="tx1"/>
                </a:solidFill>
                <a:latin typeface="Times New Roman" charset="0"/>
                <a:ea typeface="ＭＳ Ｐゴシック" charset="-128"/>
                <a:cs typeface="+mn-cs"/>
              </a:defRPr>
            </a:lvl4pPr>
            <a:lvl5pPr marL="2057400" indent="-228600" algn="l" defTabSz="914400" rtl="0" eaLnBrk="1" latinLnBrk="0" hangingPunct="1">
              <a:defRPr sz="500" kern="1200">
                <a:solidFill>
                  <a:schemeClr val="tx1"/>
                </a:solidFill>
                <a:latin typeface="Times New Roman" charset="0"/>
                <a:ea typeface="ＭＳ Ｐゴシック" charset="-128"/>
                <a:cs typeface="+mn-cs"/>
              </a:defRPr>
            </a:lvl5pPr>
            <a:lvl6pPr marL="25146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6pPr>
            <a:lvl7pPr marL="29718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7pPr>
            <a:lvl8pPr marL="34290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8pPr>
            <a:lvl9pPr marL="38862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9pPr>
          </a:lstStyle>
          <a:p>
            <a:pPr algn="r"/>
            <a:fld id="{7CBD4323-42A0-E54E-9D59-E221C7814D01}" type="slidenum">
              <a:rPr lang="en-US" altLang="x-none" sz="1600" smtClean="0">
                <a:latin typeface="Tahoma" charset="0"/>
              </a:rPr>
              <a:pPr algn="r"/>
              <a:t>5</a:t>
            </a:fld>
            <a:endParaRPr lang="en-US" altLang="x-none" sz="1600" dirty="0">
              <a:latin typeface="Tahoma" charset="0"/>
            </a:endParaRPr>
          </a:p>
        </p:txBody>
      </p:sp>
      <p:graphicFrame>
        <p:nvGraphicFramePr>
          <p:cNvPr id="9" name="Table 8">
            <a:extLst>
              <a:ext uri="{FF2B5EF4-FFF2-40B4-BE49-F238E27FC236}">
                <a16:creationId xmlns:a16="http://schemas.microsoft.com/office/drawing/2014/main" id="{61A45AD8-C4BF-CE4E-A606-7CBE00E01E38}"/>
              </a:ext>
            </a:extLst>
          </p:cNvPr>
          <p:cNvGraphicFramePr>
            <a:graphicFrameLocks noGrp="1"/>
          </p:cNvGraphicFramePr>
          <p:nvPr>
            <p:extLst>
              <p:ext uri="{D42A27DB-BD31-4B8C-83A1-F6EECF244321}">
                <p14:modId xmlns:p14="http://schemas.microsoft.com/office/powerpoint/2010/main" val="2850150540"/>
              </p:ext>
            </p:extLst>
          </p:nvPr>
        </p:nvGraphicFramePr>
        <p:xfrm>
          <a:off x="2803369" y="2219632"/>
          <a:ext cx="6104468" cy="3200400"/>
        </p:xfrm>
        <a:graphic>
          <a:graphicData uri="http://schemas.openxmlformats.org/drawingml/2006/table">
            <a:tbl>
              <a:tblPr firstRow="1" bandRow="1"/>
              <a:tblGrid>
                <a:gridCol w="3052234">
                  <a:extLst>
                    <a:ext uri="{9D8B030D-6E8A-4147-A177-3AD203B41FA5}">
                      <a16:colId xmlns:a16="http://schemas.microsoft.com/office/drawing/2014/main" val="2693095121"/>
                    </a:ext>
                  </a:extLst>
                </a:gridCol>
                <a:gridCol w="3052234">
                  <a:extLst>
                    <a:ext uri="{9D8B030D-6E8A-4147-A177-3AD203B41FA5}">
                      <a16:colId xmlns:a16="http://schemas.microsoft.com/office/drawing/2014/main" val="3042194494"/>
                    </a:ext>
                  </a:extLst>
                </a:gridCol>
              </a:tblGrid>
              <a:tr h="370840">
                <a:tc>
                  <a:txBody>
                    <a:bodyPr/>
                    <a:lstStyle>
                      <a:lvl1pPr marL="0" algn="l" defTabSz="914400" rtl="0" eaLnBrk="1" latinLnBrk="0" hangingPunct="1">
                        <a:defRPr sz="1800" b="1" kern="1200">
                          <a:solidFill>
                            <a:schemeClr val="lt1"/>
                          </a:solidFill>
                          <a:latin typeface="Comic Sans MS"/>
                        </a:defRPr>
                      </a:lvl1pPr>
                      <a:lvl2pPr marL="457200" algn="l" defTabSz="914400" rtl="0" eaLnBrk="1" latinLnBrk="0" hangingPunct="1">
                        <a:defRPr sz="1800" b="1" kern="1200">
                          <a:solidFill>
                            <a:schemeClr val="lt1"/>
                          </a:solidFill>
                          <a:latin typeface="Comic Sans MS"/>
                        </a:defRPr>
                      </a:lvl2pPr>
                      <a:lvl3pPr marL="914400" algn="l" defTabSz="914400" rtl="0" eaLnBrk="1" latinLnBrk="0" hangingPunct="1">
                        <a:defRPr sz="1800" b="1" kern="1200">
                          <a:solidFill>
                            <a:schemeClr val="lt1"/>
                          </a:solidFill>
                          <a:latin typeface="Comic Sans MS"/>
                        </a:defRPr>
                      </a:lvl3pPr>
                      <a:lvl4pPr marL="1371600" algn="l" defTabSz="914400" rtl="0" eaLnBrk="1" latinLnBrk="0" hangingPunct="1">
                        <a:defRPr sz="1800" b="1" kern="1200">
                          <a:solidFill>
                            <a:schemeClr val="lt1"/>
                          </a:solidFill>
                          <a:latin typeface="Comic Sans MS"/>
                        </a:defRPr>
                      </a:lvl4pPr>
                      <a:lvl5pPr marL="1828800" algn="l" defTabSz="914400" rtl="0" eaLnBrk="1" latinLnBrk="0" hangingPunct="1">
                        <a:defRPr sz="1800" b="1" kern="1200">
                          <a:solidFill>
                            <a:schemeClr val="lt1"/>
                          </a:solidFill>
                          <a:latin typeface="Comic Sans MS"/>
                        </a:defRPr>
                      </a:lvl5pPr>
                      <a:lvl6pPr marL="2286000" algn="l" defTabSz="914400" rtl="0" eaLnBrk="1" latinLnBrk="0" hangingPunct="1">
                        <a:defRPr sz="1800" b="1" kern="1200">
                          <a:solidFill>
                            <a:schemeClr val="lt1"/>
                          </a:solidFill>
                          <a:latin typeface="Comic Sans MS"/>
                        </a:defRPr>
                      </a:lvl6pPr>
                      <a:lvl7pPr marL="2743200" algn="l" defTabSz="914400" rtl="0" eaLnBrk="1" latinLnBrk="0" hangingPunct="1">
                        <a:defRPr sz="1800" b="1" kern="1200">
                          <a:solidFill>
                            <a:schemeClr val="lt1"/>
                          </a:solidFill>
                          <a:latin typeface="Comic Sans MS"/>
                        </a:defRPr>
                      </a:lvl7pPr>
                      <a:lvl8pPr marL="3200400" algn="l" defTabSz="914400" rtl="0" eaLnBrk="1" latinLnBrk="0" hangingPunct="1">
                        <a:defRPr sz="1800" b="1" kern="1200">
                          <a:solidFill>
                            <a:schemeClr val="lt1"/>
                          </a:solidFill>
                          <a:latin typeface="Comic Sans MS"/>
                        </a:defRPr>
                      </a:lvl8pPr>
                      <a:lvl9pPr marL="3657600" algn="l" defTabSz="914400" rtl="0" eaLnBrk="1" latinLnBrk="0" hangingPunct="1">
                        <a:defRPr sz="1800" b="1" kern="1200">
                          <a:solidFill>
                            <a:schemeClr val="lt1"/>
                          </a:solidFill>
                          <a:latin typeface="Comic Sans MS"/>
                        </a:defRPr>
                      </a:lvl9pPr>
                    </a:lstStyle>
                    <a:p>
                      <a:pPr algn="ctr"/>
                      <a:r>
                        <a:rPr lang="en-US" altLang="zh-CN" sz="2400" dirty="0"/>
                        <a:t>Domestic</a:t>
                      </a:r>
                      <a:endParaRPr lang="en-US" sz="2400" dirty="0"/>
                    </a:p>
                  </a:txBody>
                  <a:tcP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00CC99"/>
                    </a:solidFill>
                  </a:tcPr>
                </a:tc>
                <a:tc>
                  <a:txBody>
                    <a:bodyPr/>
                    <a:lstStyle>
                      <a:lvl1pPr marL="0" algn="l" defTabSz="914400" rtl="0" eaLnBrk="1" latinLnBrk="0" hangingPunct="1">
                        <a:defRPr sz="1800" b="1" kern="1200">
                          <a:solidFill>
                            <a:schemeClr val="lt1"/>
                          </a:solidFill>
                          <a:latin typeface="Comic Sans MS"/>
                        </a:defRPr>
                      </a:lvl1pPr>
                      <a:lvl2pPr marL="457200" algn="l" defTabSz="914400" rtl="0" eaLnBrk="1" latinLnBrk="0" hangingPunct="1">
                        <a:defRPr sz="1800" b="1" kern="1200">
                          <a:solidFill>
                            <a:schemeClr val="lt1"/>
                          </a:solidFill>
                          <a:latin typeface="Comic Sans MS"/>
                        </a:defRPr>
                      </a:lvl2pPr>
                      <a:lvl3pPr marL="914400" algn="l" defTabSz="914400" rtl="0" eaLnBrk="1" latinLnBrk="0" hangingPunct="1">
                        <a:defRPr sz="1800" b="1" kern="1200">
                          <a:solidFill>
                            <a:schemeClr val="lt1"/>
                          </a:solidFill>
                          <a:latin typeface="Comic Sans MS"/>
                        </a:defRPr>
                      </a:lvl3pPr>
                      <a:lvl4pPr marL="1371600" algn="l" defTabSz="914400" rtl="0" eaLnBrk="1" latinLnBrk="0" hangingPunct="1">
                        <a:defRPr sz="1800" b="1" kern="1200">
                          <a:solidFill>
                            <a:schemeClr val="lt1"/>
                          </a:solidFill>
                          <a:latin typeface="Comic Sans MS"/>
                        </a:defRPr>
                      </a:lvl4pPr>
                      <a:lvl5pPr marL="1828800" algn="l" defTabSz="914400" rtl="0" eaLnBrk="1" latinLnBrk="0" hangingPunct="1">
                        <a:defRPr sz="1800" b="1" kern="1200">
                          <a:solidFill>
                            <a:schemeClr val="lt1"/>
                          </a:solidFill>
                          <a:latin typeface="Comic Sans MS"/>
                        </a:defRPr>
                      </a:lvl5pPr>
                      <a:lvl6pPr marL="2286000" algn="l" defTabSz="914400" rtl="0" eaLnBrk="1" latinLnBrk="0" hangingPunct="1">
                        <a:defRPr sz="1800" b="1" kern="1200">
                          <a:solidFill>
                            <a:schemeClr val="lt1"/>
                          </a:solidFill>
                          <a:latin typeface="Comic Sans MS"/>
                        </a:defRPr>
                      </a:lvl6pPr>
                      <a:lvl7pPr marL="2743200" algn="l" defTabSz="914400" rtl="0" eaLnBrk="1" latinLnBrk="0" hangingPunct="1">
                        <a:defRPr sz="1800" b="1" kern="1200">
                          <a:solidFill>
                            <a:schemeClr val="lt1"/>
                          </a:solidFill>
                          <a:latin typeface="Comic Sans MS"/>
                        </a:defRPr>
                      </a:lvl7pPr>
                      <a:lvl8pPr marL="3200400" algn="l" defTabSz="914400" rtl="0" eaLnBrk="1" latinLnBrk="0" hangingPunct="1">
                        <a:defRPr sz="1800" b="1" kern="1200">
                          <a:solidFill>
                            <a:schemeClr val="lt1"/>
                          </a:solidFill>
                          <a:latin typeface="Comic Sans MS"/>
                        </a:defRPr>
                      </a:lvl8pPr>
                      <a:lvl9pPr marL="3657600" algn="l" defTabSz="914400" rtl="0" eaLnBrk="1" latinLnBrk="0" hangingPunct="1">
                        <a:defRPr sz="1800" b="1" kern="1200">
                          <a:solidFill>
                            <a:schemeClr val="lt1"/>
                          </a:solidFill>
                          <a:latin typeface="Comic Sans MS"/>
                        </a:defRPr>
                      </a:lvl9pPr>
                    </a:lstStyle>
                    <a:p>
                      <a:pPr algn="ctr"/>
                      <a:r>
                        <a:rPr lang="en-US" altLang="zh-CN" sz="2400" dirty="0"/>
                        <a:t>International</a:t>
                      </a:r>
                      <a:endParaRPr lang="en-US" sz="2400" dirty="0"/>
                    </a:p>
                  </a:txBody>
                  <a:tcP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00CC99"/>
                    </a:solidFill>
                  </a:tcPr>
                </a:tc>
                <a:extLst>
                  <a:ext uri="{0D108BD9-81ED-4DB2-BD59-A6C34878D82A}">
                    <a16:rowId xmlns:a16="http://schemas.microsoft.com/office/drawing/2014/main" val="882344115"/>
                  </a:ext>
                </a:extLst>
              </a:tr>
              <a:tr h="370840">
                <a:tc>
                  <a:txBody>
                    <a:bodyPr/>
                    <a:lstStyle>
                      <a:lvl1pPr marL="0" algn="l" defTabSz="914400" rtl="0" eaLnBrk="1" latinLnBrk="0" hangingPunct="1">
                        <a:defRPr sz="1800" kern="1200">
                          <a:solidFill>
                            <a:schemeClr val="dk1"/>
                          </a:solidFill>
                          <a:latin typeface="Comic Sans MS"/>
                        </a:defRPr>
                      </a:lvl1pPr>
                      <a:lvl2pPr marL="457200" algn="l" defTabSz="914400" rtl="0" eaLnBrk="1" latinLnBrk="0" hangingPunct="1">
                        <a:defRPr sz="1800" kern="1200">
                          <a:solidFill>
                            <a:schemeClr val="dk1"/>
                          </a:solidFill>
                          <a:latin typeface="Comic Sans MS"/>
                        </a:defRPr>
                      </a:lvl2pPr>
                      <a:lvl3pPr marL="914400" algn="l" defTabSz="914400" rtl="0" eaLnBrk="1" latinLnBrk="0" hangingPunct="1">
                        <a:defRPr sz="1800" kern="1200">
                          <a:solidFill>
                            <a:schemeClr val="dk1"/>
                          </a:solidFill>
                          <a:latin typeface="Comic Sans MS"/>
                        </a:defRPr>
                      </a:lvl3pPr>
                      <a:lvl4pPr marL="1371600" algn="l" defTabSz="914400" rtl="0" eaLnBrk="1" latinLnBrk="0" hangingPunct="1">
                        <a:defRPr sz="1800" kern="1200">
                          <a:solidFill>
                            <a:schemeClr val="dk1"/>
                          </a:solidFill>
                          <a:latin typeface="Comic Sans MS"/>
                        </a:defRPr>
                      </a:lvl4pPr>
                      <a:lvl5pPr marL="1828800" algn="l" defTabSz="914400" rtl="0" eaLnBrk="1" latinLnBrk="0" hangingPunct="1">
                        <a:defRPr sz="1800" kern="1200">
                          <a:solidFill>
                            <a:schemeClr val="dk1"/>
                          </a:solidFill>
                          <a:latin typeface="Comic Sans MS"/>
                        </a:defRPr>
                      </a:lvl5pPr>
                      <a:lvl6pPr marL="2286000" algn="l" defTabSz="914400" rtl="0" eaLnBrk="1" latinLnBrk="0" hangingPunct="1">
                        <a:defRPr sz="1800" kern="1200">
                          <a:solidFill>
                            <a:schemeClr val="dk1"/>
                          </a:solidFill>
                          <a:latin typeface="Comic Sans MS"/>
                        </a:defRPr>
                      </a:lvl6pPr>
                      <a:lvl7pPr marL="2743200" algn="l" defTabSz="914400" rtl="0" eaLnBrk="1" latinLnBrk="0" hangingPunct="1">
                        <a:defRPr sz="1800" kern="1200">
                          <a:solidFill>
                            <a:schemeClr val="dk1"/>
                          </a:solidFill>
                          <a:latin typeface="Comic Sans MS"/>
                        </a:defRPr>
                      </a:lvl7pPr>
                      <a:lvl8pPr marL="3200400" algn="l" defTabSz="914400" rtl="0" eaLnBrk="1" latinLnBrk="0" hangingPunct="1">
                        <a:defRPr sz="1800" kern="1200">
                          <a:solidFill>
                            <a:schemeClr val="dk1"/>
                          </a:solidFill>
                          <a:latin typeface="Comic Sans MS"/>
                        </a:defRPr>
                      </a:lvl8pPr>
                      <a:lvl9pPr marL="3657600" algn="l" defTabSz="914400" rtl="0" eaLnBrk="1" latinLnBrk="0" hangingPunct="1">
                        <a:defRPr sz="1800" kern="1200">
                          <a:solidFill>
                            <a:schemeClr val="dk1"/>
                          </a:solidFill>
                          <a:latin typeface="Comic Sans MS"/>
                        </a:defRPr>
                      </a:lvl9pPr>
                    </a:lstStyle>
                    <a:p>
                      <a:pPr algn="ctr"/>
                      <a:r>
                        <a:rPr lang="en-US" altLang="zh-CN" sz="2400" dirty="0"/>
                        <a:t>Huawei</a:t>
                      </a:r>
                      <a:endParaRPr lang="en-US" sz="2400" dirty="0"/>
                    </a:p>
                  </a:txBody>
                  <a:tcP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00CC99">
                        <a:tint val="40000"/>
                      </a:srgbClr>
                    </a:solidFill>
                  </a:tcPr>
                </a:tc>
                <a:tc>
                  <a:txBody>
                    <a:bodyPr/>
                    <a:lstStyle>
                      <a:lvl1pPr marL="0" algn="l" defTabSz="914400" rtl="0" eaLnBrk="1" latinLnBrk="0" hangingPunct="1">
                        <a:defRPr sz="1800" kern="1200">
                          <a:solidFill>
                            <a:schemeClr val="dk1"/>
                          </a:solidFill>
                          <a:latin typeface="Comic Sans MS"/>
                        </a:defRPr>
                      </a:lvl1pPr>
                      <a:lvl2pPr marL="457200" algn="l" defTabSz="914400" rtl="0" eaLnBrk="1" latinLnBrk="0" hangingPunct="1">
                        <a:defRPr sz="1800" kern="1200">
                          <a:solidFill>
                            <a:schemeClr val="dk1"/>
                          </a:solidFill>
                          <a:latin typeface="Comic Sans MS"/>
                        </a:defRPr>
                      </a:lvl2pPr>
                      <a:lvl3pPr marL="914400" algn="l" defTabSz="914400" rtl="0" eaLnBrk="1" latinLnBrk="0" hangingPunct="1">
                        <a:defRPr sz="1800" kern="1200">
                          <a:solidFill>
                            <a:schemeClr val="dk1"/>
                          </a:solidFill>
                          <a:latin typeface="Comic Sans MS"/>
                        </a:defRPr>
                      </a:lvl3pPr>
                      <a:lvl4pPr marL="1371600" algn="l" defTabSz="914400" rtl="0" eaLnBrk="1" latinLnBrk="0" hangingPunct="1">
                        <a:defRPr sz="1800" kern="1200">
                          <a:solidFill>
                            <a:schemeClr val="dk1"/>
                          </a:solidFill>
                          <a:latin typeface="Comic Sans MS"/>
                        </a:defRPr>
                      </a:lvl4pPr>
                      <a:lvl5pPr marL="1828800" algn="l" defTabSz="914400" rtl="0" eaLnBrk="1" latinLnBrk="0" hangingPunct="1">
                        <a:defRPr sz="1800" kern="1200">
                          <a:solidFill>
                            <a:schemeClr val="dk1"/>
                          </a:solidFill>
                          <a:latin typeface="Comic Sans MS"/>
                        </a:defRPr>
                      </a:lvl5pPr>
                      <a:lvl6pPr marL="2286000" algn="l" defTabSz="914400" rtl="0" eaLnBrk="1" latinLnBrk="0" hangingPunct="1">
                        <a:defRPr sz="1800" kern="1200">
                          <a:solidFill>
                            <a:schemeClr val="dk1"/>
                          </a:solidFill>
                          <a:latin typeface="Comic Sans MS"/>
                        </a:defRPr>
                      </a:lvl6pPr>
                      <a:lvl7pPr marL="2743200" algn="l" defTabSz="914400" rtl="0" eaLnBrk="1" latinLnBrk="0" hangingPunct="1">
                        <a:defRPr sz="1800" kern="1200">
                          <a:solidFill>
                            <a:schemeClr val="dk1"/>
                          </a:solidFill>
                          <a:latin typeface="Comic Sans MS"/>
                        </a:defRPr>
                      </a:lvl7pPr>
                      <a:lvl8pPr marL="3200400" algn="l" defTabSz="914400" rtl="0" eaLnBrk="1" latinLnBrk="0" hangingPunct="1">
                        <a:defRPr sz="1800" kern="1200">
                          <a:solidFill>
                            <a:schemeClr val="dk1"/>
                          </a:solidFill>
                          <a:latin typeface="Comic Sans MS"/>
                        </a:defRPr>
                      </a:lvl8pPr>
                      <a:lvl9pPr marL="3657600" algn="l" defTabSz="914400" rtl="0" eaLnBrk="1" latinLnBrk="0" hangingPunct="1">
                        <a:defRPr sz="1800" kern="1200">
                          <a:solidFill>
                            <a:schemeClr val="dk1"/>
                          </a:solidFill>
                          <a:latin typeface="Comic Sans MS"/>
                        </a:defRPr>
                      </a:lvl9pPr>
                    </a:lstStyle>
                    <a:p>
                      <a:pPr algn="ctr"/>
                      <a:r>
                        <a:rPr lang="en-US" altLang="zh-CN" sz="2400" dirty="0"/>
                        <a:t>Amazon</a:t>
                      </a:r>
                      <a:endParaRPr lang="en-US" sz="2400" dirty="0"/>
                    </a:p>
                  </a:txBody>
                  <a:tcP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00CC99">
                        <a:tint val="40000"/>
                      </a:srgbClr>
                    </a:solidFill>
                  </a:tcPr>
                </a:tc>
                <a:extLst>
                  <a:ext uri="{0D108BD9-81ED-4DB2-BD59-A6C34878D82A}">
                    <a16:rowId xmlns:a16="http://schemas.microsoft.com/office/drawing/2014/main" val="4176235976"/>
                  </a:ext>
                </a:extLst>
              </a:tr>
              <a:tr h="370840">
                <a:tc>
                  <a:txBody>
                    <a:bodyPr/>
                    <a:lstStyle>
                      <a:lvl1pPr marL="0" algn="l" defTabSz="914400" rtl="0" eaLnBrk="1" latinLnBrk="0" hangingPunct="1">
                        <a:defRPr sz="1800" kern="1200">
                          <a:solidFill>
                            <a:schemeClr val="dk1"/>
                          </a:solidFill>
                          <a:latin typeface="Comic Sans MS"/>
                        </a:defRPr>
                      </a:lvl1pPr>
                      <a:lvl2pPr marL="457200" algn="l" defTabSz="914400" rtl="0" eaLnBrk="1" latinLnBrk="0" hangingPunct="1">
                        <a:defRPr sz="1800" kern="1200">
                          <a:solidFill>
                            <a:schemeClr val="dk1"/>
                          </a:solidFill>
                          <a:latin typeface="Comic Sans MS"/>
                        </a:defRPr>
                      </a:lvl2pPr>
                      <a:lvl3pPr marL="914400" algn="l" defTabSz="914400" rtl="0" eaLnBrk="1" latinLnBrk="0" hangingPunct="1">
                        <a:defRPr sz="1800" kern="1200">
                          <a:solidFill>
                            <a:schemeClr val="dk1"/>
                          </a:solidFill>
                          <a:latin typeface="Comic Sans MS"/>
                        </a:defRPr>
                      </a:lvl3pPr>
                      <a:lvl4pPr marL="1371600" algn="l" defTabSz="914400" rtl="0" eaLnBrk="1" latinLnBrk="0" hangingPunct="1">
                        <a:defRPr sz="1800" kern="1200">
                          <a:solidFill>
                            <a:schemeClr val="dk1"/>
                          </a:solidFill>
                          <a:latin typeface="Comic Sans MS"/>
                        </a:defRPr>
                      </a:lvl4pPr>
                      <a:lvl5pPr marL="1828800" algn="l" defTabSz="914400" rtl="0" eaLnBrk="1" latinLnBrk="0" hangingPunct="1">
                        <a:defRPr sz="1800" kern="1200">
                          <a:solidFill>
                            <a:schemeClr val="dk1"/>
                          </a:solidFill>
                          <a:latin typeface="Comic Sans MS"/>
                        </a:defRPr>
                      </a:lvl5pPr>
                      <a:lvl6pPr marL="2286000" algn="l" defTabSz="914400" rtl="0" eaLnBrk="1" latinLnBrk="0" hangingPunct="1">
                        <a:defRPr sz="1800" kern="1200">
                          <a:solidFill>
                            <a:schemeClr val="dk1"/>
                          </a:solidFill>
                          <a:latin typeface="Comic Sans MS"/>
                        </a:defRPr>
                      </a:lvl6pPr>
                      <a:lvl7pPr marL="2743200" algn="l" defTabSz="914400" rtl="0" eaLnBrk="1" latinLnBrk="0" hangingPunct="1">
                        <a:defRPr sz="1800" kern="1200">
                          <a:solidFill>
                            <a:schemeClr val="dk1"/>
                          </a:solidFill>
                          <a:latin typeface="Comic Sans MS"/>
                        </a:defRPr>
                      </a:lvl7pPr>
                      <a:lvl8pPr marL="3200400" algn="l" defTabSz="914400" rtl="0" eaLnBrk="1" latinLnBrk="0" hangingPunct="1">
                        <a:defRPr sz="1800" kern="1200">
                          <a:solidFill>
                            <a:schemeClr val="dk1"/>
                          </a:solidFill>
                          <a:latin typeface="Comic Sans MS"/>
                        </a:defRPr>
                      </a:lvl8pPr>
                      <a:lvl9pPr marL="3657600" algn="l" defTabSz="914400" rtl="0" eaLnBrk="1" latinLnBrk="0" hangingPunct="1">
                        <a:defRPr sz="1800" kern="1200">
                          <a:solidFill>
                            <a:schemeClr val="dk1"/>
                          </a:solidFill>
                          <a:latin typeface="Comic Sans MS"/>
                        </a:defRPr>
                      </a:lvl9pPr>
                    </a:lstStyle>
                    <a:p>
                      <a:pPr algn="ctr"/>
                      <a:r>
                        <a:rPr lang="en-US" altLang="zh-CN" sz="2400" dirty="0"/>
                        <a:t>Alibaba</a:t>
                      </a:r>
                      <a:endParaRPr lang="en-US" sz="2400" dirty="0"/>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CC99">
                        <a:tint val="20000"/>
                      </a:srgbClr>
                    </a:solidFill>
                  </a:tcPr>
                </a:tc>
                <a:tc>
                  <a:txBody>
                    <a:bodyPr/>
                    <a:lstStyle>
                      <a:lvl1pPr marL="0" algn="l" defTabSz="914400" rtl="0" eaLnBrk="1" latinLnBrk="0" hangingPunct="1">
                        <a:defRPr sz="1800" kern="1200">
                          <a:solidFill>
                            <a:schemeClr val="dk1"/>
                          </a:solidFill>
                          <a:latin typeface="Comic Sans MS"/>
                        </a:defRPr>
                      </a:lvl1pPr>
                      <a:lvl2pPr marL="457200" algn="l" defTabSz="914400" rtl="0" eaLnBrk="1" latinLnBrk="0" hangingPunct="1">
                        <a:defRPr sz="1800" kern="1200">
                          <a:solidFill>
                            <a:schemeClr val="dk1"/>
                          </a:solidFill>
                          <a:latin typeface="Comic Sans MS"/>
                        </a:defRPr>
                      </a:lvl2pPr>
                      <a:lvl3pPr marL="914400" algn="l" defTabSz="914400" rtl="0" eaLnBrk="1" latinLnBrk="0" hangingPunct="1">
                        <a:defRPr sz="1800" kern="1200">
                          <a:solidFill>
                            <a:schemeClr val="dk1"/>
                          </a:solidFill>
                          <a:latin typeface="Comic Sans MS"/>
                        </a:defRPr>
                      </a:lvl3pPr>
                      <a:lvl4pPr marL="1371600" algn="l" defTabSz="914400" rtl="0" eaLnBrk="1" latinLnBrk="0" hangingPunct="1">
                        <a:defRPr sz="1800" kern="1200">
                          <a:solidFill>
                            <a:schemeClr val="dk1"/>
                          </a:solidFill>
                          <a:latin typeface="Comic Sans MS"/>
                        </a:defRPr>
                      </a:lvl4pPr>
                      <a:lvl5pPr marL="1828800" algn="l" defTabSz="914400" rtl="0" eaLnBrk="1" latinLnBrk="0" hangingPunct="1">
                        <a:defRPr sz="1800" kern="1200">
                          <a:solidFill>
                            <a:schemeClr val="dk1"/>
                          </a:solidFill>
                          <a:latin typeface="Comic Sans MS"/>
                        </a:defRPr>
                      </a:lvl5pPr>
                      <a:lvl6pPr marL="2286000" algn="l" defTabSz="914400" rtl="0" eaLnBrk="1" latinLnBrk="0" hangingPunct="1">
                        <a:defRPr sz="1800" kern="1200">
                          <a:solidFill>
                            <a:schemeClr val="dk1"/>
                          </a:solidFill>
                          <a:latin typeface="Comic Sans MS"/>
                        </a:defRPr>
                      </a:lvl6pPr>
                      <a:lvl7pPr marL="2743200" algn="l" defTabSz="914400" rtl="0" eaLnBrk="1" latinLnBrk="0" hangingPunct="1">
                        <a:defRPr sz="1800" kern="1200">
                          <a:solidFill>
                            <a:schemeClr val="dk1"/>
                          </a:solidFill>
                          <a:latin typeface="Comic Sans MS"/>
                        </a:defRPr>
                      </a:lvl7pPr>
                      <a:lvl8pPr marL="3200400" algn="l" defTabSz="914400" rtl="0" eaLnBrk="1" latinLnBrk="0" hangingPunct="1">
                        <a:defRPr sz="1800" kern="1200">
                          <a:solidFill>
                            <a:schemeClr val="dk1"/>
                          </a:solidFill>
                          <a:latin typeface="Comic Sans MS"/>
                        </a:defRPr>
                      </a:lvl8pPr>
                      <a:lvl9pPr marL="3657600" algn="l" defTabSz="914400" rtl="0" eaLnBrk="1" latinLnBrk="0" hangingPunct="1">
                        <a:defRPr sz="1800" kern="1200">
                          <a:solidFill>
                            <a:schemeClr val="dk1"/>
                          </a:solidFill>
                          <a:latin typeface="Comic Sans MS"/>
                        </a:defRPr>
                      </a:lvl9pPr>
                    </a:lstStyle>
                    <a:p>
                      <a:pPr algn="ctr"/>
                      <a:r>
                        <a:rPr lang="en-US" sz="2400" dirty="0"/>
                        <a:t>Goo</a:t>
                      </a:r>
                      <a:r>
                        <a:rPr lang="en-US" altLang="zh-CN" sz="2400" dirty="0"/>
                        <a:t>gle</a:t>
                      </a:r>
                      <a:endParaRPr lang="en-US" sz="2400" dirty="0"/>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CC99">
                        <a:tint val="20000"/>
                      </a:srgbClr>
                    </a:solidFill>
                  </a:tcPr>
                </a:tc>
                <a:extLst>
                  <a:ext uri="{0D108BD9-81ED-4DB2-BD59-A6C34878D82A}">
                    <a16:rowId xmlns:a16="http://schemas.microsoft.com/office/drawing/2014/main" val="4124787344"/>
                  </a:ext>
                </a:extLst>
              </a:tr>
              <a:tr h="370840">
                <a:tc>
                  <a:txBody>
                    <a:bodyPr/>
                    <a:lstStyle>
                      <a:lvl1pPr marL="0" algn="l" defTabSz="914400" rtl="0" eaLnBrk="1" latinLnBrk="0" hangingPunct="1">
                        <a:defRPr sz="1800" kern="1200">
                          <a:solidFill>
                            <a:schemeClr val="dk1"/>
                          </a:solidFill>
                          <a:latin typeface="Comic Sans MS"/>
                        </a:defRPr>
                      </a:lvl1pPr>
                      <a:lvl2pPr marL="457200" algn="l" defTabSz="914400" rtl="0" eaLnBrk="1" latinLnBrk="0" hangingPunct="1">
                        <a:defRPr sz="1800" kern="1200">
                          <a:solidFill>
                            <a:schemeClr val="dk1"/>
                          </a:solidFill>
                          <a:latin typeface="Comic Sans MS"/>
                        </a:defRPr>
                      </a:lvl2pPr>
                      <a:lvl3pPr marL="914400" algn="l" defTabSz="914400" rtl="0" eaLnBrk="1" latinLnBrk="0" hangingPunct="1">
                        <a:defRPr sz="1800" kern="1200">
                          <a:solidFill>
                            <a:schemeClr val="dk1"/>
                          </a:solidFill>
                          <a:latin typeface="Comic Sans MS"/>
                        </a:defRPr>
                      </a:lvl3pPr>
                      <a:lvl4pPr marL="1371600" algn="l" defTabSz="914400" rtl="0" eaLnBrk="1" latinLnBrk="0" hangingPunct="1">
                        <a:defRPr sz="1800" kern="1200">
                          <a:solidFill>
                            <a:schemeClr val="dk1"/>
                          </a:solidFill>
                          <a:latin typeface="Comic Sans MS"/>
                        </a:defRPr>
                      </a:lvl4pPr>
                      <a:lvl5pPr marL="1828800" algn="l" defTabSz="914400" rtl="0" eaLnBrk="1" latinLnBrk="0" hangingPunct="1">
                        <a:defRPr sz="1800" kern="1200">
                          <a:solidFill>
                            <a:schemeClr val="dk1"/>
                          </a:solidFill>
                          <a:latin typeface="Comic Sans MS"/>
                        </a:defRPr>
                      </a:lvl5pPr>
                      <a:lvl6pPr marL="2286000" algn="l" defTabSz="914400" rtl="0" eaLnBrk="1" latinLnBrk="0" hangingPunct="1">
                        <a:defRPr sz="1800" kern="1200">
                          <a:solidFill>
                            <a:schemeClr val="dk1"/>
                          </a:solidFill>
                          <a:latin typeface="Comic Sans MS"/>
                        </a:defRPr>
                      </a:lvl6pPr>
                      <a:lvl7pPr marL="2743200" algn="l" defTabSz="914400" rtl="0" eaLnBrk="1" latinLnBrk="0" hangingPunct="1">
                        <a:defRPr sz="1800" kern="1200">
                          <a:solidFill>
                            <a:schemeClr val="dk1"/>
                          </a:solidFill>
                          <a:latin typeface="Comic Sans MS"/>
                        </a:defRPr>
                      </a:lvl7pPr>
                      <a:lvl8pPr marL="3200400" algn="l" defTabSz="914400" rtl="0" eaLnBrk="1" latinLnBrk="0" hangingPunct="1">
                        <a:defRPr sz="1800" kern="1200">
                          <a:solidFill>
                            <a:schemeClr val="dk1"/>
                          </a:solidFill>
                          <a:latin typeface="Comic Sans MS"/>
                        </a:defRPr>
                      </a:lvl8pPr>
                      <a:lvl9pPr marL="3657600" algn="l" defTabSz="914400" rtl="0" eaLnBrk="1" latinLnBrk="0" hangingPunct="1">
                        <a:defRPr sz="1800" kern="1200">
                          <a:solidFill>
                            <a:schemeClr val="dk1"/>
                          </a:solidFill>
                          <a:latin typeface="Comic Sans MS"/>
                        </a:defRPr>
                      </a:lvl9pPr>
                    </a:lstStyle>
                    <a:p>
                      <a:pPr algn="ctr"/>
                      <a:r>
                        <a:rPr lang="en-US" altLang="zh-CN" sz="2400" dirty="0"/>
                        <a:t>Tencent</a:t>
                      </a:r>
                      <a:endParaRPr lang="en-US" sz="2400" dirty="0"/>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CC99">
                        <a:tint val="40000"/>
                      </a:srgbClr>
                    </a:solidFill>
                  </a:tcPr>
                </a:tc>
                <a:tc>
                  <a:txBody>
                    <a:bodyPr/>
                    <a:lstStyle>
                      <a:lvl1pPr marL="0" algn="l" defTabSz="914400" rtl="0" eaLnBrk="1" latinLnBrk="0" hangingPunct="1">
                        <a:defRPr sz="1800" kern="1200">
                          <a:solidFill>
                            <a:schemeClr val="dk1"/>
                          </a:solidFill>
                          <a:latin typeface="Comic Sans MS"/>
                        </a:defRPr>
                      </a:lvl1pPr>
                      <a:lvl2pPr marL="457200" algn="l" defTabSz="914400" rtl="0" eaLnBrk="1" latinLnBrk="0" hangingPunct="1">
                        <a:defRPr sz="1800" kern="1200">
                          <a:solidFill>
                            <a:schemeClr val="dk1"/>
                          </a:solidFill>
                          <a:latin typeface="Comic Sans MS"/>
                        </a:defRPr>
                      </a:lvl2pPr>
                      <a:lvl3pPr marL="914400" algn="l" defTabSz="914400" rtl="0" eaLnBrk="1" latinLnBrk="0" hangingPunct="1">
                        <a:defRPr sz="1800" kern="1200">
                          <a:solidFill>
                            <a:schemeClr val="dk1"/>
                          </a:solidFill>
                          <a:latin typeface="Comic Sans MS"/>
                        </a:defRPr>
                      </a:lvl3pPr>
                      <a:lvl4pPr marL="1371600" algn="l" defTabSz="914400" rtl="0" eaLnBrk="1" latinLnBrk="0" hangingPunct="1">
                        <a:defRPr sz="1800" kern="1200">
                          <a:solidFill>
                            <a:schemeClr val="dk1"/>
                          </a:solidFill>
                          <a:latin typeface="Comic Sans MS"/>
                        </a:defRPr>
                      </a:lvl4pPr>
                      <a:lvl5pPr marL="1828800" algn="l" defTabSz="914400" rtl="0" eaLnBrk="1" latinLnBrk="0" hangingPunct="1">
                        <a:defRPr sz="1800" kern="1200">
                          <a:solidFill>
                            <a:schemeClr val="dk1"/>
                          </a:solidFill>
                          <a:latin typeface="Comic Sans MS"/>
                        </a:defRPr>
                      </a:lvl5pPr>
                      <a:lvl6pPr marL="2286000" algn="l" defTabSz="914400" rtl="0" eaLnBrk="1" latinLnBrk="0" hangingPunct="1">
                        <a:defRPr sz="1800" kern="1200">
                          <a:solidFill>
                            <a:schemeClr val="dk1"/>
                          </a:solidFill>
                          <a:latin typeface="Comic Sans MS"/>
                        </a:defRPr>
                      </a:lvl6pPr>
                      <a:lvl7pPr marL="2743200" algn="l" defTabSz="914400" rtl="0" eaLnBrk="1" latinLnBrk="0" hangingPunct="1">
                        <a:defRPr sz="1800" kern="1200">
                          <a:solidFill>
                            <a:schemeClr val="dk1"/>
                          </a:solidFill>
                          <a:latin typeface="Comic Sans MS"/>
                        </a:defRPr>
                      </a:lvl7pPr>
                      <a:lvl8pPr marL="3200400" algn="l" defTabSz="914400" rtl="0" eaLnBrk="1" latinLnBrk="0" hangingPunct="1">
                        <a:defRPr sz="1800" kern="1200">
                          <a:solidFill>
                            <a:schemeClr val="dk1"/>
                          </a:solidFill>
                          <a:latin typeface="Comic Sans MS"/>
                        </a:defRPr>
                      </a:lvl8pPr>
                      <a:lvl9pPr marL="3657600" algn="l" defTabSz="914400" rtl="0" eaLnBrk="1" latinLnBrk="0" hangingPunct="1">
                        <a:defRPr sz="1800" kern="1200">
                          <a:solidFill>
                            <a:schemeClr val="dk1"/>
                          </a:solidFill>
                          <a:latin typeface="Comic Sans MS"/>
                        </a:defRPr>
                      </a:lvl9pPr>
                    </a:lstStyle>
                    <a:p>
                      <a:pPr marL="0" marR="0" lvl="0" indent="0" algn="ctr" defTabSz="914306" rtl="0" eaLnBrk="1" fontAlgn="auto" latinLnBrk="0" hangingPunct="1">
                        <a:lnSpc>
                          <a:spcPct val="100000"/>
                        </a:lnSpc>
                        <a:spcBef>
                          <a:spcPts val="0"/>
                        </a:spcBef>
                        <a:spcAft>
                          <a:spcPts val="0"/>
                        </a:spcAft>
                        <a:buClrTx/>
                        <a:buSzTx/>
                        <a:buFontTx/>
                        <a:buNone/>
                        <a:tabLst/>
                        <a:defRPr/>
                      </a:pPr>
                      <a:r>
                        <a:rPr lang="en-US" altLang="zh-CN" sz="2400" dirty="0"/>
                        <a:t>Microsoft</a:t>
                      </a:r>
                      <a:endParaRPr lang="en-US" sz="2400" dirty="0"/>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CC99">
                        <a:tint val="40000"/>
                      </a:srgbClr>
                    </a:solidFill>
                  </a:tcPr>
                </a:tc>
                <a:extLst>
                  <a:ext uri="{0D108BD9-81ED-4DB2-BD59-A6C34878D82A}">
                    <a16:rowId xmlns:a16="http://schemas.microsoft.com/office/drawing/2014/main" val="2344331313"/>
                  </a:ext>
                </a:extLst>
              </a:tr>
              <a:tr h="370840">
                <a:tc>
                  <a:txBody>
                    <a:bodyPr/>
                    <a:lstStyle>
                      <a:lvl1pPr marL="0" algn="l" defTabSz="914400" rtl="0" eaLnBrk="1" latinLnBrk="0" hangingPunct="1">
                        <a:defRPr sz="1800" kern="1200">
                          <a:solidFill>
                            <a:schemeClr val="dk1"/>
                          </a:solidFill>
                          <a:latin typeface="Comic Sans MS"/>
                        </a:defRPr>
                      </a:lvl1pPr>
                      <a:lvl2pPr marL="457200" algn="l" defTabSz="914400" rtl="0" eaLnBrk="1" latinLnBrk="0" hangingPunct="1">
                        <a:defRPr sz="1800" kern="1200">
                          <a:solidFill>
                            <a:schemeClr val="dk1"/>
                          </a:solidFill>
                          <a:latin typeface="Comic Sans MS"/>
                        </a:defRPr>
                      </a:lvl2pPr>
                      <a:lvl3pPr marL="914400" algn="l" defTabSz="914400" rtl="0" eaLnBrk="1" latinLnBrk="0" hangingPunct="1">
                        <a:defRPr sz="1800" kern="1200">
                          <a:solidFill>
                            <a:schemeClr val="dk1"/>
                          </a:solidFill>
                          <a:latin typeface="Comic Sans MS"/>
                        </a:defRPr>
                      </a:lvl3pPr>
                      <a:lvl4pPr marL="1371600" algn="l" defTabSz="914400" rtl="0" eaLnBrk="1" latinLnBrk="0" hangingPunct="1">
                        <a:defRPr sz="1800" kern="1200">
                          <a:solidFill>
                            <a:schemeClr val="dk1"/>
                          </a:solidFill>
                          <a:latin typeface="Comic Sans MS"/>
                        </a:defRPr>
                      </a:lvl4pPr>
                      <a:lvl5pPr marL="1828800" algn="l" defTabSz="914400" rtl="0" eaLnBrk="1" latinLnBrk="0" hangingPunct="1">
                        <a:defRPr sz="1800" kern="1200">
                          <a:solidFill>
                            <a:schemeClr val="dk1"/>
                          </a:solidFill>
                          <a:latin typeface="Comic Sans MS"/>
                        </a:defRPr>
                      </a:lvl5pPr>
                      <a:lvl6pPr marL="2286000" algn="l" defTabSz="914400" rtl="0" eaLnBrk="1" latinLnBrk="0" hangingPunct="1">
                        <a:defRPr sz="1800" kern="1200">
                          <a:solidFill>
                            <a:schemeClr val="dk1"/>
                          </a:solidFill>
                          <a:latin typeface="Comic Sans MS"/>
                        </a:defRPr>
                      </a:lvl6pPr>
                      <a:lvl7pPr marL="2743200" algn="l" defTabSz="914400" rtl="0" eaLnBrk="1" latinLnBrk="0" hangingPunct="1">
                        <a:defRPr sz="1800" kern="1200">
                          <a:solidFill>
                            <a:schemeClr val="dk1"/>
                          </a:solidFill>
                          <a:latin typeface="Comic Sans MS"/>
                        </a:defRPr>
                      </a:lvl7pPr>
                      <a:lvl8pPr marL="3200400" algn="l" defTabSz="914400" rtl="0" eaLnBrk="1" latinLnBrk="0" hangingPunct="1">
                        <a:defRPr sz="1800" kern="1200">
                          <a:solidFill>
                            <a:schemeClr val="dk1"/>
                          </a:solidFill>
                          <a:latin typeface="Comic Sans MS"/>
                        </a:defRPr>
                      </a:lvl8pPr>
                      <a:lvl9pPr marL="3657600" algn="l" defTabSz="914400" rtl="0" eaLnBrk="1" latinLnBrk="0" hangingPunct="1">
                        <a:defRPr sz="1800" kern="1200">
                          <a:solidFill>
                            <a:schemeClr val="dk1"/>
                          </a:solidFill>
                          <a:latin typeface="Comic Sans MS"/>
                        </a:defRPr>
                      </a:lvl9pPr>
                    </a:lstStyle>
                    <a:p>
                      <a:pPr algn="ctr"/>
                      <a:r>
                        <a:rPr lang="en-US" altLang="zh-CN" sz="2400" dirty="0"/>
                        <a:t>Xiaomi</a:t>
                      </a:r>
                      <a:endParaRPr lang="en-US" sz="2400" dirty="0"/>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CC99">
                        <a:tint val="20000"/>
                      </a:srgbClr>
                    </a:solidFill>
                  </a:tcPr>
                </a:tc>
                <a:tc>
                  <a:txBody>
                    <a:bodyPr/>
                    <a:lstStyle>
                      <a:lvl1pPr marL="0" algn="l" defTabSz="914400" rtl="0" eaLnBrk="1" latinLnBrk="0" hangingPunct="1">
                        <a:defRPr sz="1800" kern="1200">
                          <a:solidFill>
                            <a:schemeClr val="dk1"/>
                          </a:solidFill>
                          <a:latin typeface="Comic Sans MS"/>
                        </a:defRPr>
                      </a:lvl1pPr>
                      <a:lvl2pPr marL="457200" algn="l" defTabSz="914400" rtl="0" eaLnBrk="1" latinLnBrk="0" hangingPunct="1">
                        <a:defRPr sz="1800" kern="1200">
                          <a:solidFill>
                            <a:schemeClr val="dk1"/>
                          </a:solidFill>
                          <a:latin typeface="Comic Sans MS"/>
                        </a:defRPr>
                      </a:lvl2pPr>
                      <a:lvl3pPr marL="914400" algn="l" defTabSz="914400" rtl="0" eaLnBrk="1" latinLnBrk="0" hangingPunct="1">
                        <a:defRPr sz="1800" kern="1200">
                          <a:solidFill>
                            <a:schemeClr val="dk1"/>
                          </a:solidFill>
                          <a:latin typeface="Comic Sans MS"/>
                        </a:defRPr>
                      </a:lvl3pPr>
                      <a:lvl4pPr marL="1371600" algn="l" defTabSz="914400" rtl="0" eaLnBrk="1" latinLnBrk="0" hangingPunct="1">
                        <a:defRPr sz="1800" kern="1200">
                          <a:solidFill>
                            <a:schemeClr val="dk1"/>
                          </a:solidFill>
                          <a:latin typeface="Comic Sans MS"/>
                        </a:defRPr>
                      </a:lvl4pPr>
                      <a:lvl5pPr marL="1828800" algn="l" defTabSz="914400" rtl="0" eaLnBrk="1" latinLnBrk="0" hangingPunct="1">
                        <a:defRPr sz="1800" kern="1200">
                          <a:solidFill>
                            <a:schemeClr val="dk1"/>
                          </a:solidFill>
                          <a:latin typeface="Comic Sans MS"/>
                        </a:defRPr>
                      </a:lvl5pPr>
                      <a:lvl6pPr marL="2286000" algn="l" defTabSz="914400" rtl="0" eaLnBrk="1" latinLnBrk="0" hangingPunct="1">
                        <a:defRPr sz="1800" kern="1200">
                          <a:solidFill>
                            <a:schemeClr val="dk1"/>
                          </a:solidFill>
                          <a:latin typeface="Comic Sans MS"/>
                        </a:defRPr>
                      </a:lvl6pPr>
                      <a:lvl7pPr marL="2743200" algn="l" defTabSz="914400" rtl="0" eaLnBrk="1" latinLnBrk="0" hangingPunct="1">
                        <a:defRPr sz="1800" kern="1200">
                          <a:solidFill>
                            <a:schemeClr val="dk1"/>
                          </a:solidFill>
                          <a:latin typeface="Comic Sans MS"/>
                        </a:defRPr>
                      </a:lvl7pPr>
                      <a:lvl8pPr marL="3200400" algn="l" defTabSz="914400" rtl="0" eaLnBrk="1" latinLnBrk="0" hangingPunct="1">
                        <a:defRPr sz="1800" kern="1200">
                          <a:solidFill>
                            <a:schemeClr val="dk1"/>
                          </a:solidFill>
                          <a:latin typeface="Comic Sans MS"/>
                        </a:defRPr>
                      </a:lvl8pPr>
                      <a:lvl9pPr marL="3657600" algn="l" defTabSz="914400" rtl="0" eaLnBrk="1" latinLnBrk="0" hangingPunct="1">
                        <a:defRPr sz="1800" kern="1200">
                          <a:solidFill>
                            <a:schemeClr val="dk1"/>
                          </a:solidFill>
                          <a:latin typeface="Comic Sans MS"/>
                        </a:defRPr>
                      </a:lvl9pPr>
                    </a:lstStyle>
                    <a:p>
                      <a:pPr algn="ctr"/>
                      <a:r>
                        <a:rPr lang="en-US" altLang="zh-CN" sz="2400" dirty="0"/>
                        <a:t>Facebook</a:t>
                      </a:r>
                      <a:endParaRPr lang="en-US" sz="2400" dirty="0"/>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CC99">
                        <a:tint val="20000"/>
                      </a:srgbClr>
                    </a:solidFill>
                  </a:tcPr>
                </a:tc>
                <a:extLst>
                  <a:ext uri="{0D108BD9-81ED-4DB2-BD59-A6C34878D82A}">
                    <a16:rowId xmlns:a16="http://schemas.microsoft.com/office/drawing/2014/main" val="2975709526"/>
                  </a:ext>
                </a:extLst>
              </a:tr>
              <a:tr h="370840">
                <a:tc>
                  <a:txBody>
                    <a:bodyPr/>
                    <a:lstStyle>
                      <a:lvl1pPr marL="0" algn="l" defTabSz="914400" rtl="0" eaLnBrk="1" latinLnBrk="0" hangingPunct="1">
                        <a:defRPr sz="1800" kern="1200">
                          <a:solidFill>
                            <a:schemeClr val="dk1"/>
                          </a:solidFill>
                          <a:latin typeface="Comic Sans MS"/>
                        </a:defRPr>
                      </a:lvl1pPr>
                      <a:lvl2pPr marL="457200" algn="l" defTabSz="914400" rtl="0" eaLnBrk="1" latinLnBrk="0" hangingPunct="1">
                        <a:defRPr sz="1800" kern="1200">
                          <a:solidFill>
                            <a:schemeClr val="dk1"/>
                          </a:solidFill>
                          <a:latin typeface="Comic Sans MS"/>
                        </a:defRPr>
                      </a:lvl2pPr>
                      <a:lvl3pPr marL="914400" algn="l" defTabSz="914400" rtl="0" eaLnBrk="1" latinLnBrk="0" hangingPunct="1">
                        <a:defRPr sz="1800" kern="1200">
                          <a:solidFill>
                            <a:schemeClr val="dk1"/>
                          </a:solidFill>
                          <a:latin typeface="Comic Sans MS"/>
                        </a:defRPr>
                      </a:lvl3pPr>
                      <a:lvl4pPr marL="1371600" algn="l" defTabSz="914400" rtl="0" eaLnBrk="1" latinLnBrk="0" hangingPunct="1">
                        <a:defRPr sz="1800" kern="1200">
                          <a:solidFill>
                            <a:schemeClr val="dk1"/>
                          </a:solidFill>
                          <a:latin typeface="Comic Sans MS"/>
                        </a:defRPr>
                      </a:lvl4pPr>
                      <a:lvl5pPr marL="1828800" algn="l" defTabSz="914400" rtl="0" eaLnBrk="1" latinLnBrk="0" hangingPunct="1">
                        <a:defRPr sz="1800" kern="1200">
                          <a:solidFill>
                            <a:schemeClr val="dk1"/>
                          </a:solidFill>
                          <a:latin typeface="Comic Sans MS"/>
                        </a:defRPr>
                      </a:lvl5pPr>
                      <a:lvl6pPr marL="2286000" algn="l" defTabSz="914400" rtl="0" eaLnBrk="1" latinLnBrk="0" hangingPunct="1">
                        <a:defRPr sz="1800" kern="1200">
                          <a:solidFill>
                            <a:schemeClr val="dk1"/>
                          </a:solidFill>
                          <a:latin typeface="Comic Sans MS"/>
                        </a:defRPr>
                      </a:lvl6pPr>
                      <a:lvl7pPr marL="2743200" algn="l" defTabSz="914400" rtl="0" eaLnBrk="1" latinLnBrk="0" hangingPunct="1">
                        <a:defRPr sz="1800" kern="1200">
                          <a:solidFill>
                            <a:schemeClr val="dk1"/>
                          </a:solidFill>
                          <a:latin typeface="Comic Sans MS"/>
                        </a:defRPr>
                      </a:lvl7pPr>
                      <a:lvl8pPr marL="3200400" algn="l" defTabSz="914400" rtl="0" eaLnBrk="1" latinLnBrk="0" hangingPunct="1">
                        <a:defRPr sz="1800" kern="1200">
                          <a:solidFill>
                            <a:schemeClr val="dk1"/>
                          </a:solidFill>
                          <a:latin typeface="Comic Sans MS"/>
                        </a:defRPr>
                      </a:lvl8pPr>
                      <a:lvl9pPr marL="3657600" algn="l" defTabSz="914400" rtl="0" eaLnBrk="1" latinLnBrk="0" hangingPunct="1">
                        <a:defRPr sz="1800" kern="1200">
                          <a:solidFill>
                            <a:schemeClr val="dk1"/>
                          </a:solidFill>
                          <a:latin typeface="Comic Sans MS"/>
                        </a:defRPr>
                      </a:lvl9pPr>
                    </a:lstStyle>
                    <a:p>
                      <a:pPr algn="ctr"/>
                      <a:r>
                        <a:rPr lang="en-US" altLang="zh-CN" sz="2400" dirty="0"/>
                        <a:t>JD</a:t>
                      </a:r>
                      <a:endParaRPr lang="en-US" sz="2400" dirty="0"/>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CC99">
                        <a:tint val="40000"/>
                      </a:srgbClr>
                    </a:solidFill>
                  </a:tcPr>
                </a:tc>
                <a:tc>
                  <a:txBody>
                    <a:bodyPr/>
                    <a:lstStyle>
                      <a:lvl1pPr marL="0" algn="l" defTabSz="914400" rtl="0" eaLnBrk="1" latinLnBrk="0" hangingPunct="1">
                        <a:defRPr sz="1800" kern="1200">
                          <a:solidFill>
                            <a:schemeClr val="dk1"/>
                          </a:solidFill>
                          <a:latin typeface="Comic Sans MS"/>
                        </a:defRPr>
                      </a:lvl1pPr>
                      <a:lvl2pPr marL="457200" algn="l" defTabSz="914400" rtl="0" eaLnBrk="1" latinLnBrk="0" hangingPunct="1">
                        <a:defRPr sz="1800" kern="1200">
                          <a:solidFill>
                            <a:schemeClr val="dk1"/>
                          </a:solidFill>
                          <a:latin typeface="Comic Sans MS"/>
                        </a:defRPr>
                      </a:lvl2pPr>
                      <a:lvl3pPr marL="914400" algn="l" defTabSz="914400" rtl="0" eaLnBrk="1" latinLnBrk="0" hangingPunct="1">
                        <a:defRPr sz="1800" kern="1200">
                          <a:solidFill>
                            <a:schemeClr val="dk1"/>
                          </a:solidFill>
                          <a:latin typeface="Comic Sans MS"/>
                        </a:defRPr>
                      </a:lvl3pPr>
                      <a:lvl4pPr marL="1371600" algn="l" defTabSz="914400" rtl="0" eaLnBrk="1" latinLnBrk="0" hangingPunct="1">
                        <a:defRPr sz="1800" kern="1200">
                          <a:solidFill>
                            <a:schemeClr val="dk1"/>
                          </a:solidFill>
                          <a:latin typeface="Comic Sans MS"/>
                        </a:defRPr>
                      </a:lvl4pPr>
                      <a:lvl5pPr marL="1828800" algn="l" defTabSz="914400" rtl="0" eaLnBrk="1" latinLnBrk="0" hangingPunct="1">
                        <a:defRPr sz="1800" kern="1200">
                          <a:solidFill>
                            <a:schemeClr val="dk1"/>
                          </a:solidFill>
                          <a:latin typeface="Comic Sans MS"/>
                        </a:defRPr>
                      </a:lvl5pPr>
                      <a:lvl6pPr marL="2286000" algn="l" defTabSz="914400" rtl="0" eaLnBrk="1" latinLnBrk="0" hangingPunct="1">
                        <a:defRPr sz="1800" kern="1200">
                          <a:solidFill>
                            <a:schemeClr val="dk1"/>
                          </a:solidFill>
                          <a:latin typeface="Comic Sans MS"/>
                        </a:defRPr>
                      </a:lvl6pPr>
                      <a:lvl7pPr marL="2743200" algn="l" defTabSz="914400" rtl="0" eaLnBrk="1" latinLnBrk="0" hangingPunct="1">
                        <a:defRPr sz="1800" kern="1200">
                          <a:solidFill>
                            <a:schemeClr val="dk1"/>
                          </a:solidFill>
                          <a:latin typeface="Comic Sans MS"/>
                        </a:defRPr>
                      </a:lvl7pPr>
                      <a:lvl8pPr marL="3200400" algn="l" defTabSz="914400" rtl="0" eaLnBrk="1" latinLnBrk="0" hangingPunct="1">
                        <a:defRPr sz="1800" kern="1200">
                          <a:solidFill>
                            <a:schemeClr val="dk1"/>
                          </a:solidFill>
                          <a:latin typeface="Comic Sans MS"/>
                        </a:defRPr>
                      </a:lvl8pPr>
                      <a:lvl9pPr marL="3657600" algn="l" defTabSz="914400" rtl="0" eaLnBrk="1" latinLnBrk="0" hangingPunct="1">
                        <a:defRPr sz="1800" kern="1200">
                          <a:solidFill>
                            <a:schemeClr val="dk1"/>
                          </a:solidFill>
                          <a:latin typeface="Comic Sans MS"/>
                        </a:defRPr>
                      </a:lvl9pPr>
                    </a:lstStyle>
                    <a:p>
                      <a:pPr algn="ctr"/>
                      <a:r>
                        <a:rPr lang="en-US" altLang="zh-CN" sz="2400" dirty="0"/>
                        <a:t>Uber</a:t>
                      </a:r>
                      <a:endParaRPr lang="en-US" sz="2400" dirty="0"/>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CC99">
                        <a:tint val="40000"/>
                      </a:srgbClr>
                    </a:solidFill>
                  </a:tcPr>
                </a:tc>
                <a:extLst>
                  <a:ext uri="{0D108BD9-81ED-4DB2-BD59-A6C34878D82A}">
                    <a16:rowId xmlns:a16="http://schemas.microsoft.com/office/drawing/2014/main" val="541327133"/>
                  </a:ext>
                </a:extLst>
              </a:tr>
              <a:tr h="370840">
                <a:tc>
                  <a:txBody>
                    <a:bodyPr/>
                    <a:lstStyle>
                      <a:lvl1pPr marL="0" algn="l" defTabSz="914400" rtl="0" eaLnBrk="1" latinLnBrk="0" hangingPunct="1">
                        <a:defRPr sz="1800" kern="1200">
                          <a:solidFill>
                            <a:schemeClr val="dk1"/>
                          </a:solidFill>
                          <a:latin typeface="Comic Sans MS"/>
                        </a:defRPr>
                      </a:lvl1pPr>
                      <a:lvl2pPr marL="457200" algn="l" defTabSz="914400" rtl="0" eaLnBrk="1" latinLnBrk="0" hangingPunct="1">
                        <a:defRPr sz="1800" kern="1200">
                          <a:solidFill>
                            <a:schemeClr val="dk1"/>
                          </a:solidFill>
                          <a:latin typeface="Comic Sans MS"/>
                        </a:defRPr>
                      </a:lvl2pPr>
                      <a:lvl3pPr marL="914400" algn="l" defTabSz="914400" rtl="0" eaLnBrk="1" latinLnBrk="0" hangingPunct="1">
                        <a:defRPr sz="1800" kern="1200">
                          <a:solidFill>
                            <a:schemeClr val="dk1"/>
                          </a:solidFill>
                          <a:latin typeface="Comic Sans MS"/>
                        </a:defRPr>
                      </a:lvl3pPr>
                      <a:lvl4pPr marL="1371600" algn="l" defTabSz="914400" rtl="0" eaLnBrk="1" latinLnBrk="0" hangingPunct="1">
                        <a:defRPr sz="1800" kern="1200">
                          <a:solidFill>
                            <a:schemeClr val="dk1"/>
                          </a:solidFill>
                          <a:latin typeface="Comic Sans MS"/>
                        </a:defRPr>
                      </a:lvl4pPr>
                      <a:lvl5pPr marL="1828800" algn="l" defTabSz="914400" rtl="0" eaLnBrk="1" latinLnBrk="0" hangingPunct="1">
                        <a:defRPr sz="1800" kern="1200">
                          <a:solidFill>
                            <a:schemeClr val="dk1"/>
                          </a:solidFill>
                          <a:latin typeface="Comic Sans MS"/>
                        </a:defRPr>
                      </a:lvl5pPr>
                      <a:lvl6pPr marL="2286000" algn="l" defTabSz="914400" rtl="0" eaLnBrk="1" latinLnBrk="0" hangingPunct="1">
                        <a:defRPr sz="1800" kern="1200">
                          <a:solidFill>
                            <a:schemeClr val="dk1"/>
                          </a:solidFill>
                          <a:latin typeface="Comic Sans MS"/>
                        </a:defRPr>
                      </a:lvl6pPr>
                      <a:lvl7pPr marL="2743200" algn="l" defTabSz="914400" rtl="0" eaLnBrk="1" latinLnBrk="0" hangingPunct="1">
                        <a:defRPr sz="1800" kern="1200">
                          <a:solidFill>
                            <a:schemeClr val="dk1"/>
                          </a:solidFill>
                          <a:latin typeface="Comic Sans MS"/>
                        </a:defRPr>
                      </a:lvl7pPr>
                      <a:lvl8pPr marL="3200400" algn="l" defTabSz="914400" rtl="0" eaLnBrk="1" latinLnBrk="0" hangingPunct="1">
                        <a:defRPr sz="1800" kern="1200">
                          <a:solidFill>
                            <a:schemeClr val="dk1"/>
                          </a:solidFill>
                          <a:latin typeface="Comic Sans MS"/>
                        </a:defRPr>
                      </a:lvl8pPr>
                      <a:lvl9pPr marL="3657600" algn="l" defTabSz="914400" rtl="0" eaLnBrk="1" latinLnBrk="0" hangingPunct="1">
                        <a:defRPr sz="1800" kern="1200">
                          <a:solidFill>
                            <a:schemeClr val="dk1"/>
                          </a:solidFill>
                          <a:latin typeface="Comic Sans MS"/>
                        </a:defRPr>
                      </a:lvl9pPr>
                    </a:lstStyle>
                    <a:p>
                      <a:pPr algn="ctr"/>
                      <a:r>
                        <a:rPr lang="en-US" altLang="zh-CN" sz="2400" dirty="0"/>
                        <a:t>…</a:t>
                      </a:r>
                      <a:endParaRPr lang="en-US" sz="2400" dirty="0"/>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CC99">
                        <a:tint val="20000"/>
                      </a:srgbClr>
                    </a:solidFill>
                  </a:tcPr>
                </a:tc>
                <a:tc>
                  <a:txBody>
                    <a:bodyPr/>
                    <a:lstStyle>
                      <a:lvl1pPr marL="0" algn="l" defTabSz="914400" rtl="0" eaLnBrk="1" latinLnBrk="0" hangingPunct="1">
                        <a:defRPr sz="1800" kern="1200">
                          <a:solidFill>
                            <a:schemeClr val="dk1"/>
                          </a:solidFill>
                          <a:latin typeface="Comic Sans MS"/>
                        </a:defRPr>
                      </a:lvl1pPr>
                      <a:lvl2pPr marL="457200" algn="l" defTabSz="914400" rtl="0" eaLnBrk="1" latinLnBrk="0" hangingPunct="1">
                        <a:defRPr sz="1800" kern="1200">
                          <a:solidFill>
                            <a:schemeClr val="dk1"/>
                          </a:solidFill>
                          <a:latin typeface="Comic Sans MS"/>
                        </a:defRPr>
                      </a:lvl2pPr>
                      <a:lvl3pPr marL="914400" algn="l" defTabSz="914400" rtl="0" eaLnBrk="1" latinLnBrk="0" hangingPunct="1">
                        <a:defRPr sz="1800" kern="1200">
                          <a:solidFill>
                            <a:schemeClr val="dk1"/>
                          </a:solidFill>
                          <a:latin typeface="Comic Sans MS"/>
                        </a:defRPr>
                      </a:lvl3pPr>
                      <a:lvl4pPr marL="1371600" algn="l" defTabSz="914400" rtl="0" eaLnBrk="1" latinLnBrk="0" hangingPunct="1">
                        <a:defRPr sz="1800" kern="1200">
                          <a:solidFill>
                            <a:schemeClr val="dk1"/>
                          </a:solidFill>
                          <a:latin typeface="Comic Sans MS"/>
                        </a:defRPr>
                      </a:lvl4pPr>
                      <a:lvl5pPr marL="1828800" algn="l" defTabSz="914400" rtl="0" eaLnBrk="1" latinLnBrk="0" hangingPunct="1">
                        <a:defRPr sz="1800" kern="1200">
                          <a:solidFill>
                            <a:schemeClr val="dk1"/>
                          </a:solidFill>
                          <a:latin typeface="Comic Sans MS"/>
                        </a:defRPr>
                      </a:lvl5pPr>
                      <a:lvl6pPr marL="2286000" algn="l" defTabSz="914400" rtl="0" eaLnBrk="1" latinLnBrk="0" hangingPunct="1">
                        <a:defRPr sz="1800" kern="1200">
                          <a:solidFill>
                            <a:schemeClr val="dk1"/>
                          </a:solidFill>
                          <a:latin typeface="Comic Sans MS"/>
                        </a:defRPr>
                      </a:lvl6pPr>
                      <a:lvl7pPr marL="2743200" algn="l" defTabSz="914400" rtl="0" eaLnBrk="1" latinLnBrk="0" hangingPunct="1">
                        <a:defRPr sz="1800" kern="1200">
                          <a:solidFill>
                            <a:schemeClr val="dk1"/>
                          </a:solidFill>
                          <a:latin typeface="Comic Sans MS"/>
                        </a:defRPr>
                      </a:lvl7pPr>
                      <a:lvl8pPr marL="3200400" algn="l" defTabSz="914400" rtl="0" eaLnBrk="1" latinLnBrk="0" hangingPunct="1">
                        <a:defRPr sz="1800" kern="1200">
                          <a:solidFill>
                            <a:schemeClr val="dk1"/>
                          </a:solidFill>
                          <a:latin typeface="Comic Sans MS"/>
                        </a:defRPr>
                      </a:lvl8pPr>
                      <a:lvl9pPr marL="3657600" algn="l" defTabSz="914400" rtl="0" eaLnBrk="1" latinLnBrk="0" hangingPunct="1">
                        <a:defRPr sz="1800" kern="1200">
                          <a:solidFill>
                            <a:schemeClr val="dk1"/>
                          </a:solidFill>
                          <a:latin typeface="Comic Sans MS"/>
                        </a:defRPr>
                      </a:lvl9pPr>
                    </a:lstStyle>
                    <a:p>
                      <a:pPr algn="ctr"/>
                      <a:r>
                        <a:rPr lang="en-US" altLang="zh-CN" sz="2400" dirty="0"/>
                        <a:t>…</a:t>
                      </a:r>
                      <a:endParaRPr lang="en-US" sz="2400" dirty="0"/>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CC99">
                        <a:tint val="20000"/>
                      </a:srgbClr>
                    </a:solidFill>
                  </a:tcPr>
                </a:tc>
                <a:extLst>
                  <a:ext uri="{0D108BD9-81ED-4DB2-BD59-A6C34878D82A}">
                    <a16:rowId xmlns:a16="http://schemas.microsoft.com/office/drawing/2014/main" val="1291646945"/>
                  </a:ext>
                </a:extLst>
              </a:tr>
            </a:tbl>
          </a:graphicData>
        </a:graphic>
      </p:graphicFrame>
    </p:spTree>
    <p:extLst>
      <p:ext uri="{BB962C8B-B14F-4D97-AF65-F5344CB8AC3E}">
        <p14:creationId xmlns:p14="http://schemas.microsoft.com/office/powerpoint/2010/main" val="1177958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CC3487D-D6D5-A04C-94F1-8FE8E59FD796}"/>
              </a:ext>
            </a:extLst>
          </p:cNvPr>
          <p:cNvSpPr>
            <a:spLocks noGrp="1"/>
          </p:cNvSpPr>
          <p:nvPr>
            <p:ph type="body" sz="quarter" idx="10"/>
          </p:nvPr>
        </p:nvSpPr>
        <p:spPr>
          <a:xfrm>
            <a:off x="1138136" y="160675"/>
            <a:ext cx="9142927" cy="914400"/>
          </a:xfrm>
        </p:spPr>
        <p:txBody>
          <a:bodyPr/>
          <a:lstStyle/>
          <a:p>
            <a:r>
              <a:rPr lang="en-US" altLang="zh-CN" sz="3200" dirty="0">
                <a:solidFill>
                  <a:schemeClr val="accent1"/>
                </a:solidFill>
                <a:latin typeface="Comic Sans MS" panose="030F0902030302020204" pitchFamily="66" charset="0"/>
              </a:rPr>
              <a:t>Recall:</a:t>
            </a:r>
            <a:r>
              <a:rPr lang="zh-CN" altLang="en-US" sz="3200" dirty="0">
                <a:solidFill>
                  <a:schemeClr val="accent1"/>
                </a:solidFill>
                <a:latin typeface="Comic Sans MS" panose="030F0902030302020204" pitchFamily="66" charset="0"/>
              </a:rPr>
              <a:t> </a:t>
            </a:r>
            <a:r>
              <a:rPr lang="en-US" sz="3200" dirty="0">
                <a:solidFill>
                  <a:schemeClr val="accent1"/>
                </a:solidFill>
                <a:latin typeface="Comic Sans MS" panose="030F0902030302020204" pitchFamily="66" charset="0"/>
              </a:rPr>
              <a:t>Internet Physical Infrastructure</a:t>
            </a:r>
            <a:endParaRPr lang="en-US" sz="3200" dirty="0">
              <a:solidFill>
                <a:srgbClr val="FF0000"/>
              </a:solidFill>
              <a:latin typeface="Comic Sans MS" panose="030F0902030302020204" pitchFamily="66" charset="0"/>
            </a:endParaRPr>
          </a:p>
        </p:txBody>
      </p:sp>
      <p:sp>
        <p:nvSpPr>
          <p:cNvPr id="7" name="Slide Number Placeholder 5">
            <a:extLst>
              <a:ext uri="{FF2B5EF4-FFF2-40B4-BE49-F238E27FC236}">
                <a16:creationId xmlns:a16="http://schemas.microsoft.com/office/drawing/2014/main" id="{D2138ACD-20AD-9E49-9CD8-656901E254A0}"/>
              </a:ext>
            </a:extLst>
          </p:cNvPr>
          <p:cNvSpPr txBox="1">
            <a:spLocks/>
          </p:cNvSpPr>
          <p:nvPr/>
        </p:nvSpPr>
        <p:spPr>
          <a:xfrm>
            <a:off x="11488848" y="6039465"/>
            <a:ext cx="703152"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500" kern="1200">
                <a:solidFill>
                  <a:schemeClr val="tx1"/>
                </a:solidFill>
                <a:latin typeface="Times New Roman" charset="0"/>
                <a:ea typeface="ＭＳ Ｐゴシック" charset="-128"/>
                <a:cs typeface="+mn-cs"/>
              </a:defRPr>
            </a:lvl1pPr>
            <a:lvl2pPr marL="742950" indent="-285750" algn="l" defTabSz="914400" rtl="0" eaLnBrk="1" latinLnBrk="0" hangingPunct="1">
              <a:defRPr sz="500" kern="1200">
                <a:solidFill>
                  <a:schemeClr val="tx1"/>
                </a:solidFill>
                <a:latin typeface="Times New Roman" charset="0"/>
                <a:ea typeface="ＭＳ Ｐゴシック" charset="-128"/>
                <a:cs typeface="+mn-cs"/>
              </a:defRPr>
            </a:lvl2pPr>
            <a:lvl3pPr marL="1143000" indent="-228600" algn="l" defTabSz="914400" rtl="0" eaLnBrk="1" latinLnBrk="0" hangingPunct="1">
              <a:defRPr sz="500" kern="1200">
                <a:solidFill>
                  <a:schemeClr val="tx1"/>
                </a:solidFill>
                <a:latin typeface="Times New Roman" charset="0"/>
                <a:ea typeface="ＭＳ Ｐゴシック" charset="-128"/>
                <a:cs typeface="+mn-cs"/>
              </a:defRPr>
            </a:lvl3pPr>
            <a:lvl4pPr marL="1600200" indent="-228600" algn="l" defTabSz="914400" rtl="0" eaLnBrk="1" latinLnBrk="0" hangingPunct="1">
              <a:defRPr sz="500" kern="1200">
                <a:solidFill>
                  <a:schemeClr val="tx1"/>
                </a:solidFill>
                <a:latin typeface="Times New Roman" charset="0"/>
                <a:ea typeface="ＭＳ Ｐゴシック" charset="-128"/>
                <a:cs typeface="+mn-cs"/>
              </a:defRPr>
            </a:lvl4pPr>
            <a:lvl5pPr marL="2057400" indent="-228600" algn="l" defTabSz="914400" rtl="0" eaLnBrk="1" latinLnBrk="0" hangingPunct="1">
              <a:defRPr sz="500" kern="1200">
                <a:solidFill>
                  <a:schemeClr val="tx1"/>
                </a:solidFill>
                <a:latin typeface="Times New Roman" charset="0"/>
                <a:ea typeface="ＭＳ Ｐゴシック" charset="-128"/>
                <a:cs typeface="+mn-cs"/>
              </a:defRPr>
            </a:lvl5pPr>
            <a:lvl6pPr marL="25146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6pPr>
            <a:lvl7pPr marL="29718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7pPr>
            <a:lvl8pPr marL="34290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8pPr>
            <a:lvl9pPr marL="38862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9pPr>
          </a:lstStyle>
          <a:p>
            <a:pPr algn="r"/>
            <a:fld id="{7CBD4323-42A0-E54E-9D59-E221C7814D01}" type="slidenum">
              <a:rPr lang="en-US" altLang="x-none" sz="1600" smtClean="0">
                <a:latin typeface="Tahoma" charset="0"/>
              </a:rPr>
              <a:pPr algn="r"/>
              <a:t>50</a:t>
            </a:fld>
            <a:endParaRPr lang="en-US" altLang="x-none" sz="1600" dirty="0">
              <a:latin typeface="Tahoma" charset="0"/>
            </a:endParaRPr>
          </a:p>
        </p:txBody>
      </p:sp>
      <p:grpSp>
        <p:nvGrpSpPr>
          <p:cNvPr id="344" name="Group 7">
            <a:extLst>
              <a:ext uri="{FF2B5EF4-FFF2-40B4-BE49-F238E27FC236}">
                <a16:creationId xmlns:a16="http://schemas.microsoft.com/office/drawing/2014/main" id="{14BD8B16-1237-0A4B-A067-A67C8B36F8C5}"/>
              </a:ext>
            </a:extLst>
          </p:cNvPr>
          <p:cNvGrpSpPr>
            <a:grpSpLocks/>
          </p:cNvGrpSpPr>
          <p:nvPr/>
        </p:nvGrpSpPr>
        <p:grpSpPr bwMode="auto">
          <a:xfrm>
            <a:off x="8562573" y="4074035"/>
            <a:ext cx="1752600" cy="1219200"/>
            <a:chOff x="7245350" y="4273550"/>
            <a:chExt cx="1181100" cy="806450"/>
          </a:xfrm>
        </p:grpSpPr>
        <p:grpSp>
          <p:nvGrpSpPr>
            <p:cNvPr id="345" name="Group 4">
              <a:extLst>
                <a:ext uri="{FF2B5EF4-FFF2-40B4-BE49-F238E27FC236}">
                  <a16:creationId xmlns:a16="http://schemas.microsoft.com/office/drawing/2014/main" id="{5B014218-1592-4F41-AA86-A20A53F44BBD}"/>
                </a:ext>
              </a:extLst>
            </p:cNvPr>
            <p:cNvGrpSpPr>
              <a:grpSpLocks/>
            </p:cNvGrpSpPr>
            <p:nvPr/>
          </p:nvGrpSpPr>
          <p:grpSpPr bwMode="auto">
            <a:xfrm>
              <a:off x="7245350" y="4273550"/>
              <a:ext cx="1176862" cy="733003"/>
              <a:chOff x="628" y="1878"/>
              <a:chExt cx="833" cy="499"/>
            </a:xfrm>
          </p:grpSpPr>
          <p:sp>
            <p:nvSpPr>
              <p:cNvPr id="363" name="Oval 5">
                <a:extLst>
                  <a:ext uri="{FF2B5EF4-FFF2-40B4-BE49-F238E27FC236}">
                    <a16:creationId xmlns:a16="http://schemas.microsoft.com/office/drawing/2014/main" id="{55F5D023-8097-E04B-9A67-1983EAE33FB1}"/>
                  </a:ext>
                </a:extLst>
              </p:cNvPr>
              <p:cNvSpPr>
                <a:spLocks noChangeArrowheads="1"/>
              </p:cNvSpPr>
              <p:nvPr/>
            </p:nvSpPr>
            <p:spPr bwMode="auto">
              <a:xfrm>
                <a:off x="912" y="1878"/>
                <a:ext cx="363" cy="206"/>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364" name="Oval 6">
                <a:extLst>
                  <a:ext uri="{FF2B5EF4-FFF2-40B4-BE49-F238E27FC236}">
                    <a16:creationId xmlns:a16="http://schemas.microsoft.com/office/drawing/2014/main" id="{7D6BA546-9EF0-8B40-98FF-3592AA133130}"/>
                  </a:ext>
                </a:extLst>
              </p:cNvPr>
              <p:cNvSpPr>
                <a:spLocks noChangeArrowheads="1"/>
              </p:cNvSpPr>
              <p:nvPr/>
            </p:nvSpPr>
            <p:spPr bwMode="auto">
              <a:xfrm>
                <a:off x="713" y="1932"/>
                <a:ext cx="278" cy="207"/>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365" name="Oval 7">
                <a:extLst>
                  <a:ext uri="{FF2B5EF4-FFF2-40B4-BE49-F238E27FC236}">
                    <a16:creationId xmlns:a16="http://schemas.microsoft.com/office/drawing/2014/main" id="{48206CF2-AF3A-D246-BC0E-4118193A0E7E}"/>
                  </a:ext>
                </a:extLst>
              </p:cNvPr>
              <p:cNvSpPr>
                <a:spLocks noChangeArrowheads="1"/>
              </p:cNvSpPr>
              <p:nvPr/>
            </p:nvSpPr>
            <p:spPr bwMode="auto">
              <a:xfrm>
                <a:off x="628" y="2056"/>
                <a:ext cx="188" cy="169"/>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366" name="Oval 8">
                <a:extLst>
                  <a:ext uri="{FF2B5EF4-FFF2-40B4-BE49-F238E27FC236}">
                    <a16:creationId xmlns:a16="http://schemas.microsoft.com/office/drawing/2014/main" id="{B1093A63-F4E3-C646-BFEC-59ACA941BF45}"/>
                  </a:ext>
                </a:extLst>
              </p:cNvPr>
              <p:cNvSpPr>
                <a:spLocks noChangeArrowheads="1"/>
              </p:cNvSpPr>
              <p:nvPr/>
            </p:nvSpPr>
            <p:spPr bwMode="auto">
              <a:xfrm>
                <a:off x="685" y="2131"/>
                <a:ext cx="282" cy="182"/>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367" name="Oval 9">
                <a:extLst>
                  <a:ext uri="{FF2B5EF4-FFF2-40B4-BE49-F238E27FC236}">
                    <a16:creationId xmlns:a16="http://schemas.microsoft.com/office/drawing/2014/main" id="{64C04EE0-1EEA-3940-9EAA-2112CDE8F7D2}"/>
                  </a:ext>
                </a:extLst>
              </p:cNvPr>
              <p:cNvSpPr>
                <a:spLocks noChangeArrowheads="1"/>
              </p:cNvSpPr>
              <p:nvPr/>
            </p:nvSpPr>
            <p:spPr bwMode="auto">
              <a:xfrm>
                <a:off x="884" y="2161"/>
                <a:ext cx="422" cy="216"/>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368" name="Oval 10">
                <a:extLst>
                  <a:ext uri="{FF2B5EF4-FFF2-40B4-BE49-F238E27FC236}">
                    <a16:creationId xmlns:a16="http://schemas.microsoft.com/office/drawing/2014/main" id="{486066BA-355A-ED43-9E68-765645BDB4FE}"/>
                  </a:ext>
                </a:extLst>
              </p:cNvPr>
              <p:cNvSpPr>
                <a:spLocks noChangeArrowheads="1"/>
              </p:cNvSpPr>
              <p:nvPr/>
            </p:nvSpPr>
            <p:spPr bwMode="auto">
              <a:xfrm>
                <a:off x="1152" y="1938"/>
                <a:ext cx="271" cy="162"/>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369" name="Oval 11">
                <a:extLst>
                  <a:ext uri="{FF2B5EF4-FFF2-40B4-BE49-F238E27FC236}">
                    <a16:creationId xmlns:a16="http://schemas.microsoft.com/office/drawing/2014/main" id="{64C381ED-DD30-814F-97DF-DF376F7BC74D}"/>
                  </a:ext>
                </a:extLst>
              </p:cNvPr>
              <p:cNvSpPr>
                <a:spLocks noChangeArrowheads="1"/>
              </p:cNvSpPr>
              <p:nvPr/>
            </p:nvSpPr>
            <p:spPr bwMode="auto">
              <a:xfrm>
                <a:off x="1193" y="2042"/>
                <a:ext cx="268" cy="163"/>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370" name="Oval 12">
                <a:extLst>
                  <a:ext uri="{FF2B5EF4-FFF2-40B4-BE49-F238E27FC236}">
                    <a16:creationId xmlns:a16="http://schemas.microsoft.com/office/drawing/2014/main" id="{4817DACF-BAC8-FD49-AFF5-529486BE5AC2}"/>
                  </a:ext>
                </a:extLst>
              </p:cNvPr>
              <p:cNvSpPr>
                <a:spLocks noChangeArrowheads="1"/>
              </p:cNvSpPr>
              <p:nvPr/>
            </p:nvSpPr>
            <p:spPr bwMode="auto">
              <a:xfrm>
                <a:off x="1169" y="2076"/>
                <a:ext cx="266" cy="267"/>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371" name="Oval 13">
                <a:extLst>
                  <a:ext uri="{FF2B5EF4-FFF2-40B4-BE49-F238E27FC236}">
                    <a16:creationId xmlns:a16="http://schemas.microsoft.com/office/drawing/2014/main" id="{8DB03C89-4D71-C947-B75D-A6B522F8AF48}"/>
                  </a:ext>
                </a:extLst>
              </p:cNvPr>
              <p:cNvSpPr>
                <a:spLocks noChangeArrowheads="1"/>
              </p:cNvSpPr>
              <p:nvPr/>
            </p:nvSpPr>
            <p:spPr bwMode="auto">
              <a:xfrm>
                <a:off x="779" y="1996"/>
                <a:ext cx="541" cy="267"/>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grpSp>
        <p:grpSp>
          <p:nvGrpSpPr>
            <p:cNvPr id="346" name="Group 14">
              <a:extLst>
                <a:ext uri="{FF2B5EF4-FFF2-40B4-BE49-F238E27FC236}">
                  <a16:creationId xmlns:a16="http://schemas.microsoft.com/office/drawing/2014/main" id="{265F1A6E-98E9-5F48-A4EC-D46C0A29EC57}"/>
                </a:ext>
              </a:extLst>
            </p:cNvPr>
            <p:cNvGrpSpPr>
              <a:grpSpLocks/>
            </p:cNvGrpSpPr>
            <p:nvPr/>
          </p:nvGrpSpPr>
          <p:grpSpPr bwMode="auto">
            <a:xfrm>
              <a:off x="7245350" y="4341121"/>
              <a:ext cx="1181100" cy="738879"/>
              <a:chOff x="628" y="1876"/>
              <a:chExt cx="836" cy="503"/>
            </a:xfrm>
          </p:grpSpPr>
          <p:sp>
            <p:nvSpPr>
              <p:cNvPr id="347" name="Arc 15">
                <a:extLst>
                  <a:ext uri="{FF2B5EF4-FFF2-40B4-BE49-F238E27FC236}">
                    <a16:creationId xmlns:a16="http://schemas.microsoft.com/office/drawing/2014/main" id="{AE9BC254-A842-4344-B3CD-AD98DA366A25}"/>
                  </a:ext>
                </a:extLst>
              </p:cNvPr>
              <p:cNvSpPr>
                <a:spLocks/>
              </p:cNvSpPr>
              <p:nvPr/>
            </p:nvSpPr>
            <p:spPr bwMode="auto">
              <a:xfrm>
                <a:off x="921" y="1876"/>
                <a:ext cx="346" cy="104"/>
              </a:xfrm>
              <a:custGeom>
                <a:avLst/>
                <a:gdLst>
                  <a:gd name="T0" fmla="*/ 0 w 40736"/>
                  <a:gd name="T1" fmla="*/ 0 h 21600"/>
                  <a:gd name="T2" fmla="*/ 0 w 40736"/>
                  <a:gd name="T3" fmla="*/ 0 h 21600"/>
                  <a:gd name="T4" fmla="*/ 0 w 40736"/>
                  <a:gd name="T5" fmla="*/ 0 h 21600"/>
                  <a:gd name="T6" fmla="*/ 0 60000 65536"/>
                  <a:gd name="T7" fmla="*/ 0 60000 65536"/>
                  <a:gd name="T8" fmla="*/ 0 60000 65536"/>
                  <a:gd name="T9" fmla="*/ 0 w 40736"/>
                  <a:gd name="T10" fmla="*/ 0 h 21600"/>
                  <a:gd name="T11" fmla="*/ 40736 w 40736"/>
                  <a:gd name="T12" fmla="*/ 21600 h 21600"/>
                </a:gdLst>
                <a:ahLst/>
                <a:cxnLst>
                  <a:cxn ang="T6">
                    <a:pos x="T0" y="T1"/>
                  </a:cxn>
                  <a:cxn ang="T7">
                    <a:pos x="T2" y="T3"/>
                  </a:cxn>
                  <a:cxn ang="T8">
                    <a:pos x="T4" y="T5"/>
                  </a:cxn>
                </a:cxnLst>
                <a:rect l="T9" t="T10" r="T11" b="T12"/>
                <a:pathLst>
                  <a:path w="40736" h="21600" fill="none" extrusionOk="0">
                    <a:moveTo>
                      <a:pt x="0" y="14968"/>
                    </a:moveTo>
                    <a:cubicBezTo>
                      <a:pt x="2878" y="6046"/>
                      <a:pt x="11182" y="-1"/>
                      <a:pt x="20557" y="0"/>
                    </a:cubicBezTo>
                    <a:cubicBezTo>
                      <a:pt x="29513" y="0"/>
                      <a:pt x="37541" y="5528"/>
                      <a:pt x="40736" y="13895"/>
                    </a:cubicBezTo>
                  </a:path>
                  <a:path w="40736" h="21600" stroke="0" extrusionOk="0">
                    <a:moveTo>
                      <a:pt x="0" y="14968"/>
                    </a:moveTo>
                    <a:cubicBezTo>
                      <a:pt x="2878" y="6046"/>
                      <a:pt x="11182" y="-1"/>
                      <a:pt x="20557" y="0"/>
                    </a:cubicBezTo>
                    <a:cubicBezTo>
                      <a:pt x="29513" y="0"/>
                      <a:pt x="37541" y="5528"/>
                      <a:pt x="40736" y="13895"/>
                    </a:cubicBezTo>
                    <a:lnTo>
                      <a:pt x="20557" y="21600"/>
                    </a:lnTo>
                    <a:lnTo>
                      <a:pt x="0" y="14968"/>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348" name="Arc 16">
                <a:extLst>
                  <a:ext uri="{FF2B5EF4-FFF2-40B4-BE49-F238E27FC236}">
                    <a16:creationId xmlns:a16="http://schemas.microsoft.com/office/drawing/2014/main" id="{FA2C70C3-11BB-264F-8AF4-0AE7CEBFE059}"/>
                  </a:ext>
                </a:extLst>
              </p:cNvPr>
              <p:cNvSpPr>
                <a:spLocks/>
              </p:cNvSpPr>
              <p:nvPr/>
            </p:nvSpPr>
            <p:spPr bwMode="auto">
              <a:xfrm>
                <a:off x="923" y="1878"/>
                <a:ext cx="342" cy="102"/>
              </a:xfrm>
              <a:custGeom>
                <a:avLst/>
                <a:gdLst>
                  <a:gd name="T0" fmla="*/ 0 w 40698"/>
                  <a:gd name="T1" fmla="*/ 0 h 21600"/>
                  <a:gd name="T2" fmla="*/ 0 w 40698"/>
                  <a:gd name="T3" fmla="*/ 0 h 21600"/>
                  <a:gd name="T4" fmla="*/ 0 w 40698"/>
                  <a:gd name="T5" fmla="*/ 0 h 21600"/>
                  <a:gd name="T6" fmla="*/ 0 60000 65536"/>
                  <a:gd name="T7" fmla="*/ 0 60000 65536"/>
                  <a:gd name="T8" fmla="*/ 0 60000 65536"/>
                  <a:gd name="T9" fmla="*/ 0 w 40698"/>
                  <a:gd name="T10" fmla="*/ 0 h 21600"/>
                  <a:gd name="T11" fmla="*/ 40698 w 40698"/>
                  <a:gd name="T12" fmla="*/ 21600 h 21600"/>
                </a:gdLst>
                <a:ahLst/>
                <a:cxnLst>
                  <a:cxn ang="T6">
                    <a:pos x="T0" y="T1"/>
                  </a:cxn>
                  <a:cxn ang="T7">
                    <a:pos x="T2" y="T3"/>
                  </a:cxn>
                  <a:cxn ang="T8">
                    <a:pos x="T4" y="T5"/>
                  </a:cxn>
                </a:cxnLst>
                <a:rect l="T9" t="T10" r="T11" b="T12"/>
                <a:pathLst>
                  <a:path w="40698" h="21600" fill="none" extrusionOk="0">
                    <a:moveTo>
                      <a:pt x="-1" y="14916"/>
                    </a:moveTo>
                    <a:cubicBezTo>
                      <a:pt x="2894" y="6021"/>
                      <a:pt x="11185" y="-1"/>
                      <a:pt x="20540" y="0"/>
                    </a:cubicBezTo>
                    <a:cubicBezTo>
                      <a:pt x="29474" y="0"/>
                      <a:pt x="37487" y="5501"/>
                      <a:pt x="40697" y="13839"/>
                    </a:cubicBezTo>
                  </a:path>
                  <a:path w="40698" h="21600" stroke="0" extrusionOk="0">
                    <a:moveTo>
                      <a:pt x="-1" y="14916"/>
                    </a:moveTo>
                    <a:cubicBezTo>
                      <a:pt x="2894" y="6021"/>
                      <a:pt x="11185" y="-1"/>
                      <a:pt x="20540" y="0"/>
                    </a:cubicBezTo>
                    <a:cubicBezTo>
                      <a:pt x="29474" y="0"/>
                      <a:pt x="37487" y="5501"/>
                      <a:pt x="40697" y="13839"/>
                    </a:cubicBezTo>
                    <a:lnTo>
                      <a:pt x="20540" y="21600"/>
                    </a:lnTo>
                    <a:lnTo>
                      <a:pt x="-1" y="14916"/>
                    </a:lnTo>
                    <a:close/>
                  </a:path>
                </a:pathLst>
              </a:custGeom>
              <a:solidFill>
                <a:srgbClr val="E7EDED"/>
              </a:solidFill>
              <a:ln w="6350">
                <a:solidFill>
                  <a:srgbClr val="6C8F93"/>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349" name="Arc 17">
                <a:extLst>
                  <a:ext uri="{FF2B5EF4-FFF2-40B4-BE49-F238E27FC236}">
                    <a16:creationId xmlns:a16="http://schemas.microsoft.com/office/drawing/2014/main" id="{3DAE0E75-3E8E-A847-B224-A4F820261F71}"/>
                  </a:ext>
                </a:extLst>
              </p:cNvPr>
              <p:cNvSpPr>
                <a:spLocks/>
              </p:cNvSpPr>
              <p:nvPr/>
            </p:nvSpPr>
            <p:spPr bwMode="auto">
              <a:xfrm>
                <a:off x="713" y="1930"/>
                <a:ext cx="214" cy="126"/>
              </a:xfrm>
              <a:custGeom>
                <a:avLst/>
                <a:gdLst>
                  <a:gd name="T0" fmla="*/ 0 w 32990"/>
                  <a:gd name="T1" fmla="*/ 0 h 25945"/>
                  <a:gd name="T2" fmla="*/ 0 w 32990"/>
                  <a:gd name="T3" fmla="*/ 0 h 25945"/>
                  <a:gd name="T4" fmla="*/ 0 w 32990"/>
                  <a:gd name="T5" fmla="*/ 0 h 25945"/>
                  <a:gd name="T6" fmla="*/ 0 60000 65536"/>
                  <a:gd name="T7" fmla="*/ 0 60000 65536"/>
                  <a:gd name="T8" fmla="*/ 0 60000 65536"/>
                  <a:gd name="T9" fmla="*/ 0 w 32990"/>
                  <a:gd name="T10" fmla="*/ 0 h 25945"/>
                  <a:gd name="T11" fmla="*/ 32990 w 32990"/>
                  <a:gd name="T12" fmla="*/ 25945 h 25945"/>
                </a:gdLst>
                <a:ahLst/>
                <a:cxnLst>
                  <a:cxn ang="T6">
                    <a:pos x="T0" y="T1"/>
                  </a:cxn>
                  <a:cxn ang="T7">
                    <a:pos x="T2" y="T3"/>
                  </a:cxn>
                  <a:cxn ang="T8">
                    <a:pos x="T4" y="T5"/>
                  </a:cxn>
                </a:cxnLst>
                <a:rect l="T9" t="T10" r="T11" b="T12"/>
                <a:pathLst>
                  <a:path w="32990" h="25945" fill="none" extrusionOk="0">
                    <a:moveTo>
                      <a:pt x="441" y="25945"/>
                    </a:moveTo>
                    <a:cubicBezTo>
                      <a:pt x="147" y="24515"/>
                      <a:pt x="0" y="23059"/>
                      <a:pt x="0" y="21600"/>
                    </a:cubicBezTo>
                    <a:cubicBezTo>
                      <a:pt x="0" y="9670"/>
                      <a:pt x="9670" y="0"/>
                      <a:pt x="21600" y="0"/>
                    </a:cubicBezTo>
                    <a:cubicBezTo>
                      <a:pt x="25625" y="-1"/>
                      <a:pt x="29569" y="1124"/>
                      <a:pt x="32989" y="3247"/>
                    </a:cubicBezTo>
                  </a:path>
                  <a:path w="32990" h="25945" stroke="0" extrusionOk="0">
                    <a:moveTo>
                      <a:pt x="441" y="25945"/>
                    </a:moveTo>
                    <a:cubicBezTo>
                      <a:pt x="147" y="24515"/>
                      <a:pt x="0" y="23059"/>
                      <a:pt x="0" y="21600"/>
                    </a:cubicBezTo>
                    <a:cubicBezTo>
                      <a:pt x="0" y="9670"/>
                      <a:pt x="9670" y="0"/>
                      <a:pt x="21600" y="0"/>
                    </a:cubicBezTo>
                    <a:cubicBezTo>
                      <a:pt x="25625" y="-1"/>
                      <a:pt x="29569" y="1124"/>
                      <a:pt x="32989" y="3247"/>
                    </a:cubicBezTo>
                    <a:lnTo>
                      <a:pt x="21600" y="21600"/>
                    </a:lnTo>
                    <a:lnTo>
                      <a:pt x="441" y="25945"/>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350" name="Arc 18">
                <a:extLst>
                  <a:ext uri="{FF2B5EF4-FFF2-40B4-BE49-F238E27FC236}">
                    <a16:creationId xmlns:a16="http://schemas.microsoft.com/office/drawing/2014/main" id="{BC92AED0-5DF1-8D40-9E0E-001D228C9C06}"/>
                  </a:ext>
                </a:extLst>
              </p:cNvPr>
              <p:cNvSpPr>
                <a:spLocks/>
              </p:cNvSpPr>
              <p:nvPr/>
            </p:nvSpPr>
            <p:spPr bwMode="auto">
              <a:xfrm>
                <a:off x="715" y="1932"/>
                <a:ext cx="211" cy="123"/>
              </a:xfrm>
              <a:custGeom>
                <a:avLst/>
                <a:gdLst>
                  <a:gd name="T0" fmla="*/ 0 w 32950"/>
                  <a:gd name="T1" fmla="*/ 0 h 25966"/>
                  <a:gd name="T2" fmla="*/ 0 w 32950"/>
                  <a:gd name="T3" fmla="*/ 0 h 25966"/>
                  <a:gd name="T4" fmla="*/ 0 w 32950"/>
                  <a:gd name="T5" fmla="*/ 0 h 25966"/>
                  <a:gd name="T6" fmla="*/ 0 60000 65536"/>
                  <a:gd name="T7" fmla="*/ 0 60000 65536"/>
                  <a:gd name="T8" fmla="*/ 0 60000 65536"/>
                  <a:gd name="T9" fmla="*/ 0 w 32950"/>
                  <a:gd name="T10" fmla="*/ 0 h 25966"/>
                  <a:gd name="T11" fmla="*/ 32950 w 32950"/>
                  <a:gd name="T12" fmla="*/ 25966 h 25966"/>
                </a:gdLst>
                <a:ahLst/>
                <a:cxnLst>
                  <a:cxn ang="T6">
                    <a:pos x="T0" y="T1"/>
                  </a:cxn>
                  <a:cxn ang="T7">
                    <a:pos x="T2" y="T3"/>
                  </a:cxn>
                  <a:cxn ang="T8">
                    <a:pos x="T4" y="T5"/>
                  </a:cxn>
                </a:cxnLst>
                <a:rect l="T9" t="T10" r="T11" b="T12"/>
                <a:pathLst>
                  <a:path w="32950" h="25966" fill="none" extrusionOk="0">
                    <a:moveTo>
                      <a:pt x="445" y="25966"/>
                    </a:moveTo>
                    <a:cubicBezTo>
                      <a:pt x="149" y="24529"/>
                      <a:pt x="0" y="23066"/>
                      <a:pt x="0" y="21600"/>
                    </a:cubicBezTo>
                    <a:cubicBezTo>
                      <a:pt x="0" y="9670"/>
                      <a:pt x="9670" y="0"/>
                      <a:pt x="21600" y="0"/>
                    </a:cubicBezTo>
                    <a:cubicBezTo>
                      <a:pt x="25608" y="-1"/>
                      <a:pt x="29538" y="1115"/>
                      <a:pt x="32949" y="3222"/>
                    </a:cubicBezTo>
                  </a:path>
                  <a:path w="32950" h="25966" stroke="0" extrusionOk="0">
                    <a:moveTo>
                      <a:pt x="445" y="25966"/>
                    </a:moveTo>
                    <a:cubicBezTo>
                      <a:pt x="149" y="24529"/>
                      <a:pt x="0" y="23066"/>
                      <a:pt x="0" y="21600"/>
                    </a:cubicBezTo>
                    <a:cubicBezTo>
                      <a:pt x="0" y="9670"/>
                      <a:pt x="9670" y="0"/>
                      <a:pt x="21600" y="0"/>
                    </a:cubicBezTo>
                    <a:cubicBezTo>
                      <a:pt x="25608" y="-1"/>
                      <a:pt x="29538" y="1115"/>
                      <a:pt x="32949" y="3222"/>
                    </a:cubicBezTo>
                    <a:lnTo>
                      <a:pt x="21600" y="21600"/>
                    </a:lnTo>
                    <a:lnTo>
                      <a:pt x="445" y="25966"/>
                    </a:lnTo>
                    <a:close/>
                  </a:path>
                </a:pathLst>
              </a:custGeom>
              <a:solidFill>
                <a:srgbClr val="E7EDED"/>
              </a:solidFill>
              <a:ln w="6350">
                <a:solidFill>
                  <a:srgbClr val="6C8F93"/>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351" name="Arc 19">
                <a:extLst>
                  <a:ext uri="{FF2B5EF4-FFF2-40B4-BE49-F238E27FC236}">
                    <a16:creationId xmlns:a16="http://schemas.microsoft.com/office/drawing/2014/main" id="{1576F40D-291F-9748-A6C4-CE13650B7326}"/>
                  </a:ext>
                </a:extLst>
              </p:cNvPr>
              <p:cNvSpPr>
                <a:spLocks/>
              </p:cNvSpPr>
              <p:nvPr/>
            </p:nvSpPr>
            <p:spPr bwMode="auto">
              <a:xfrm>
                <a:off x="682" y="2217"/>
                <a:ext cx="216" cy="99"/>
              </a:xfrm>
              <a:custGeom>
                <a:avLst/>
                <a:gdLst>
                  <a:gd name="T0" fmla="*/ 0 w 32074"/>
                  <a:gd name="T1" fmla="*/ 0 h 22517"/>
                  <a:gd name="T2" fmla="*/ 0 w 32074"/>
                  <a:gd name="T3" fmla="*/ 0 h 22517"/>
                  <a:gd name="T4" fmla="*/ 0 w 32074"/>
                  <a:gd name="T5" fmla="*/ 0 h 22517"/>
                  <a:gd name="T6" fmla="*/ 0 60000 65536"/>
                  <a:gd name="T7" fmla="*/ 0 60000 65536"/>
                  <a:gd name="T8" fmla="*/ 0 60000 65536"/>
                  <a:gd name="T9" fmla="*/ 0 w 32074"/>
                  <a:gd name="T10" fmla="*/ 0 h 22517"/>
                  <a:gd name="T11" fmla="*/ 32074 w 32074"/>
                  <a:gd name="T12" fmla="*/ 22517 h 22517"/>
                </a:gdLst>
                <a:ahLst/>
                <a:cxnLst>
                  <a:cxn ang="T6">
                    <a:pos x="T0" y="T1"/>
                  </a:cxn>
                  <a:cxn ang="T7">
                    <a:pos x="T2" y="T3"/>
                  </a:cxn>
                  <a:cxn ang="T8">
                    <a:pos x="T4" y="T5"/>
                  </a:cxn>
                </a:cxnLst>
                <a:rect l="T9" t="T10" r="T11" b="T12"/>
                <a:pathLst>
                  <a:path w="32074" h="22517" fill="none" extrusionOk="0">
                    <a:moveTo>
                      <a:pt x="32073" y="19807"/>
                    </a:moveTo>
                    <a:cubicBezTo>
                      <a:pt x="28868" y="21584"/>
                      <a:pt x="25264" y="22516"/>
                      <a:pt x="21600" y="22517"/>
                    </a:cubicBezTo>
                    <a:cubicBezTo>
                      <a:pt x="9670" y="22517"/>
                      <a:pt x="0" y="12846"/>
                      <a:pt x="0" y="917"/>
                    </a:cubicBezTo>
                    <a:cubicBezTo>
                      <a:pt x="-1" y="611"/>
                      <a:pt x="6" y="305"/>
                      <a:pt x="19" y="0"/>
                    </a:cubicBezTo>
                  </a:path>
                  <a:path w="32074" h="22517" stroke="0" extrusionOk="0">
                    <a:moveTo>
                      <a:pt x="32073" y="19807"/>
                    </a:moveTo>
                    <a:cubicBezTo>
                      <a:pt x="28868" y="21584"/>
                      <a:pt x="25264" y="22516"/>
                      <a:pt x="21600" y="22517"/>
                    </a:cubicBezTo>
                    <a:cubicBezTo>
                      <a:pt x="9670" y="22517"/>
                      <a:pt x="0" y="12846"/>
                      <a:pt x="0" y="917"/>
                    </a:cubicBezTo>
                    <a:cubicBezTo>
                      <a:pt x="-1" y="611"/>
                      <a:pt x="6" y="305"/>
                      <a:pt x="19" y="0"/>
                    </a:cubicBezTo>
                    <a:lnTo>
                      <a:pt x="21600" y="917"/>
                    </a:lnTo>
                    <a:lnTo>
                      <a:pt x="32073" y="19807"/>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352" name="Arc 20">
                <a:extLst>
                  <a:ext uri="{FF2B5EF4-FFF2-40B4-BE49-F238E27FC236}">
                    <a16:creationId xmlns:a16="http://schemas.microsoft.com/office/drawing/2014/main" id="{D0D0D7DB-633B-9448-A1F3-0D4AFE887A51}"/>
                  </a:ext>
                </a:extLst>
              </p:cNvPr>
              <p:cNvSpPr>
                <a:spLocks/>
              </p:cNvSpPr>
              <p:nvPr/>
            </p:nvSpPr>
            <p:spPr bwMode="auto">
              <a:xfrm>
                <a:off x="684" y="2217"/>
                <a:ext cx="213" cy="96"/>
              </a:xfrm>
              <a:custGeom>
                <a:avLst/>
                <a:gdLst>
                  <a:gd name="T0" fmla="*/ 0 w 32013"/>
                  <a:gd name="T1" fmla="*/ 0 h 22524"/>
                  <a:gd name="T2" fmla="*/ 0 w 32013"/>
                  <a:gd name="T3" fmla="*/ 0 h 22524"/>
                  <a:gd name="T4" fmla="*/ 0 w 32013"/>
                  <a:gd name="T5" fmla="*/ 0 h 22524"/>
                  <a:gd name="T6" fmla="*/ 0 60000 65536"/>
                  <a:gd name="T7" fmla="*/ 0 60000 65536"/>
                  <a:gd name="T8" fmla="*/ 0 60000 65536"/>
                  <a:gd name="T9" fmla="*/ 0 w 32013"/>
                  <a:gd name="T10" fmla="*/ 0 h 22524"/>
                  <a:gd name="T11" fmla="*/ 32013 w 32013"/>
                  <a:gd name="T12" fmla="*/ 22524 h 22524"/>
                </a:gdLst>
                <a:ahLst/>
                <a:cxnLst>
                  <a:cxn ang="T6">
                    <a:pos x="T0" y="T1"/>
                  </a:cxn>
                  <a:cxn ang="T7">
                    <a:pos x="T2" y="T3"/>
                  </a:cxn>
                  <a:cxn ang="T8">
                    <a:pos x="T4" y="T5"/>
                  </a:cxn>
                </a:cxnLst>
                <a:rect l="T9" t="T10" r="T11" b="T12"/>
                <a:pathLst>
                  <a:path w="32013" h="22524" fill="none" extrusionOk="0">
                    <a:moveTo>
                      <a:pt x="32013" y="19848"/>
                    </a:moveTo>
                    <a:cubicBezTo>
                      <a:pt x="28823" y="21603"/>
                      <a:pt x="25241" y="22523"/>
                      <a:pt x="21600" y="22524"/>
                    </a:cubicBezTo>
                    <a:cubicBezTo>
                      <a:pt x="9670" y="22524"/>
                      <a:pt x="0" y="12853"/>
                      <a:pt x="0" y="924"/>
                    </a:cubicBezTo>
                    <a:cubicBezTo>
                      <a:pt x="-1" y="615"/>
                      <a:pt x="6" y="307"/>
                      <a:pt x="19" y="-1"/>
                    </a:cubicBezTo>
                  </a:path>
                  <a:path w="32013" h="22524" stroke="0" extrusionOk="0">
                    <a:moveTo>
                      <a:pt x="32013" y="19848"/>
                    </a:moveTo>
                    <a:cubicBezTo>
                      <a:pt x="28823" y="21603"/>
                      <a:pt x="25241" y="22523"/>
                      <a:pt x="21600" y="22524"/>
                    </a:cubicBezTo>
                    <a:cubicBezTo>
                      <a:pt x="9670" y="22524"/>
                      <a:pt x="0" y="12853"/>
                      <a:pt x="0" y="924"/>
                    </a:cubicBezTo>
                    <a:cubicBezTo>
                      <a:pt x="-1" y="615"/>
                      <a:pt x="6" y="307"/>
                      <a:pt x="19" y="-1"/>
                    </a:cubicBezTo>
                    <a:lnTo>
                      <a:pt x="21600" y="924"/>
                    </a:lnTo>
                    <a:lnTo>
                      <a:pt x="32013" y="19848"/>
                    </a:lnTo>
                    <a:close/>
                  </a:path>
                </a:pathLst>
              </a:custGeom>
              <a:solidFill>
                <a:srgbClr val="E7EDED"/>
              </a:solidFill>
              <a:ln w="6350">
                <a:solidFill>
                  <a:srgbClr val="6C8F93"/>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353" name="Arc 21">
                <a:extLst>
                  <a:ext uri="{FF2B5EF4-FFF2-40B4-BE49-F238E27FC236}">
                    <a16:creationId xmlns:a16="http://schemas.microsoft.com/office/drawing/2014/main" id="{E6A7A7AE-FCF8-944B-A443-F04BFEA63D78}"/>
                  </a:ext>
                </a:extLst>
              </p:cNvPr>
              <p:cNvSpPr>
                <a:spLocks/>
              </p:cNvSpPr>
              <p:nvPr/>
            </p:nvSpPr>
            <p:spPr bwMode="auto">
              <a:xfrm>
                <a:off x="1262" y="1936"/>
                <a:ext cx="164" cy="120"/>
              </a:xfrm>
              <a:custGeom>
                <a:avLst/>
                <a:gdLst>
                  <a:gd name="T0" fmla="*/ 0 w 26077"/>
                  <a:gd name="T1" fmla="*/ 0 h 32051"/>
                  <a:gd name="T2" fmla="*/ 0 w 26077"/>
                  <a:gd name="T3" fmla="*/ 0 h 32051"/>
                  <a:gd name="T4" fmla="*/ 0 w 26077"/>
                  <a:gd name="T5" fmla="*/ 0 h 32051"/>
                  <a:gd name="T6" fmla="*/ 0 60000 65536"/>
                  <a:gd name="T7" fmla="*/ 0 60000 65536"/>
                  <a:gd name="T8" fmla="*/ 0 60000 65536"/>
                  <a:gd name="T9" fmla="*/ 0 w 26077"/>
                  <a:gd name="T10" fmla="*/ 0 h 32051"/>
                  <a:gd name="T11" fmla="*/ 26077 w 26077"/>
                  <a:gd name="T12" fmla="*/ 32051 h 32051"/>
                </a:gdLst>
                <a:ahLst/>
                <a:cxnLst>
                  <a:cxn ang="T6">
                    <a:pos x="T0" y="T1"/>
                  </a:cxn>
                  <a:cxn ang="T7">
                    <a:pos x="T2" y="T3"/>
                  </a:cxn>
                  <a:cxn ang="T8">
                    <a:pos x="T4" y="T5"/>
                  </a:cxn>
                </a:cxnLst>
                <a:rect l="T9" t="T10" r="T11" b="T12"/>
                <a:pathLst>
                  <a:path w="26077" h="32051" fill="none" extrusionOk="0">
                    <a:moveTo>
                      <a:pt x="0" y="469"/>
                    </a:moveTo>
                    <a:cubicBezTo>
                      <a:pt x="1471" y="157"/>
                      <a:pt x="2972" y="-1"/>
                      <a:pt x="4477" y="0"/>
                    </a:cubicBezTo>
                    <a:cubicBezTo>
                      <a:pt x="16406" y="0"/>
                      <a:pt x="26077" y="9670"/>
                      <a:pt x="26077" y="21600"/>
                    </a:cubicBezTo>
                    <a:cubicBezTo>
                      <a:pt x="26077" y="25255"/>
                      <a:pt x="25149" y="28851"/>
                      <a:pt x="23380" y="32051"/>
                    </a:cubicBezTo>
                  </a:path>
                  <a:path w="26077" h="32051" stroke="0" extrusionOk="0">
                    <a:moveTo>
                      <a:pt x="0" y="469"/>
                    </a:moveTo>
                    <a:cubicBezTo>
                      <a:pt x="1471" y="157"/>
                      <a:pt x="2972" y="-1"/>
                      <a:pt x="4477" y="0"/>
                    </a:cubicBezTo>
                    <a:cubicBezTo>
                      <a:pt x="16406" y="0"/>
                      <a:pt x="26077" y="9670"/>
                      <a:pt x="26077" y="21600"/>
                    </a:cubicBezTo>
                    <a:cubicBezTo>
                      <a:pt x="26077" y="25255"/>
                      <a:pt x="25149" y="28851"/>
                      <a:pt x="23380" y="32051"/>
                    </a:cubicBezTo>
                    <a:lnTo>
                      <a:pt x="4477" y="21600"/>
                    </a:lnTo>
                    <a:lnTo>
                      <a:pt x="0" y="46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354" name="Arc 22">
                <a:extLst>
                  <a:ext uri="{FF2B5EF4-FFF2-40B4-BE49-F238E27FC236}">
                    <a16:creationId xmlns:a16="http://schemas.microsoft.com/office/drawing/2014/main" id="{93BEA9BD-8C82-5748-A314-74AA761E257C}"/>
                  </a:ext>
                </a:extLst>
              </p:cNvPr>
              <p:cNvSpPr>
                <a:spLocks/>
              </p:cNvSpPr>
              <p:nvPr/>
            </p:nvSpPr>
            <p:spPr bwMode="auto">
              <a:xfrm>
                <a:off x="1263" y="1938"/>
                <a:ext cx="161" cy="118"/>
              </a:xfrm>
              <a:custGeom>
                <a:avLst/>
                <a:gdLst>
                  <a:gd name="T0" fmla="*/ 0 w 26034"/>
                  <a:gd name="T1" fmla="*/ 0 h 32133"/>
                  <a:gd name="T2" fmla="*/ 0 w 26034"/>
                  <a:gd name="T3" fmla="*/ 0 h 32133"/>
                  <a:gd name="T4" fmla="*/ 0 w 26034"/>
                  <a:gd name="T5" fmla="*/ 0 h 32133"/>
                  <a:gd name="T6" fmla="*/ 0 60000 65536"/>
                  <a:gd name="T7" fmla="*/ 0 60000 65536"/>
                  <a:gd name="T8" fmla="*/ 0 60000 65536"/>
                  <a:gd name="T9" fmla="*/ 0 w 26034"/>
                  <a:gd name="T10" fmla="*/ 0 h 32133"/>
                  <a:gd name="T11" fmla="*/ 26034 w 26034"/>
                  <a:gd name="T12" fmla="*/ 32133 h 32133"/>
                </a:gdLst>
                <a:ahLst/>
                <a:cxnLst>
                  <a:cxn ang="T6">
                    <a:pos x="T0" y="T1"/>
                  </a:cxn>
                  <a:cxn ang="T7">
                    <a:pos x="T2" y="T3"/>
                  </a:cxn>
                  <a:cxn ang="T8">
                    <a:pos x="T4" y="T5"/>
                  </a:cxn>
                </a:cxnLst>
                <a:rect l="T9" t="T10" r="T11" b="T12"/>
                <a:pathLst>
                  <a:path w="26034" h="32133" fill="none" extrusionOk="0">
                    <a:moveTo>
                      <a:pt x="-1" y="459"/>
                    </a:moveTo>
                    <a:cubicBezTo>
                      <a:pt x="1458" y="154"/>
                      <a:pt x="2944" y="-1"/>
                      <a:pt x="4434" y="0"/>
                    </a:cubicBezTo>
                    <a:cubicBezTo>
                      <a:pt x="16363" y="0"/>
                      <a:pt x="26034" y="9670"/>
                      <a:pt x="26034" y="21600"/>
                    </a:cubicBezTo>
                    <a:cubicBezTo>
                      <a:pt x="26034" y="25287"/>
                      <a:pt x="25089" y="28913"/>
                      <a:pt x="23291" y="32132"/>
                    </a:cubicBezTo>
                  </a:path>
                  <a:path w="26034" h="32133" stroke="0" extrusionOk="0">
                    <a:moveTo>
                      <a:pt x="-1" y="459"/>
                    </a:moveTo>
                    <a:cubicBezTo>
                      <a:pt x="1458" y="154"/>
                      <a:pt x="2944" y="-1"/>
                      <a:pt x="4434" y="0"/>
                    </a:cubicBezTo>
                    <a:cubicBezTo>
                      <a:pt x="16363" y="0"/>
                      <a:pt x="26034" y="9670"/>
                      <a:pt x="26034" y="21600"/>
                    </a:cubicBezTo>
                    <a:cubicBezTo>
                      <a:pt x="26034" y="25287"/>
                      <a:pt x="25089" y="28913"/>
                      <a:pt x="23291" y="32132"/>
                    </a:cubicBezTo>
                    <a:lnTo>
                      <a:pt x="4434" y="21600"/>
                    </a:lnTo>
                    <a:lnTo>
                      <a:pt x="-1" y="459"/>
                    </a:lnTo>
                    <a:close/>
                  </a:path>
                </a:pathLst>
              </a:custGeom>
              <a:solidFill>
                <a:srgbClr val="E7EDED"/>
              </a:solidFill>
              <a:ln w="6350">
                <a:solidFill>
                  <a:srgbClr val="6C8F93"/>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355" name="Arc 23">
                <a:extLst>
                  <a:ext uri="{FF2B5EF4-FFF2-40B4-BE49-F238E27FC236}">
                    <a16:creationId xmlns:a16="http://schemas.microsoft.com/office/drawing/2014/main" id="{12E960E2-47E8-B641-B70E-1AD133EE682C}"/>
                  </a:ext>
                </a:extLst>
              </p:cNvPr>
              <p:cNvSpPr>
                <a:spLocks/>
              </p:cNvSpPr>
              <p:nvPr/>
            </p:nvSpPr>
            <p:spPr bwMode="auto">
              <a:xfrm>
                <a:off x="1308" y="2056"/>
                <a:ext cx="156" cy="119"/>
              </a:xfrm>
              <a:custGeom>
                <a:avLst/>
                <a:gdLst>
                  <a:gd name="T0" fmla="*/ 0 w 21600"/>
                  <a:gd name="T1" fmla="*/ 0 h 29154"/>
                  <a:gd name="T2" fmla="*/ 0 w 21600"/>
                  <a:gd name="T3" fmla="*/ 0 h 29154"/>
                  <a:gd name="T4" fmla="*/ 0 w 21600"/>
                  <a:gd name="T5" fmla="*/ 0 h 29154"/>
                  <a:gd name="T6" fmla="*/ 0 60000 65536"/>
                  <a:gd name="T7" fmla="*/ 0 60000 65536"/>
                  <a:gd name="T8" fmla="*/ 0 60000 65536"/>
                  <a:gd name="T9" fmla="*/ 0 w 21600"/>
                  <a:gd name="T10" fmla="*/ 0 h 29154"/>
                  <a:gd name="T11" fmla="*/ 21600 w 21600"/>
                  <a:gd name="T12" fmla="*/ 29154 h 29154"/>
                </a:gdLst>
                <a:ahLst/>
                <a:cxnLst>
                  <a:cxn ang="T6">
                    <a:pos x="T0" y="T1"/>
                  </a:cxn>
                  <a:cxn ang="T7">
                    <a:pos x="T2" y="T3"/>
                  </a:cxn>
                  <a:cxn ang="T8">
                    <a:pos x="T4" y="T5"/>
                  </a:cxn>
                </a:cxnLst>
                <a:rect l="T9" t="T10" r="T11" b="T12"/>
                <a:pathLst>
                  <a:path w="21600" h="29154" fill="none" extrusionOk="0">
                    <a:moveTo>
                      <a:pt x="13494" y="-1"/>
                    </a:moveTo>
                    <a:cubicBezTo>
                      <a:pt x="18617" y="4098"/>
                      <a:pt x="21600" y="10304"/>
                      <a:pt x="21600" y="16866"/>
                    </a:cubicBezTo>
                    <a:cubicBezTo>
                      <a:pt x="21600" y="21256"/>
                      <a:pt x="20261" y="25543"/>
                      <a:pt x="17764" y="29154"/>
                    </a:cubicBezTo>
                  </a:path>
                  <a:path w="21600" h="29154" stroke="0" extrusionOk="0">
                    <a:moveTo>
                      <a:pt x="13494" y="-1"/>
                    </a:moveTo>
                    <a:cubicBezTo>
                      <a:pt x="18617" y="4098"/>
                      <a:pt x="21600" y="10304"/>
                      <a:pt x="21600" y="16866"/>
                    </a:cubicBezTo>
                    <a:cubicBezTo>
                      <a:pt x="21600" y="21256"/>
                      <a:pt x="20261" y="25543"/>
                      <a:pt x="17764" y="29154"/>
                    </a:cubicBezTo>
                    <a:lnTo>
                      <a:pt x="0" y="16866"/>
                    </a:lnTo>
                    <a:lnTo>
                      <a:pt x="13494"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356" name="Arc 24">
                <a:extLst>
                  <a:ext uri="{FF2B5EF4-FFF2-40B4-BE49-F238E27FC236}">
                    <a16:creationId xmlns:a16="http://schemas.microsoft.com/office/drawing/2014/main" id="{8D93D857-1560-4D4B-935C-776B4B55E5B4}"/>
                  </a:ext>
                </a:extLst>
              </p:cNvPr>
              <p:cNvSpPr>
                <a:spLocks/>
              </p:cNvSpPr>
              <p:nvPr/>
            </p:nvSpPr>
            <p:spPr bwMode="auto">
              <a:xfrm>
                <a:off x="1308" y="2057"/>
                <a:ext cx="154" cy="117"/>
              </a:xfrm>
              <a:custGeom>
                <a:avLst/>
                <a:gdLst>
                  <a:gd name="T0" fmla="*/ 0 w 21600"/>
                  <a:gd name="T1" fmla="*/ 0 h 29302"/>
                  <a:gd name="T2" fmla="*/ 0 w 21600"/>
                  <a:gd name="T3" fmla="*/ 0 h 29302"/>
                  <a:gd name="T4" fmla="*/ 0 w 21600"/>
                  <a:gd name="T5" fmla="*/ 0 h 29302"/>
                  <a:gd name="T6" fmla="*/ 0 60000 65536"/>
                  <a:gd name="T7" fmla="*/ 0 60000 65536"/>
                  <a:gd name="T8" fmla="*/ 0 60000 65536"/>
                  <a:gd name="T9" fmla="*/ 0 w 21600"/>
                  <a:gd name="T10" fmla="*/ 0 h 29302"/>
                  <a:gd name="T11" fmla="*/ 21600 w 21600"/>
                  <a:gd name="T12" fmla="*/ 29302 h 29302"/>
                </a:gdLst>
                <a:ahLst/>
                <a:cxnLst>
                  <a:cxn ang="T6">
                    <a:pos x="T0" y="T1"/>
                  </a:cxn>
                  <a:cxn ang="T7">
                    <a:pos x="T2" y="T3"/>
                  </a:cxn>
                  <a:cxn ang="T8">
                    <a:pos x="T4" y="T5"/>
                  </a:cxn>
                </a:cxnLst>
                <a:rect l="T9" t="T10" r="T11" b="T12"/>
                <a:pathLst>
                  <a:path w="21600" h="29302" fill="none" extrusionOk="0">
                    <a:moveTo>
                      <a:pt x="13412" y="0"/>
                    </a:moveTo>
                    <a:cubicBezTo>
                      <a:pt x="18584" y="4097"/>
                      <a:pt x="21600" y="10333"/>
                      <a:pt x="21600" y="16931"/>
                    </a:cubicBezTo>
                    <a:cubicBezTo>
                      <a:pt x="21600" y="21356"/>
                      <a:pt x="20240" y="25674"/>
                      <a:pt x="17706" y="29301"/>
                    </a:cubicBezTo>
                  </a:path>
                  <a:path w="21600" h="29302" stroke="0" extrusionOk="0">
                    <a:moveTo>
                      <a:pt x="13412" y="0"/>
                    </a:moveTo>
                    <a:cubicBezTo>
                      <a:pt x="18584" y="4097"/>
                      <a:pt x="21600" y="10333"/>
                      <a:pt x="21600" y="16931"/>
                    </a:cubicBezTo>
                    <a:cubicBezTo>
                      <a:pt x="21600" y="21356"/>
                      <a:pt x="20240" y="25674"/>
                      <a:pt x="17706" y="29301"/>
                    </a:cubicBezTo>
                    <a:lnTo>
                      <a:pt x="0" y="16931"/>
                    </a:lnTo>
                    <a:lnTo>
                      <a:pt x="13412" y="0"/>
                    </a:lnTo>
                    <a:close/>
                  </a:path>
                </a:pathLst>
              </a:custGeom>
              <a:solidFill>
                <a:srgbClr val="E7EDED"/>
              </a:solidFill>
              <a:ln w="6350">
                <a:solidFill>
                  <a:srgbClr val="6C8F93"/>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357" name="Arc 25">
                <a:extLst>
                  <a:ext uri="{FF2B5EF4-FFF2-40B4-BE49-F238E27FC236}">
                    <a16:creationId xmlns:a16="http://schemas.microsoft.com/office/drawing/2014/main" id="{C859224C-0DDB-3E4C-B835-99127A2AAE3D}"/>
                  </a:ext>
                </a:extLst>
              </p:cNvPr>
              <p:cNvSpPr>
                <a:spLocks/>
              </p:cNvSpPr>
              <p:nvPr/>
            </p:nvSpPr>
            <p:spPr bwMode="auto">
              <a:xfrm>
                <a:off x="1257" y="2176"/>
                <a:ext cx="183" cy="172"/>
              </a:xfrm>
              <a:custGeom>
                <a:avLst/>
                <a:gdLst>
                  <a:gd name="T0" fmla="*/ 0 w 28724"/>
                  <a:gd name="T1" fmla="*/ 0 h 27592"/>
                  <a:gd name="T2" fmla="*/ 0 w 28724"/>
                  <a:gd name="T3" fmla="*/ 0 h 27592"/>
                  <a:gd name="T4" fmla="*/ 0 w 28724"/>
                  <a:gd name="T5" fmla="*/ 0 h 27592"/>
                  <a:gd name="T6" fmla="*/ 0 60000 65536"/>
                  <a:gd name="T7" fmla="*/ 0 60000 65536"/>
                  <a:gd name="T8" fmla="*/ 0 60000 65536"/>
                  <a:gd name="T9" fmla="*/ 0 w 28724"/>
                  <a:gd name="T10" fmla="*/ 0 h 27592"/>
                  <a:gd name="T11" fmla="*/ 28724 w 28724"/>
                  <a:gd name="T12" fmla="*/ 27592 h 27592"/>
                </a:gdLst>
                <a:ahLst/>
                <a:cxnLst>
                  <a:cxn ang="T6">
                    <a:pos x="T0" y="T1"/>
                  </a:cxn>
                  <a:cxn ang="T7">
                    <a:pos x="T2" y="T3"/>
                  </a:cxn>
                  <a:cxn ang="T8">
                    <a:pos x="T4" y="T5"/>
                  </a:cxn>
                </a:cxnLst>
                <a:rect l="T9" t="T10" r="T11" b="T12"/>
                <a:pathLst>
                  <a:path w="28724" h="27592" fill="none" extrusionOk="0">
                    <a:moveTo>
                      <a:pt x="27876" y="-1"/>
                    </a:moveTo>
                    <a:cubicBezTo>
                      <a:pt x="28438" y="1947"/>
                      <a:pt x="28724" y="3964"/>
                      <a:pt x="28724" y="5992"/>
                    </a:cubicBezTo>
                    <a:cubicBezTo>
                      <a:pt x="28724" y="17921"/>
                      <a:pt x="19053" y="27592"/>
                      <a:pt x="7124" y="27592"/>
                    </a:cubicBezTo>
                    <a:cubicBezTo>
                      <a:pt x="4698" y="27592"/>
                      <a:pt x="2289" y="27183"/>
                      <a:pt x="-1" y="26383"/>
                    </a:cubicBezTo>
                  </a:path>
                  <a:path w="28724" h="27592" stroke="0" extrusionOk="0">
                    <a:moveTo>
                      <a:pt x="27876" y="-1"/>
                    </a:moveTo>
                    <a:cubicBezTo>
                      <a:pt x="28438" y="1947"/>
                      <a:pt x="28724" y="3964"/>
                      <a:pt x="28724" y="5992"/>
                    </a:cubicBezTo>
                    <a:cubicBezTo>
                      <a:pt x="28724" y="17921"/>
                      <a:pt x="19053" y="27592"/>
                      <a:pt x="7124" y="27592"/>
                    </a:cubicBezTo>
                    <a:cubicBezTo>
                      <a:pt x="4698" y="27592"/>
                      <a:pt x="2289" y="27183"/>
                      <a:pt x="-1" y="26383"/>
                    </a:cubicBezTo>
                    <a:lnTo>
                      <a:pt x="7124" y="5992"/>
                    </a:lnTo>
                    <a:lnTo>
                      <a:pt x="27876"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358" name="Arc 26">
                <a:extLst>
                  <a:ext uri="{FF2B5EF4-FFF2-40B4-BE49-F238E27FC236}">
                    <a16:creationId xmlns:a16="http://schemas.microsoft.com/office/drawing/2014/main" id="{FD19100B-7A3D-244A-BAEB-661DF10E5253}"/>
                  </a:ext>
                </a:extLst>
              </p:cNvPr>
              <p:cNvSpPr>
                <a:spLocks/>
              </p:cNvSpPr>
              <p:nvPr/>
            </p:nvSpPr>
            <p:spPr bwMode="auto">
              <a:xfrm>
                <a:off x="1257" y="2176"/>
                <a:ext cx="180" cy="169"/>
              </a:xfrm>
              <a:custGeom>
                <a:avLst/>
                <a:gdLst>
                  <a:gd name="T0" fmla="*/ 0 w 28722"/>
                  <a:gd name="T1" fmla="*/ 0 h 27594"/>
                  <a:gd name="T2" fmla="*/ 0 w 28722"/>
                  <a:gd name="T3" fmla="*/ 0 h 27594"/>
                  <a:gd name="T4" fmla="*/ 0 w 28722"/>
                  <a:gd name="T5" fmla="*/ 0 h 27594"/>
                  <a:gd name="T6" fmla="*/ 0 60000 65536"/>
                  <a:gd name="T7" fmla="*/ 0 60000 65536"/>
                  <a:gd name="T8" fmla="*/ 0 60000 65536"/>
                  <a:gd name="T9" fmla="*/ 0 w 28722"/>
                  <a:gd name="T10" fmla="*/ 0 h 27594"/>
                  <a:gd name="T11" fmla="*/ 28722 w 28722"/>
                  <a:gd name="T12" fmla="*/ 27594 h 27594"/>
                </a:gdLst>
                <a:ahLst/>
                <a:cxnLst>
                  <a:cxn ang="T6">
                    <a:pos x="T0" y="T1"/>
                  </a:cxn>
                  <a:cxn ang="T7">
                    <a:pos x="T2" y="T3"/>
                  </a:cxn>
                  <a:cxn ang="T8">
                    <a:pos x="T4" y="T5"/>
                  </a:cxn>
                </a:cxnLst>
                <a:rect l="T9" t="T10" r="T11" b="T12"/>
                <a:pathLst>
                  <a:path w="28722" h="27594" fill="none" extrusionOk="0">
                    <a:moveTo>
                      <a:pt x="27873" y="0"/>
                    </a:moveTo>
                    <a:cubicBezTo>
                      <a:pt x="28436" y="1948"/>
                      <a:pt x="28722" y="3966"/>
                      <a:pt x="28722" y="5994"/>
                    </a:cubicBezTo>
                    <a:cubicBezTo>
                      <a:pt x="28722" y="17923"/>
                      <a:pt x="19051" y="27594"/>
                      <a:pt x="7122" y="27594"/>
                    </a:cubicBezTo>
                    <a:cubicBezTo>
                      <a:pt x="4697" y="27594"/>
                      <a:pt x="2289" y="27185"/>
                      <a:pt x="-1" y="26386"/>
                    </a:cubicBezTo>
                  </a:path>
                  <a:path w="28722" h="27594" stroke="0" extrusionOk="0">
                    <a:moveTo>
                      <a:pt x="27873" y="0"/>
                    </a:moveTo>
                    <a:cubicBezTo>
                      <a:pt x="28436" y="1948"/>
                      <a:pt x="28722" y="3966"/>
                      <a:pt x="28722" y="5994"/>
                    </a:cubicBezTo>
                    <a:cubicBezTo>
                      <a:pt x="28722" y="17923"/>
                      <a:pt x="19051" y="27594"/>
                      <a:pt x="7122" y="27594"/>
                    </a:cubicBezTo>
                    <a:cubicBezTo>
                      <a:pt x="4697" y="27594"/>
                      <a:pt x="2289" y="27185"/>
                      <a:pt x="-1" y="26386"/>
                    </a:cubicBezTo>
                    <a:lnTo>
                      <a:pt x="7122" y="5994"/>
                    </a:lnTo>
                    <a:lnTo>
                      <a:pt x="27873" y="0"/>
                    </a:lnTo>
                    <a:close/>
                  </a:path>
                </a:pathLst>
              </a:custGeom>
              <a:solidFill>
                <a:srgbClr val="E7EDED"/>
              </a:solidFill>
              <a:ln w="6350">
                <a:solidFill>
                  <a:srgbClr val="6C8F93"/>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359" name="Arc 27">
                <a:extLst>
                  <a:ext uri="{FF2B5EF4-FFF2-40B4-BE49-F238E27FC236}">
                    <a16:creationId xmlns:a16="http://schemas.microsoft.com/office/drawing/2014/main" id="{557C7F12-622D-A84A-96E2-D85719EBFDA7}"/>
                  </a:ext>
                </a:extLst>
              </p:cNvPr>
              <p:cNvSpPr>
                <a:spLocks/>
              </p:cNvSpPr>
              <p:nvPr/>
            </p:nvSpPr>
            <p:spPr bwMode="auto">
              <a:xfrm>
                <a:off x="628" y="2055"/>
                <a:ext cx="99" cy="165"/>
              </a:xfrm>
              <a:custGeom>
                <a:avLst/>
                <a:gdLst>
                  <a:gd name="T0" fmla="*/ 0 w 21600"/>
                  <a:gd name="T1" fmla="*/ 0 h 41258"/>
                  <a:gd name="T2" fmla="*/ 0 w 21600"/>
                  <a:gd name="T3" fmla="*/ 0 h 41258"/>
                  <a:gd name="T4" fmla="*/ 0 w 21600"/>
                  <a:gd name="T5" fmla="*/ 0 h 41258"/>
                  <a:gd name="T6" fmla="*/ 0 60000 65536"/>
                  <a:gd name="T7" fmla="*/ 0 60000 65536"/>
                  <a:gd name="T8" fmla="*/ 0 60000 65536"/>
                  <a:gd name="T9" fmla="*/ 0 w 21600"/>
                  <a:gd name="T10" fmla="*/ 0 h 41258"/>
                  <a:gd name="T11" fmla="*/ 21600 w 21600"/>
                  <a:gd name="T12" fmla="*/ 41258 h 41258"/>
                </a:gdLst>
                <a:ahLst/>
                <a:cxnLst>
                  <a:cxn ang="T6">
                    <a:pos x="T0" y="T1"/>
                  </a:cxn>
                  <a:cxn ang="T7">
                    <a:pos x="T2" y="T3"/>
                  </a:cxn>
                  <a:cxn ang="T8">
                    <a:pos x="T4" y="T5"/>
                  </a:cxn>
                </a:cxnLst>
                <a:rect l="T9" t="T10" r="T11" b="T12"/>
                <a:pathLst>
                  <a:path w="21600" h="41258" fill="none" extrusionOk="0">
                    <a:moveTo>
                      <a:pt x="12768" y="41257"/>
                    </a:moveTo>
                    <a:cubicBezTo>
                      <a:pt x="4999" y="37777"/>
                      <a:pt x="0" y="30058"/>
                      <a:pt x="0" y="21546"/>
                    </a:cubicBezTo>
                    <a:cubicBezTo>
                      <a:pt x="-1" y="10211"/>
                      <a:pt x="8761" y="804"/>
                      <a:pt x="20068" y="0"/>
                    </a:cubicBezTo>
                  </a:path>
                  <a:path w="21600" h="41258" stroke="0" extrusionOk="0">
                    <a:moveTo>
                      <a:pt x="12768" y="41257"/>
                    </a:moveTo>
                    <a:cubicBezTo>
                      <a:pt x="4999" y="37777"/>
                      <a:pt x="0" y="30058"/>
                      <a:pt x="0" y="21546"/>
                    </a:cubicBezTo>
                    <a:cubicBezTo>
                      <a:pt x="-1" y="10211"/>
                      <a:pt x="8761" y="804"/>
                      <a:pt x="20068" y="0"/>
                    </a:cubicBezTo>
                    <a:lnTo>
                      <a:pt x="21600" y="21546"/>
                    </a:lnTo>
                    <a:lnTo>
                      <a:pt x="12768" y="41257"/>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360" name="Arc 28">
                <a:extLst>
                  <a:ext uri="{FF2B5EF4-FFF2-40B4-BE49-F238E27FC236}">
                    <a16:creationId xmlns:a16="http://schemas.microsoft.com/office/drawing/2014/main" id="{4F076924-32D7-2444-85EA-3DACD2030A48}"/>
                  </a:ext>
                </a:extLst>
              </p:cNvPr>
              <p:cNvSpPr>
                <a:spLocks/>
              </p:cNvSpPr>
              <p:nvPr/>
            </p:nvSpPr>
            <p:spPr bwMode="auto">
              <a:xfrm>
                <a:off x="630" y="2057"/>
                <a:ext cx="97" cy="161"/>
              </a:xfrm>
              <a:custGeom>
                <a:avLst/>
                <a:gdLst>
                  <a:gd name="T0" fmla="*/ 0 w 21600"/>
                  <a:gd name="T1" fmla="*/ 0 h 41268"/>
                  <a:gd name="T2" fmla="*/ 0 w 21600"/>
                  <a:gd name="T3" fmla="*/ 0 h 41268"/>
                  <a:gd name="T4" fmla="*/ 0 w 21600"/>
                  <a:gd name="T5" fmla="*/ 0 h 41268"/>
                  <a:gd name="T6" fmla="*/ 0 60000 65536"/>
                  <a:gd name="T7" fmla="*/ 0 60000 65536"/>
                  <a:gd name="T8" fmla="*/ 0 60000 65536"/>
                  <a:gd name="T9" fmla="*/ 0 w 21600"/>
                  <a:gd name="T10" fmla="*/ 0 h 41268"/>
                  <a:gd name="T11" fmla="*/ 21600 w 21600"/>
                  <a:gd name="T12" fmla="*/ 41268 h 41268"/>
                </a:gdLst>
                <a:ahLst/>
                <a:cxnLst>
                  <a:cxn ang="T6">
                    <a:pos x="T0" y="T1"/>
                  </a:cxn>
                  <a:cxn ang="T7">
                    <a:pos x="T2" y="T3"/>
                  </a:cxn>
                  <a:cxn ang="T8">
                    <a:pos x="T4" y="T5"/>
                  </a:cxn>
                </a:cxnLst>
                <a:rect l="T9" t="T10" r="T11" b="T12"/>
                <a:pathLst>
                  <a:path w="21600" h="41268" fill="none" extrusionOk="0">
                    <a:moveTo>
                      <a:pt x="12790" y="41267"/>
                    </a:moveTo>
                    <a:cubicBezTo>
                      <a:pt x="5009" y="37792"/>
                      <a:pt x="0" y="30067"/>
                      <a:pt x="0" y="21546"/>
                    </a:cubicBezTo>
                    <a:cubicBezTo>
                      <a:pt x="-1" y="10209"/>
                      <a:pt x="8763" y="802"/>
                      <a:pt x="20072" y="0"/>
                    </a:cubicBezTo>
                  </a:path>
                  <a:path w="21600" h="41268" stroke="0" extrusionOk="0">
                    <a:moveTo>
                      <a:pt x="12790" y="41267"/>
                    </a:moveTo>
                    <a:cubicBezTo>
                      <a:pt x="5009" y="37792"/>
                      <a:pt x="0" y="30067"/>
                      <a:pt x="0" y="21546"/>
                    </a:cubicBezTo>
                    <a:cubicBezTo>
                      <a:pt x="-1" y="10209"/>
                      <a:pt x="8763" y="802"/>
                      <a:pt x="20072" y="0"/>
                    </a:cubicBezTo>
                    <a:lnTo>
                      <a:pt x="21600" y="21546"/>
                    </a:lnTo>
                    <a:lnTo>
                      <a:pt x="12790" y="41267"/>
                    </a:lnTo>
                    <a:close/>
                  </a:path>
                </a:pathLst>
              </a:custGeom>
              <a:solidFill>
                <a:srgbClr val="E7EDED"/>
              </a:solidFill>
              <a:ln w="6350">
                <a:solidFill>
                  <a:srgbClr val="6C8F93"/>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361" name="Arc 29">
                <a:extLst>
                  <a:ext uri="{FF2B5EF4-FFF2-40B4-BE49-F238E27FC236}">
                    <a16:creationId xmlns:a16="http://schemas.microsoft.com/office/drawing/2014/main" id="{FB112FA4-F6E7-3A4D-9F59-1210FE2B31CA}"/>
                  </a:ext>
                </a:extLst>
              </p:cNvPr>
              <p:cNvSpPr>
                <a:spLocks/>
              </p:cNvSpPr>
              <p:nvPr/>
            </p:nvSpPr>
            <p:spPr bwMode="auto">
              <a:xfrm>
                <a:off x="890" y="2279"/>
                <a:ext cx="375" cy="100"/>
              </a:xfrm>
              <a:custGeom>
                <a:avLst/>
                <a:gdLst>
                  <a:gd name="T0" fmla="*/ 0 w 39085"/>
                  <a:gd name="T1" fmla="*/ 0 h 21600"/>
                  <a:gd name="T2" fmla="*/ 0 w 39085"/>
                  <a:gd name="T3" fmla="*/ 0 h 21600"/>
                  <a:gd name="T4" fmla="*/ 0 w 39085"/>
                  <a:gd name="T5" fmla="*/ 0 h 21600"/>
                  <a:gd name="T6" fmla="*/ 0 60000 65536"/>
                  <a:gd name="T7" fmla="*/ 0 60000 65536"/>
                  <a:gd name="T8" fmla="*/ 0 60000 65536"/>
                  <a:gd name="T9" fmla="*/ 0 w 39085"/>
                  <a:gd name="T10" fmla="*/ 0 h 21600"/>
                  <a:gd name="T11" fmla="*/ 39085 w 39085"/>
                  <a:gd name="T12" fmla="*/ 21600 h 21600"/>
                </a:gdLst>
                <a:ahLst/>
                <a:cxnLst>
                  <a:cxn ang="T6">
                    <a:pos x="T0" y="T1"/>
                  </a:cxn>
                  <a:cxn ang="T7">
                    <a:pos x="T2" y="T3"/>
                  </a:cxn>
                  <a:cxn ang="T8">
                    <a:pos x="T4" y="T5"/>
                  </a:cxn>
                </a:cxnLst>
                <a:rect l="T9" t="T10" r="T11" b="T12"/>
                <a:pathLst>
                  <a:path w="39085" h="21600" fill="none" extrusionOk="0">
                    <a:moveTo>
                      <a:pt x="39085" y="12120"/>
                    </a:moveTo>
                    <a:cubicBezTo>
                      <a:pt x="35065" y="18049"/>
                      <a:pt x="28368" y="21599"/>
                      <a:pt x="21206" y="21600"/>
                    </a:cubicBezTo>
                    <a:cubicBezTo>
                      <a:pt x="10860" y="21600"/>
                      <a:pt x="1967" y="14264"/>
                      <a:pt x="0" y="4107"/>
                    </a:cubicBezTo>
                  </a:path>
                  <a:path w="39085" h="21600" stroke="0" extrusionOk="0">
                    <a:moveTo>
                      <a:pt x="39085" y="12120"/>
                    </a:moveTo>
                    <a:cubicBezTo>
                      <a:pt x="35065" y="18049"/>
                      <a:pt x="28368" y="21599"/>
                      <a:pt x="21206" y="21600"/>
                    </a:cubicBezTo>
                    <a:cubicBezTo>
                      <a:pt x="10860" y="21600"/>
                      <a:pt x="1967" y="14264"/>
                      <a:pt x="0" y="4107"/>
                    </a:cubicBezTo>
                    <a:lnTo>
                      <a:pt x="21206" y="0"/>
                    </a:lnTo>
                    <a:lnTo>
                      <a:pt x="39085" y="12120"/>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362" name="Arc 30">
                <a:extLst>
                  <a:ext uri="{FF2B5EF4-FFF2-40B4-BE49-F238E27FC236}">
                    <a16:creationId xmlns:a16="http://schemas.microsoft.com/office/drawing/2014/main" id="{E48B46C6-3C76-1543-ABE5-3DBD61741309}"/>
                  </a:ext>
                </a:extLst>
              </p:cNvPr>
              <p:cNvSpPr>
                <a:spLocks/>
              </p:cNvSpPr>
              <p:nvPr/>
            </p:nvSpPr>
            <p:spPr bwMode="auto">
              <a:xfrm>
                <a:off x="892" y="2279"/>
                <a:ext cx="370" cy="98"/>
              </a:xfrm>
              <a:custGeom>
                <a:avLst/>
                <a:gdLst>
                  <a:gd name="T0" fmla="*/ 0 w 39018"/>
                  <a:gd name="T1" fmla="*/ 0 h 21600"/>
                  <a:gd name="T2" fmla="*/ 0 w 39018"/>
                  <a:gd name="T3" fmla="*/ 0 h 21600"/>
                  <a:gd name="T4" fmla="*/ 0 w 39018"/>
                  <a:gd name="T5" fmla="*/ 0 h 21600"/>
                  <a:gd name="T6" fmla="*/ 0 60000 65536"/>
                  <a:gd name="T7" fmla="*/ 0 60000 65536"/>
                  <a:gd name="T8" fmla="*/ 0 60000 65536"/>
                  <a:gd name="T9" fmla="*/ 0 w 39018"/>
                  <a:gd name="T10" fmla="*/ 0 h 21600"/>
                  <a:gd name="T11" fmla="*/ 39018 w 39018"/>
                  <a:gd name="T12" fmla="*/ 21600 h 21600"/>
                </a:gdLst>
                <a:ahLst/>
                <a:cxnLst>
                  <a:cxn ang="T6">
                    <a:pos x="T0" y="T1"/>
                  </a:cxn>
                  <a:cxn ang="T7">
                    <a:pos x="T2" y="T3"/>
                  </a:cxn>
                  <a:cxn ang="T8">
                    <a:pos x="T4" y="T5"/>
                  </a:cxn>
                </a:cxnLst>
                <a:rect l="T9" t="T10" r="T11" b="T12"/>
                <a:pathLst>
                  <a:path w="39018" h="21600" fill="none" extrusionOk="0">
                    <a:moveTo>
                      <a:pt x="39017" y="12206"/>
                    </a:moveTo>
                    <a:cubicBezTo>
                      <a:pt x="34990" y="18085"/>
                      <a:pt x="28323" y="21599"/>
                      <a:pt x="21198" y="21600"/>
                    </a:cubicBezTo>
                    <a:cubicBezTo>
                      <a:pt x="10868" y="21600"/>
                      <a:pt x="1984" y="14286"/>
                      <a:pt x="0" y="4149"/>
                    </a:cubicBezTo>
                  </a:path>
                  <a:path w="39018" h="21600" stroke="0" extrusionOk="0">
                    <a:moveTo>
                      <a:pt x="39017" y="12206"/>
                    </a:moveTo>
                    <a:cubicBezTo>
                      <a:pt x="34990" y="18085"/>
                      <a:pt x="28323" y="21599"/>
                      <a:pt x="21198" y="21600"/>
                    </a:cubicBezTo>
                    <a:cubicBezTo>
                      <a:pt x="10868" y="21600"/>
                      <a:pt x="1984" y="14286"/>
                      <a:pt x="0" y="4149"/>
                    </a:cubicBezTo>
                    <a:lnTo>
                      <a:pt x="21198" y="0"/>
                    </a:lnTo>
                    <a:lnTo>
                      <a:pt x="39017" y="12206"/>
                    </a:lnTo>
                    <a:close/>
                  </a:path>
                </a:pathLst>
              </a:custGeom>
              <a:solidFill>
                <a:srgbClr val="E7EDED"/>
              </a:solidFill>
              <a:ln w="6350">
                <a:solidFill>
                  <a:srgbClr val="6C8F93"/>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grpSp>
      </p:grpSp>
      <p:graphicFrame>
        <p:nvGraphicFramePr>
          <p:cNvPr id="372" name="Object 498">
            <a:extLst>
              <a:ext uri="{FF2B5EF4-FFF2-40B4-BE49-F238E27FC236}">
                <a16:creationId xmlns:a16="http://schemas.microsoft.com/office/drawing/2014/main" id="{EFC098DB-0F2C-394A-802C-747C3D6631A1}"/>
              </a:ext>
            </a:extLst>
          </p:cNvPr>
          <p:cNvGraphicFramePr>
            <a:graphicFrameLocks noChangeAspect="1"/>
          </p:cNvGraphicFramePr>
          <p:nvPr/>
        </p:nvGraphicFramePr>
        <p:xfrm>
          <a:off x="1174348" y="3540635"/>
          <a:ext cx="2224088" cy="1566863"/>
        </p:xfrm>
        <a:graphic>
          <a:graphicData uri="http://schemas.openxmlformats.org/presentationml/2006/ole">
            <mc:AlternateContent xmlns:mc="http://schemas.openxmlformats.org/markup-compatibility/2006">
              <mc:Choice xmlns:v="urn:schemas-microsoft-com:vml" Requires="v">
                <p:oleObj spid="_x0000_s33887" name="Photo Editor Photo" r:id="rId3" imgW="5668166" imgH="3990476" progId="MSPhotoEd.3">
                  <p:embed/>
                </p:oleObj>
              </mc:Choice>
              <mc:Fallback>
                <p:oleObj name="Photo Editor Photo" r:id="rId3" imgW="5668166" imgH="3990476" progId="MSPhotoEd.3">
                  <p:embed/>
                  <p:pic>
                    <p:nvPicPr>
                      <p:cNvPr id="372" name="Object 498">
                        <a:extLst>
                          <a:ext uri="{FF2B5EF4-FFF2-40B4-BE49-F238E27FC236}">
                            <a16:creationId xmlns:a16="http://schemas.microsoft.com/office/drawing/2014/main" id="{EFC098DB-0F2C-394A-802C-747C3D6631A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74348" y="3540635"/>
                        <a:ext cx="2224088" cy="1566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graphicFrame>
        <p:nvGraphicFramePr>
          <p:cNvPr id="373" name="Object 497">
            <a:extLst>
              <a:ext uri="{FF2B5EF4-FFF2-40B4-BE49-F238E27FC236}">
                <a16:creationId xmlns:a16="http://schemas.microsoft.com/office/drawing/2014/main" id="{FF42E97F-ABEA-AA49-90A0-2613DF123ACB}"/>
              </a:ext>
            </a:extLst>
          </p:cNvPr>
          <p:cNvGraphicFramePr>
            <a:graphicFrameLocks noChangeAspect="1"/>
          </p:cNvGraphicFramePr>
          <p:nvPr/>
        </p:nvGraphicFramePr>
        <p:xfrm>
          <a:off x="1548998" y="1788035"/>
          <a:ext cx="1804988" cy="1338263"/>
        </p:xfrm>
        <a:graphic>
          <a:graphicData uri="http://schemas.openxmlformats.org/presentationml/2006/ole">
            <mc:AlternateContent xmlns:mc="http://schemas.openxmlformats.org/markup-compatibility/2006">
              <mc:Choice xmlns:v="urn:schemas-microsoft-com:vml" Requires="v">
                <p:oleObj spid="_x0000_s33888" name="Photo Editor Photo" r:id="rId5" imgW="3761905" imgH="2790476" progId="MSPhotoEd.3">
                  <p:embed/>
                </p:oleObj>
              </mc:Choice>
              <mc:Fallback>
                <p:oleObj name="Photo Editor Photo" r:id="rId5" imgW="3761905" imgH="2790476" progId="MSPhotoEd.3">
                  <p:embed/>
                  <p:pic>
                    <p:nvPicPr>
                      <p:cNvPr id="373" name="Object 497">
                        <a:extLst>
                          <a:ext uri="{FF2B5EF4-FFF2-40B4-BE49-F238E27FC236}">
                            <a16:creationId xmlns:a16="http://schemas.microsoft.com/office/drawing/2014/main" id="{FF42E97F-ABEA-AA49-90A0-2613DF123AC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48998" y="1788035"/>
                        <a:ext cx="1804988" cy="1338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grpSp>
        <p:nvGrpSpPr>
          <p:cNvPr id="374" name="Group 3">
            <a:extLst>
              <a:ext uri="{FF2B5EF4-FFF2-40B4-BE49-F238E27FC236}">
                <a16:creationId xmlns:a16="http://schemas.microsoft.com/office/drawing/2014/main" id="{38734BCC-18B5-AD45-98FA-FFEC47FB1E4C}"/>
              </a:ext>
            </a:extLst>
          </p:cNvPr>
          <p:cNvGrpSpPr>
            <a:grpSpLocks/>
          </p:cNvGrpSpPr>
          <p:nvPr/>
        </p:nvGrpSpPr>
        <p:grpSpPr bwMode="auto">
          <a:xfrm>
            <a:off x="9137248" y="2178560"/>
            <a:ext cx="1181100" cy="806450"/>
            <a:chOff x="1372" y="240"/>
            <a:chExt cx="836" cy="549"/>
          </a:xfrm>
        </p:grpSpPr>
        <p:grpSp>
          <p:nvGrpSpPr>
            <p:cNvPr id="375" name="Group 4">
              <a:extLst>
                <a:ext uri="{FF2B5EF4-FFF2-40B4-BE49-F238E27FC236}">
                  <a16:creationId xmlns:a16="http://schemas.microsoft.com/office/drawing/2014/main" id="{B708ED1F-AD7A-104A-8385-C8D013DC4C66}"/>
                </a:ext>
              </a:extLst>
            </p:cNvPr>
            <p:cNvGrpSpPr>
              <a:grpSpLocks/>
            </p:cNvGrpSpPr>
            <p:nvPr/>
          </p:nvGrpSpPr>
          <p:grpSpPr bwMode="auto">
            <a:xfrm>
              <a:off x="1372" y="240"/>
              <a:ext cx="833" cy="499"/>
              <a:chOff x="628" y="1878"/>
              <a:chExt cx="833" cy="499"/>
            </a:xfrm>
          </p:grpSpPr>
          <p:sp>
            <p:nvSpPr>
              <p:cNvPr id="541" name="Oval 5">
                <a:extLst>
                  <a:ext uri="{FF2B5EF4-FFF2-40B4-BE49-F238E27FC236}">
                    <a16:creationId xmlns:a16="http://schemas.microsoft.com/office/drawing/2014/main" id="{09762D96-51F8-C84C-970C-946B35E3C95F}"/>
                  </a:ext>
                </a:extLst>
              </p:cNvPr>
              <p:cNvSpPr>
                <a:spLocks noChangeArrowheads="1"/>
              </p:cNvSpPr>
              <p:nvPr/>
            </p:nvSpPr>
            <p:spPr bwMode="auto">
              <a:xfrm>
                <a:off x="912" y="1878"/>
                <a:ext cx="363" cy="206"/>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542" name="Oval 6">
                <a:extLst>
                  <a:ext uri="{FF2B5EF4-FFF2-40B4-BE49-F238E27FC236}">
                    <a16:creationId xmlns:a16="http://schemas.microsoft.com/office/drawing/2014/main" id="{2D88BBC2-651E-6043-A150-15367A912500}"/>
                  </a:ext>
                </a:extLst>
              </p:cNvPr>
              <p:cNvSpPr>
                <a:spLocks noChangeArrowheads="1"/>
              </p:cNvSpPr>
              <p:nvPr/>
            </p:nvSpPr>
            <p:spPr bwMode="auto">
              <a:xfrm>
                <a:off x="713" y="1932"/>
                <a:ext cx="278" cy="207"/>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543" name="Oval 7">
                <a:extLst>
                  <a:ext uri="{FF2B5EF4-FFF2-40B4-BE49-F238E27FC236}">
                    <a16:creationId xmlns:a16="http://schemas.microsoft.com/office/drawing/2014/main" id="{BE6B87A4-2BDA-8F4F-AF19-627425EB3385}"/>
                  </a:ext>
                </a:extLst>
              </p:cNvPr>
              <p:cNvSpPr>
                <a:spLocks noChangeArrowheads="1"/>
              </p:cNvSpPr>
              <p:nvPr/>
            </p:nvSpPr>
            <p:spPr bwMode="auto">
              <a:xfrm>
                <a:off x="628" y="2056"/>
                <a:ext cx="188" cy="169"/>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544" name="Oval 8">
                <a:extLst>
                  <a:ext uri="{FF2B5EF4-FFF2-40B4-BE49-F238E27FC236}">
                    <a16:creationId xmlns:a16="http://schemas.microsoft.com/office/drawing/2014/main" id="{CEDF9C6E-F76A-C14F-AF91-1D51DE25E37C}"/>
                  </a:ext>
                </a:extLst>
              </p:cNvPr>
              <p:cNvSpPr>
                <a:spLocks noChangeArrowheads="1"/>
              </p:cNvSpPr>
              <p:nvPr/>
            </p:nvSpPr>
            <p:spPr bwMode="auto">
              <a:xfrm>
                <a:off x="685" y="2131"/>
                <a:ext cx="282" cy="182"/>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545" name="Oval 9">
                <a:extLst>
                  <a:ext uri="{FF2B5EF4-FFF2-40B4-BE49-F238E27FC236}">
                    <a16:creationId xmlns:a16="http://schemas.microsoft.com/office/drawing/2014/main" id="{2C32B9C5-8922-4D4E-B8DB-B1040E2BCB88}"/>
                  </a:ext>
                </a:extLst>
              </p:cNvPr>
              <p:cNvSpPr>
                <a:spLocks noChangeArrowheads="1"/>
              </p:cNvSpPr>
              <p:nvPr/>
            </p:nvSpPr>
            <p:spPr bwMode="auto">
              <a:xfrm>
                <a:off x="884" y="2161"/>
                <a:ext cx="422" cy="216"/>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546" name="Oval 10">
                <a:extLst>
                  <a:ext uri="{FF2B5EF4-FFF2-40B4-BE49-F238E27FC236}">
                    <a16:creationId xmlns:a16="http://schemas.microsoft.com/office/drawing/2014/main" id="{FE97C132-8472-D74D-916E-3AE9C7DC4C3A}"/>
                  </a:ext>
                </a:extLst>
              </p:cNvPr>
              <p:cNvSpPr>
                <a:spLocks noChangeArrowheads="1"/>
              </p:cNvSpPr>
              <p:nvPr/>
            </p:nvSpPr>
            <p:spPr bwMode="auto">
              <a:xfrm>
                <a:off x="1152" y="1938"/>
                <a:ext cx="271" cy="162"/>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547" name="Oval 11">
                <a:extLst>
                  <a:ext uri="{FF2B5EF4-FFF2-40B4-BE49-F238E27FC236}">
                    <a16:creationId xmlns:a16="http://schemas.microsoft.com/office/drawing/2014/main" id="{A76AAE4E-6FC0-FD4E-BDCF-492E351BA98D}"/>
                  </a:ext>
                </a:extLst>
              </p:cNvPr>
              <p:cNvSpPr>
                <a:spLocks noChangeArrowheads="1"/>
              </p:cNvSpPr>
              <p:nvPr/>
            </p:nvSpPr>
            <p:spPr bwMode="auto">
              <a:xfrm>
                <a:off x="1193" y="2042"/>
                <a:ext cx="268" cy="163"/>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548" name="Oval 12">
                <a:extLst>
                  <a:ext uri="{FF2B5EF4-FFF2-40B4-BE49-F238E27FC236}">
                    <a16:creationId xmlns:a16="http://schemas.microsoft.com/office/drawing/2014/main" id="{CF7A540D-26E6-F545-9062-6401BEAE66A1}"/>
                  </a:ext>
                </a:extLst>
              </p:cNvPr>
              <p:cNvSpPr>
                <a:spLocks noChangeArrowheads="1"/>
              </p:cNvSpPr>
              <p:nvPr/>
            </p:nvSpPr>
            <p:spPr bwMode="auto">
              <a:xfrm>
                <a:off x="1169" y="2076"/>
                <a:ext cx="266" cy="267"/>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549" name="Oval 13">
                <a:extLst>
                  <a:ext uri="{FF2B5EF4-FFF2-40B4-BE49-F238E27FC236}">
                    <a16:creationId xmlns:a16="http://schemas.microsoft.com/office/drawing/2014/main" id="{A92304E1-7CC7-E34A-8E05-7F66DE5A28A8}"/>
                  </a:ext>
                </a:extLst>
              </p:cNvPr>
              <p:cNvSpPr>
                <a:spLocks noChangeArrowheads="1"/>
              </p:cNvSpPr>
              <p:nvPr/>
            </p:nvSpPr>
            <p:spPr bwMode="auto">
              <a:xfrm>
                <a:off x="779" y="1996"/>
                <a:ext cx="541" cy="267"/>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grpSp>
        <p:grpSp>
          <p:nvGrpSpPr>
            <p:cNvPr id="376" name="Group 14">
              <a:extLst>
                <a:ext uri="{FF2B5EF4-FFF2-40B4-BE49-F238E27FC236}">
                  <a16:creationId xmlns:a16="http://schemas.microsoft.com/office/drawing/2014/main" id="{2066E5B0-6040-364E-B09F-108AD8094877}"/>
                </a:ext>
              </a:extLst>
            </p:cNvPr>
            <p:cNvGrpSpPr>
              <a:grpSpLocks/>
            </p:cNvGrpSpPr>
            <p:nvPr/>
          </p:nvGrpSpPr>
          <p:grpSpPr bwMode="auto">
            <a:xfrm>
              <a:off x="1372" y="286"/>
              <a:ext cx="836" cy="503"/>
              <a:chOff x="628" y="1876"/>
              <a:chExt cx="836" cy="503"/>
            </a:xfrm>
          </p:grpSpPr>
          <p:sp>
            <p:nvSpPr>
              <p:cNvPr id="525" name="Arc 15">
                <a:extLst>
                  <a:ext uri="{FF2B5EF4-FFF2-40B4-BE49-F238E27FC236}">
                    <a16:creationId xmlns:a16="http://schemas.microsoft.com/office/drawing/2014/main" id="{EA683C43-20D0-D94A-ACD6-7E77361B3630}"/>
                  </a:ext>
                </a:extLst>
              </p:cNvPr>
              <p:cNvSpPr>
                <a:spLocks/>
              </p:cNvSpPr>
              <p:nvPr/>
            </p:nvSpPr>
            <p:spPr bwMode="auto">
              <a:xfrm>
                <a:off x="921" y="1876"/>
                <a:ext cx="346" cy="104"/>
              </a:xfrm>
              <a:custGeom>
                <a:avLst/>
                <a:gdLst>
                  <a:gd name="T0" fmla="*/ 0 w 40736"/>
                  <a:gd name="T1" fmla="*/ 0 h 21600"/>
                  <a:gd name="T2" fmla="*/ 0 w 40736"/>
                  <a:gd name="T3" fmla="*/ 0 h 21600"/>
                  <a:gd name="T4" fmla="*/ 0 w 40736"/>
                  <a:gd name="T5" fmla="*/ 0 h 21600"/>
                  <a:gd name="T6" fmla="*/ 0 60000 65536"/>
                  <a:gd name="T7" fmla="*/ 0 60000 65536"/>
                  <a:gd name="T8" fmla="*/ 0 60000 65536"/>
                  <a:gd name="T9" fmla="*/ 0 w 40736"/>
                  <a:gd name="T10" fmla="*/ 0 h 21600"/>
                  <a:gd name="T11" fmla="*/ 40736 w 40736"/>
                  <a:gd name="T12" fmla="*/ 21600 h 21600"/>
                </a:gdLst>
                <a:ahLst/>
                <a:cxnLst>
                  <a:cxn ang="T6">
                    <a:pos x="T0" y="T1"/>
                  </a:cxn>
                  <a:cxn ang="T7">
                    <a:pos x="T2" y="T3"/>
                  </a:cxn>
                  <a:cxn ang="T8">
                    <a:pos x="T4" y="T5"/>
                  </a:cxn>
                </a:cxnLst>
                <a:rect l="T9" t="T10" r="T11" b="T12"/>
                <a:pathLst>
                  <a:path w="40736" h="21600" fill="none" extrusionOk="0">
                    <a:moveTo>
                      <a:pt x="0" y="14968"/>
                    </a:moveTo>
                    <a:cubicBezTo>
                      <a:pt x="2878" y="6046"/>
                      <a:pt x="11182" y="-1"/>
                      <a:pt x="20557" y="0"/>
                    </a:cubicBezTo>
                    <a:cubicBezTo>
                      <a:pt x="29513" y="0"/>
                      <a:pt x="37541" y="5528"/>
                      <a:pt x="40736" y="13895"/>
                    </a:cubicBezTo>
                  </a:path>
                  <a:path w="40736" h="21600" stroke="0" extrusionOk="0">
                    <a:moveTo>
                      <a:pt x="0" y="14968"/>
                    </a:moveTo>
                    <a:cubicBezTo>
                      <a:pt x="2878" y="6046"/>
                      <a:pt x="11182" y="-1"/>
                      <a:pt x="20557" y="0"/>
                    </a:cubicBezTo>
                    <a:cubicBezTo>
                      <a:pt x="29513" y="0"/>
                      <a:pt x="37541" y="5528"/>
                      <a:pt x="40736" y="13895"/>
                    </a:cubicBezTo>
                    <a:lnTo>
                      <a:pt x="20557" y="21600"/>
                    </a:lnTo>
                    <a:lnTo>
                      <a:pt x="0" y="14968"/>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526" name="Arc 16">
                <a:extLst>
                  <a:ext uri="{FF2B5EF4-FFF2-40B4-BE49-F238E27FC236}">
                    <a16:creationId xmlns:a16="http://schemas.microsoft.com/office/drawing/2014/main" id="{8B313777-DBF9-E741-AD9C-402CB4C286AC}"/>
                  </a:ext>
                </a:extLst>
              </p:cNvPr>
              <p:cNvSpPr>
                <a:spLocks/>
              </p:cNvSpPr>
              <p:nvPr/>
            </p:nvSpPr>
            <p:spPr bwMode="auto">
              <a:xfrm>
                <a:off x="923" y="1878"/>
                <a:ext cx="342" cy="102"/>
              </a:xfrm>
              <a:custGeom>
                <a:avLst/>
                <a:gdLst>
                  <a:gd name="T0" fmla="*/ 0 w 40698"/>
                  <a:gd name="T1" fmla="*/ 0 h 21600"/>
                  <a:gd name="T2" fmla="*/ 0 w 40698"/>
                  <a:gd name="T3" fmla="*/ 0 h 21600"/>
                  <a:gd name="T4" fmla="*/ 0 w 40698"/>
                  <a:gd name="T5" fmla="*/ 0 h 21600"/>
                  <a:gd name="T6" fmla="*/ 0 60000 65536"/>
                  <a:gd name="T7" fmla="*/ 0 60000 65536"/>
                  <a:gd name="T8" fmla="*/ 0 60000 65536"/>
                  <a:gd name="T9" fmla="*/ 0 w 40698"/>
                  <a:gd name="T10" fmla="*/ 0 h 21600"/>
                  <a:gd name="T11" fmla="*/ 40698 w 40698"/>
                  <a:gd name="T12" fmla="*/ 21600 h 21600"/>
                </a:gdLst>
                <a:ahLst/>
                <a:cxnLst>
                  <a:cxn ang="T6">
                    <a:pos x="T0" y="T1"/>
                  </a:cxn>
                  <a:cxn ang="T7">
                    <a:pos x="T2" y="T3"/>
                  </a:cxn>
                  <a:cxn ang="T8">
                    <a:pos x="T4" y="T5"/>
                  </a:cxn>
                </a:cxnLst>
                <a:rect l="T9" t="T10" r="T11" b="T12"/>
                <a:pathLst>
                  <a:path w="40698" h="21600" fill="none" extrusionOk="0">
                    <a:moveTo>
                      <a:pt x="-1" y="14916"/>
                    </a:moveTo>
                    <a:cubicBezTo>
                      <a:pt x="2894" y="6021"/>
                      <a:pt x="11185" y="-1"/>
                      <a:pt x="20540" y="0"/>
                    </a:cubicBezTo>
                    <a:cubicBezTo>
                      <a:pt x="29474" y="0"/>
                      <a:pt x="37487" y="5501"/>
                      <a:pt x="40697" y="13839"/>
                    </a:cubicBezTo>
                  </a:path>
                  <a:path w="40698" h="21600" stroke="0" extrusionOk="0">
                    <a:moveTo>
                      <a:pt x="-1" y="14916"/>
                    </a:moveTo>
                    <a:cubicBezTo>
                      <a:pt x="2894" y="6021"/>
                      <a:pt x="11185" y="-1"/>
                      <a:pt x="20540" y="0"/>
                    </a:cubicBezTo>
                    <a:cubicBezTo>
                      <a:pt x="29474" y="0"/>
                      <a:pt x="37487" y="5501"/>
                      <a:pt x="40697" y="13839"/>
                    </a:cubicBezTo>
                    <a:lnTo>
                      <a:pt x="20540" y="21600"/>
                    </a:lnTo>
                    <a:lnTo>
                      <a:pt x="-1" y="14916"/>
                    </a:lnTo>
                    <a:close/>
                  </a:path>
                </a:pathLst>
              </a:custGeom>
              <a:solidFill>
                <a:srgbClr val="E7EDED"/>
              </a:solidFill>
              <a:ln w="6350">
                <a:solidFill>
                  <a:srgbClr val="6C8F93"/>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527" name="Arc 17">
                <a:extLst>
                  <a:ext uri="{FF2B5EF4-FFF2-40B4-BE49-F238E27FC236}">
                    <a16:creationId xmlns:a16="http://schemas.microsoft.com/office/drawing/2014/main" id="{38CDD912-7FB9-C345-AEB8-04D82EA11B4B}"/>
                  </a:ext>
                </a:extLst>
              </p:cNvPr>
              <p:cNvSpPr>
                <a:spLocks/>
              </p:cNvSpPr>
              <p:nvPr/>
            </p:nvSpPr>
            <p:spPr bwMode="auto">
              <a:xfrm>
                <a:off x="713" y="1930"/>
                <a:ext cx="214" cy="126"/>
              </a:xfrm>
              <a:custGeom>
                <a:avLst/>
                <a:gdLst>
                  <a:gd name="T0" fmla="*/ 0 w 32990"/>
                  <a:gd name="T1" fmla="*/ 0 h 25945"/>
                  <a:gd name="T2" fmla="*/ 0 w 32990"/>
                  <a:gd name="T3" fmla="*/ 0 h 25945"/>
                  <a:gd name="T4" fmla="*/ 0 w 32990"/>
                  <a:gd name="T5" fmla="*/ 0 h 25945"/>
                  <a:gd name="T6" fmla="*/ 0 60000 65536"/>
                  <a:gd name="T7" fmla="*/ 0 60000 65536"/>
                  <a:gd name="T8" fmla="*/ 0 60000 65536"/>
                  <a:gd name="T9" fmla="*/ 0 w 32990"/>
                  <a:gd name="T10" fmla="*/ 0 h 25945"/>
                  <a:gd name="T11" fmla="*/ 32990 w 32990"/>
                  <a:gd name="T12" fmla="*/ 25945 h 25945"/>
                </a:gdLst>
                <a:ahLst/>
                <a:cxnLst>
                  <a:cxn ang="T6">
                    <a:pos x="T0" y="T1"/>
                  </a:cxn>
                  <a:cxn ang="T7">
                    <a:pos x="T2" y="T3"/>
                  </a:cxn>
                  <a:cxn ang="T8">
                    <a:pos x="T4" y="T5"/>
                  </a:cxn>
                </a:cxnLst>
                <a:rect l="T9" t="T10" r="T11" b="T12"/>
                <a:pathLst>
                  <a:path w="32990" h="25945" fill="none" extrusionOk="0">
                    <a:moveTo>
                      <a:pt x="441" y="25945"/>
                    </a:moveTo>
                    <a:cubicBezTo>
                      <a:pt x="147" y="24515"/>
                      <a:pt x="0" y="23059"/>
                      <a:pt x="0" y="21600"/>
                    </a:cubicBezTo>
                    <a:cubicBezTo>
                      <a:pt x="0" y="9670"/>
                      <a:pt x="9670" y="0"/>
                      <a:pt x="21600" y="0"/>
                    </a:cubicBezTo>
                    <a:cubicBezTo>
                      <a:pt x="25625" y="-1"/>
                      <a:pt x="29569" y="1124"/>
                      <a:pt x="32989" y="3247"/>
                    </a:cubicBezTo>
                  </a:path>
                  <a:path w="32990" h="25945" stroke="0" extrusionOk="0">
                    <a:moveTo>
                      <a:pt x="441" y="25945"/>
                    </a:moveTo>
                    <a:cubicBezTo>
                      <a:pt x="147" y="24515"/>
                      <a:pt x="0" y="23059"/>
                      <a:pt x="0" y="21600"/>
                    </a:cubicBezTo>
                    <a:cubicBezTo>
                      <a:pt x="0" y="9670"/>
                      <a:pt x="9670" y="0"/>
                      <a:pt x="21600" y="0"/>
                    </a:cubicBezTo>
                    <a:cubicBezTo>
                      <a:pt x="25625" y="-1"/>
                      <a:pt x="29569" y="1124"/>
                      <a:pt x="32989" y="3247"/>
                    </a:cubicBezTo>
                    <a:lnTo>
                      <a:pt x="21600" y="21600"/>
                    </a:lnTo>
                    <a:lnTo>
                      <a:pt x="441" y="25945"/>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528" name="Arc 18">
                <a:extLst>
                  <a:ext uri="{FF2B5EF4-FFF2-40B4-BE49-F238E27FC236}">
                    <a16:creationId xmlns:a16="http://schemas.microsoft.com/office/drawing/2014/main" id="{D0083948-6C85-F940-B012-C5D30AF53620}"/>
                  </a:ext>
                </a:extLst>
              </p:cNvPr>
              <p:cNvSpPr>
                <a:spLocks/>
              </p:cNvSpPr>
              <p:nvPr/>
            </p:nvSpPr>
            <p:spPr bwMode="auto">
              <a:xfrm>
                <a:off x="715" y="1932"/>
                <a:ext cx="211" cy="123"/>
              </a:xfrm>
              <a:custGeom>
                <a:avLst/>
                <a:gdLst>
                  <a:gd name="T0" fmla="*/ 0 w 32950"/>
                  <a:gd name="T1" fmla="*/ 0 h 25966"/>
                  <a:gd name="T2" fmla="*/ 0 w 32950"/>
                  <a:gd name="T3" fmla="*/ 0 h 25966"/>
                  <a:gd name="T4" fmla="*/ 0 w 32950"/>
                  <a:gd name="T5" fmla="*/ 0 h 25966"/>
                  <a:gd name="T6" fmla="*/ 0 60000 65536"/>
                  <a:gd name="T7" fmla="*/ 0 60000 65536"/>
                  <a:gd name="T8" fmla="*/ 0 60000 65536"/>
                  <a:gd name="T9" fmla="*/ 0 w 32950"/>
                  <a:gd name="T10" fmla="*/ 0 h 25966"/>
                  <a:gd name="T11" fmla="*/ 32950 w 32950"/>
                  <a:gd name="T12" fmla="*/ 25966 h 25966"/>
                </a:gdLst>
                <a:ahLst/>
                <a:cxnLst>
                  <a:cxn ang="T6">
                    <a:pos x="T0" y="T1"/>
                  </a:cxn>
                  <a:cxn ang="T7">
                    <a:pos x="T2" y="T3"/>
                  </a:cxn>
                  <a:cxn ang="T8">
                    <a:pos x="T4" y="T5"/>
                  </a:cxn>
                </a:cxnLst>
                <a:rect l="T9" t="T10" r="T11" b="T12"/>
                <a:pathLst>
                  <a:path w="32950" h="25966" fill="none" extrusionOk="0">
                    <a:moveTo>
                      <a:pt x="445" y="25966"/>
                    </a:moveTo>
                    <a:cubicBezTo>
                      <a:pt x="149" y="24529"/>
                      <a:pt x="0" y="23066"/>
                      <a:pt x="0" y="21600"/>
                    </a:cubicBezTo>
                    <a:cubicBezTo>
                      <a:pt x="0" y="9670"/>
                      <a:pt x="9670" y="0"/>
                      <a:pt x="21600" y="0"/>
                    </a:cubicBezTo>
                    <a:cubicBezTo>
                      <a:pt x="25608" y="-1"/>
                      <a:pt x="29538" y="1115"/>
                      <a:pt x="32949" y="3222"/>
                    </a:cubicBezTo>
                  </a:path>
                  <a:path w="32950" h="25966" stroke="0" extrusionOk="0">
                    <a:moveTo>
                      <a:pt x="445" y="25966"/>
                    </a:moveTo>
                    <a:cubicBezTo>
                      <a:pt x="149" y="24529"/>
                      <a:pt x="0" y="23066"/>
                      <a:pt x="0" y="21600"/>
                    </a:cubicBezTo>
                    <a:cubicBezTo>
                      <a:pt x="0" y="9670"/>
                      <a:pt x="9670" y="0"/>
                      <a:pt x="21600" y="0"/>
                    </a:cubicBezTo>
                    <a:cubicBezTo>
                      <a:pt x="25608" y="-1"/>
                      <a:pt x="29538" y="1115"/>
                      <a:pt x="32949" y="3222"/>
                    </a:cubicBezTo>
                    <a:lnTo>
                      <a:pt x="21600" y="21600"/>
                    </a:lnTo>
                    <a:lnTo>
                      <a:pt x="445" y="25966"/>
                    </a:lnTo>
                    <a:close/>
                  </a:path>
                </a:pathLst>
              </a:custGeom>
              <a:solidFill>
                <a:srgbClr val="E7EDED"/>
              </a:solidFill>
              <a:ln w="6350">
                <a:solidFill>
                  <a:srgbClr val="6C8F93"/>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529" name="Arc 19">
                <a:extLst>
                  <a:ext uri="{FF2B5EF4-FFF2-40B4-BE49-F238E27FC236}">
                    <a16:creationId xmlns:a16="http://schemas.microsoft.com/office/drawing/2014/main" id="{7E548F26-78C4-9F4C-A682-2A219BFBC8D4}"/>
                  </a:ext>
                </a:extLst>
              </p:cNvPr>
              <p:cNvSpPr>
                <a:spLocks/>
              </p:cNvSpPr>
              <p:nvPr/>
            </p:nvSpPr>
            <p:spPr bwMode="auto">
              <a:xfrm>
                <a:off x="682" y="2217"/>
                <a:ext cx="216" cy="99"/>
              </a:xfrm>
              <a:custGeom>
                <a:avLst/>
                <a:gdLst>
                  <a:gd name="T0" fmla="*/ 0 w 32074"/>
                  <a:gd name="T1" fmla="*/ 0 h 22517"/>
                  <a:gd name="T2" fmla="*/ 0 w 32074"/>
                  <a:gd name="T3" fmla="*/ 0 h 22517"/>
                  <a:gd name="T4" fmla="*/ 0 w 32074"/>
                  <a:gd name="T5" fmla="*/ 0 h 22517"/>
                  <a:gd name="T6" fmla="*/ 0 60000 65536"/>
                  <a:gd name="T7" fmla="*/ 0 60000 65536"/>
                  <a:gd name="T8" fmla="*/ 0 60000 65536"/>
                  <a:gd name="T9" fmla="*/ 0 w 32074"/>
                  <a:gd name="T10" fmla="*/ 0 h 22517"/>
                  <a:gd name="T11" fmla="*/ 32074 w 32074"/>
                  <a:gd name="T12" fmla="*/ 22517 h 22517"/>
                </a:gdLst>
                <a:ahLst/>
                <a:cxnLst>
                  <a:cxn ang="T6">
                    <a:pos x="T0" y="T1"/>
                  </a:cxn>
                  <a:cxn ang="T7">
                    <a:pos x="T2" y="T3"/>
                  </a:cxn>
                  <a:cxn ang="T8">
                    <a:pos x="T4" y="T5"/>
                  </a:cxn>
                </a:cxnLst>
                <a:rect l="T9" t="T10" r="T11" b="T12"/>
                <a:pathLst>
                  <a:path w="32074" h="22517" fill="none" extrusionOk="0">
                    <a:moveTo>
                      <a:pt x="32073" y="19807"/>
                    </a:moveTo>
                    <a:cubicBezTo>
                      <a:pt x="28868" y="21584"/>
                      <a:pt x="25264" y="22516"/>
                      <a:pt x="21600" y="22517"/>
                    </a:cubicBezTo>
                    <a:cubicBezTo>
                      <a:pt x="9670" y="22517"/>
                      <a:pt x="0" y="12846"/>
                      <a:pt x="0" y="917"/>
                    </a:cubicBezTo>
                    <a:cubicBezTo>
                      <a:pt x="-1" y="611"/>
                      <a:pt x="6" y="305"/>
                      <a:pt x="19" y="0"/>
                    </a:cubicBezTo>
                  </a:path>
                  <a:path w="32074" h="22517" stroke="0" extrusionOk="0">
                    <a:moveTo>
                      <a:pt x="32073" y="19807"/>
                    </a:moveTo>
                    <a:cubicBezTo>
                      <a:pt x="28868" y="21584"/>
                      <a:pt x="25264" y="22516"/>
                      <a:pt x="21600" y="22517"/>
                    </a:cubicBezTo>
                    <a:cubicBezTo>
                      <a:pt x="9670" y="22517"/>
                      <a:pt x="0" y="12846"/>
                      <a:pt x="0" y="917"/>
                    </a:cubicBezTo>
                    <a:cubicBezTo>
                      <a:pt x="-1" y="611"/>
                      <a:pt x="6" y="305"/>
                      <a:pt x="19" y="0"/>
                    </a:cubicBezTo>
                    <a:lnTo>
                      <a:pt x="21600" y="917"/>
                    </a:lnTo>
                    <a:lnTo>
                      <a:pt x="32073" y="19807"/>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530" name="Arc 20">
                <a:extLst>
                  <a:ext uri="{FF2B5EF4-FFF2-40B4-BE49-F238E27FC236}">
                    <a16:creationId xmlns:a16="http://schemas.microsoft.com/office/drawing/2014/main" id="{293C2702-4DE2-D447-AF1F-8100B6A9AAB6}"/>
                  </a:ext>
                </a:extLst>
              </p:cNvPr>
              <p:cNvSpPr>
                <a:spLocks/>
              </p:cNvSpPr>
              <p:nvPr/>
            </p:nvSpPr>
            <p:spPr bwMode="auto">
              <a:xfrm>
                <a:off x="684" y="2217"/>
                <a:ext cx="213" cy="96"/>
              </a:xfrm>
              <a:custGeom>
                <a:avLst/>
                <a:gdLst>
                  <a:gd name="T0" fmla="*/ 0 w 32013"/>
                  <a:gd name="T1" fmla="*/ 0 h 22524"/>
                  <a:gd name="T2" fmla="*/ 0 w 32013"/>
                  <a:gd name="T3" fmla="*/ 0 h 22524"/>
                  <a:gd name="T4" fmla="*/ 0 w 32013"/>
                  <a:gd name="T5" fmla="*/ 0 h 22524"/>
                  <a:gd name="T6" fmla="*/ 0 60000 65536"/>
                  <a:gd name="T7" fmla="*/ 0 60000 65536"/>
                  <a:gd name="T8" fmla="*/ 0 60000 65536"/>
                  <a:gd name="T9" fmla="*/ 0 w 32013"/>
                  <a:gd name="T10" fmla="*/ 0 h 22524"/>
                  <a:gd name="T11" fmla="*/ 32013 w 32013"/>
                  <a:gd name="T12" fmla="*/ 22524 h 22524"/>
                </a:gdLst>
                <a:ahLst/>
                <a:cxnLst>
                  <a:cxn ang="T6">
                    <a:pos x="T0" y="T1"/>
                  </a:cxn>
                  <a:cxn ang="T7">
                    <a:pos x="T2" y="T3"/>
                  </a:cxn>
                  <a:cxn ang="T8">
                    <a:pos x="T4" y="T5"/>
                  </a:cxn>
                </a:cxnLst>
                <a:rect l="T9" t="T10" r="T11" b="T12"/>
                <a:pathLst>
                  <a:path w="32013" h="22524" fill="none" extrusionOk="0">
                    <a:moveTo>
                      <a:pt x="32013" y="19848"/>
                    </a:moveTo>
                    <a:cubicBezTo>
                      <a:pt x="28823" y="21603"/>
                      <a:pt x="25241" y="22523"/>
                      <a:pt x="21600" y="22524"/>
                    </a:cubicBezTo>
                    <a:cubicBezTo>
                      <a:pt x="9670" y="22524"/>
                      <a:pt x="0" y="12853"/>
                      <a:pt x="0" y="924"/>
                    </a:cubicBezTo>
                    <a:cubicBezTo>
                      <a:pt x="-1" y="615"/>
                      <a:pt x="6" y="307"/>
                      <a:pt x="19" y="-1"/>
                    </a:cubicBezTo>
                  </a:path>
                  <a:path w="32013" h="22524" stroke="0" extrusionOk="0">
                    <a:moveTo>
                      <a:pt x="32013" y="19848"/>
                    </a:moveTo>
                    <a:cubicBezTo>
                      <a:pt x="28823" y="21603"/>
                      <a:pt x="25241" y="22523"/>
                      <a:pt x="21600" y="22524"/>
                    </a:cubicBezTo>
                    <a:cubicBezTo>
                      <a:pt x="9670" y="22524"/>
                      <a:pt x="0" y="12853"/>
                      <a:pt x="0" y="924"/>
                    </a:cubicBezTo>
                    <a:cubicBezTo>
                      <a:pt x="-1" y="615"/>
                      <a:pt x="6" y="307"/>
                      <a:pt x="19" y="-1"/>
                    </a:cubicBezTo>
                    <a:lnTo>
                      <a:pt x="21600" y="924"/>
                    </a:lnTo>
                    <a:lnTo>
                      <a:pt x="32013" y="19848"/>
                    </a:lnTo>
                    <a:close/>
                  </a:path>
                </a:pathLst>
              </a:custGeom>
              <a:solidFill>
                <a:srgbClr val="E7EDED"/>
              </a:solidFill>
              <a:ln w="6350">
                <a:solidFill>
                  <a:srgbClr val="6C8F93"/>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531" name="Arc 21">
                <a:extLst>
                  <a:ext uri="{FF2B5EF4-FFF2-40B4-BE49-F238E27FC236}">
                    <a16:creationId xmlns:a16="http://schemas.microsoft.com/office/drawing/2014/main" id="{6A4B6F24-C1A1-3641-8794-7E4DE46B9DF4}"/>
                  </a:ext>
                </a:extLst>
              </p:cNvPr>
              <p:cNvSpPr>
                <a:spLocks/>
              </p:cNvSpPr>
              <p:nvPr/>
            </p:nvSpPr>
            <p:spPr bwMode="auto">
              <a:xfrm>
                <a:off x="1262" y="1936"/>
                <a:ext cx="164" cy="120"/>
              </a:xfrm>
              <a:custGeom>
                <a:avLst/>
                <a:gdLst>
                  <a:gd name="T0" fmla="*/ 0 w 26077"/>
                  <a:gd name="T1" fmla="*/ 0 h 32051"/>
                  <a:gd name="T2" fmla="*/ 0 w 26077"/>
                  <a:gd name="T3" fmla="*/ 0 h 32051"/>
                  <a:gd name="T4" fmla="*/ 0 w 26077"/>
                  <a:gd name="T5" fmla="*/ 0 h 32051"/>
                  <a:gd name="T6" fmla="*/ 0 60000 65536"/>
                  <a:gd name="T7" fmla="*/ 0 60000 65536"/>
                  <a:gd name="T8" fmla="*/ 0 60000 65536"/>
                  <a:gd name="T9" fmla="*/ 0 w 26077"/>
                  <a:gd name="T10" fmla="*/ 0 h 32051"/>
                  <a:gd name="T11" fmla="*/ 26077 w 26077"/>
                  <a:gd name="T12" fmla="*/ 32051 h 32051"/>
                </a:gdLst>
                <a:ahLst/>
                <a:cxnLst>
                  <a:cxn ang="T6">
                    <a:pos x="T0" y="T1"/>
                  </a:cxn>
                  <a:cxn ang="T7">
                    <a:pos x="T2" y="T3"/>
                  </a:cxn>
                  <a:cxn ang="T8">
                    <a:pos x="T4" y="T5"/>
                  </a:cxn>
                </a:cxnLst>
                <a:rect l="T9" t="T10" r="T11" b="T12"/>
                <a:pathLst>
                  <a:path w="26077" h="32051" fill="none" extrusionOk="0">
                    <a:moveTo>
                      <a:pt x="0" y="469"/>
                    </a:moveTo>
                    <a:cubicBezTo>
                      <a:pt x="1471" y="157"/>
                      <a:pt x="2972" y="-1"/>
                      <a:pt x="4477" y="0"/>
                    </a:cubicBezTo>
                    <a:cubicBezTo>
                      <a:pt x="16406" y="0"/>
                      <a:pt x="26077" y="9670"/>
                      <a:pt x="26077" y="21600"/>
                    </a:cubicBezTo>
                    <a:cubicBezTo>
                      <a:pt x="26077" y="25255"/>
                      <a:pt x="25149" y="28851"/>
                      <a:pt x="23380" y="32051"/>
                    </a:cubicBezTo>
                  </a:path>
                  <a:path w="26077" h="32051" stroke="0" extrusionOk="0">
                    <a:moveTo>
                      <a:pt x="0" y="469"/>
                    </a:moveTo>
                    <a:cubicBezTo>
                      <a:pt x="1471" y="157"/>
                      <a:pt x="2972" y="-1"/>
                      <a:pt x="4477" y="0"/>
                    </a:cubicBezTo>
                    <a:cubicBezTo>
                      <a:pt x="16406" y="0"/>
                      <a:pt x="26077" y="9670"/>
                      <a:pt x="26077" y="21600"/>
                    </a:cubicBezTo>
                    <a:cubicBezTo>
                      <a:pt x="26077" y="25255"/>
                      <a:pt x="25149" y="28851"/>
                      <a:pt x="23380" y="32051"/>
                    </a:cubicBezTo>
                    <a:lnTo>
                      <a:pt x="4477" y="21600"/>
                    </a:lnTo>
                    <a:lnTo>
                      <a:pt x="0" y="46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532" name="Arc 22">
                <a:extLst>
                  <a:ext uri="{FF2B5EF4-FFF2-40B4-BE49-F238E27FC236}">
                    <a16:creationId xmlns:a16="http://schemas.microsoft.com/office/drawing/2014/main" id="{0E5B394F-DE06-CB4A-B273-0DFEDCAEE877}"/>
                  </a:ext>
                </a:extLst>
              </p:cNvPr>
              <p:cNvSpPr>
                <a:spLocks/>
              </p:cNvSpPr>
              <p:nvPr/>
            </p:nvSpPr>
            <p:spPr bwMode="auto">
              <a:xfrm>
                <a:off x="1263" y="1938"/>
                <a:ext cx="161" cy="118"/>
              </a:xfrm>
              <a:custGeom>
                <a:avLst/>
                <a:gdLst>
                  <a:gd name="T0" fmla="*/ 0 w 26034"/>
                  <a:gd name="T1" fmla="*/ 0 h 32133"/>
                  <a:gd name="T2" fmla="*/ 0 w 26034"/>
                  <a:gd name="T3" fmla="*/ 0 h 32133"/>
                  <a:gd name="T4" fmla="*/ 0 w 26034"/>
                  <a:gd name="T5" fmla="*/ 0 h 32133"/>
                  <a:gd name="T6" fmla="*/ 0 60000 65536"/>
                  <a:gd name="T7" fmla="*/ 0 60000 65536"/>
                  <a:gd name="T8" fmla="*/ 0 60000 65536"/>
                  <a:gd name="T9" fmla="*/ 0 w 26034"/>
                  <a:gd name="T10" fmla="*/ 0 h 32133"/>
                  <a:gd name="T11" fmla="*/ 26034 w 26034"/>
                  <a:gd name="T12" fmla="*/ 32133 h 32133"/>
                </a:gdLst>
                <a:ahLst/>
                <a:cxnLst>
                  <a:cxn ang="T6">
                    <a:pos x="T0" y="T1"/>
                  </a:cxn>
                  <a:cxn ang="T7">
                    <a:pos x="T2" y="T3"/>
                  </a:cxn>
                  <a:cxn ang="T8">
                    <a:pos x="T4" y="T5"/>
                  </a:cxn>
                </a:cxnLst>
                <a:rect l="T9" t="T10" r="T11" b="T12"/>
                <a:pathLst>
                  <a:path w="26034" h="32133" fill="none" extrusionOk="0">
                    <a:moveTo>
                      <a:pt x="-1" y="459"/>
                    </a:moveTo>
                    <a:cubicBezTo>
                      <a:pt x="1458" y="154"/>
                      <a:pt x="2944" y="-1"/>
                      <a:pt x="4434" y="0"/>
                    </a:cubicBezTo>
                    <a:cubicBezTo>
                      <a:pt x="16363" y="0"/>
                      <a:pt x="26034" y="9670"/>
                      <a:pt x="26034" y="21600"/>
                    </a:cubicBezTo>
                    <a:cubicBezTo>
                      <a:pt x="26034" y="25287"/>
                      <a:pt x="25089" y="28913"/>
                      <a:pt x="23291" y="32132"/>
                    </a:cubicBezTo>
                  </a:path>
                  <a:path w="26034" h="32133" stroke="0" extrusionOk="0">
                    <a:moveTo>
                      <a:pt x="-1" y="459"/>
                    </a:moveTo>
                    <a:cubicBezTo>
                      <a:pt x="1458" y="154"/>
                      <a:pt x="2944" y="-1"/>
                      <a:pt x="4434" y="0"/>
                    </a:cubicBezTo>
                    <a:cubicBezTo>
                      <a:pt x="16363" y="0"/>
                      <a:pt x="26034" y="9670"/>
                      <a:pt x="26034" y="21600"/>
                    </a:cubicBezTo>
                    <a:cubicBezTo>
                      <a:pt x="26034" y="25287"/>
                      <a:pt x="25089" y="28913"/>
                      <a:pt x="23291" y="32132"/>
                    </a:cubicBezTo>
                    <a:lnTo>
                      <a:pt x="4434" y="21600"/>
                    </a:lnTo>
                    <a:lnTo>
                      <a:pt x="-1" y="459"/>
                    </a:lnTo>
                    <a:close/>
                  </a:path>
                </a:pathLst>
              </a:custGeom>
              <a:solidFill>
                <a:srgbClr val="E7EDED"/>
              </a:solidFill>
              <a:ln w="6350">
                <a:solidFill>
                  <a:srgbClr val="6C8F93"/>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533" name="Arc 23">
                <a:extLst>
                  <a:ext uri="{FF2B5EF4-FFF2-40B4-BE49-F238E27FC236}">
                    <a16:creationId xmlns:a16="http://schemas.microsoft.com/office/drawing/2014/main" id="{BB21B988-A715-5A4F-85C0-AC48A781605B}"/>
                  </a:ext>
                </a:extLst>
              </p:cNvPr>
              <p:cNvSpPr>
                <a:spLocks/>
              </p:cNvSpPr>
              <p:nvPr/>
            </p:nvSpPr>
            <p:spPr bwMode="auto">
              <a:xfrm>
                <a:off x="1308" y="2056"/>
                <a:ext cx="156" cy="119"/>
              </a:xfrm>
              <a:custGeom>
                <a:avLst/>
                <a:gdLst>
                  <a:gd name="T0" fmla="*/ 0 w 21600"/>
                  <a:gd name="T1" fmla="*/ 0 h 29154"/>
                  <a:gd name="T2" fmla="*/ 0 w 21600"/>
                  <a:gd name="T3" fmla="*/ 0 h 29154"/>
                  <a:gd name="T4" fmla="*/ 0 w 21600"/>
                  <a:gd name="T5" fmla="*/ 0 h 29154"/>
                  <a:gd name="T6" fmla="*/ 0 60000 65536"/>
                  <a:gd name="T7" fmla="*/ 0 60000 65536"/>
                  <a:gd name="T8" fmla="*/ 0 60000 65536"/>
                  <a:gd name="T9" fmla="*/ 0 w 21600"/>
                  <a:gd name="T10" fmla="*/ 0 h 29154"/>
                  <a:gd name="T11" fmla="*/ 21600 w 21600"/>
                  <a:gd name="T12" fmla="*/ 29154 h 29154"/>
                </a:gdLst>
                <a:ahLst/>
                <a:cxnLst>
                  <a:cxn ang="T6">
                    <a:pos x="T0" y="T1"/>
                  </a:cxn>
                  <a:cxn ang="T7">
                    <a:pos x="T2" y="T3"/>
                  </a:cxn>
                  <a:cxn ang="T8">
                    <a:pos x="T4" y="T5"/>
                  </a:cxn>
                </a:cxnLst>
                <a:rect l="T9" t="T10" r="T11" b="T12"/>
                <a:pathLst>
                  <a:path w="21600" h="29154" fill="none" extrusionOk="0">
                    <a:moveTo>
                      <a:pt x="13494" y="-1"/>
                    </a:moveTo>
                    <a:cubicBezTo>
                      <a:pt x="18617" y="4098"/>
                      <a:pt x="21600" y="10304"/>
                      <a:pt x="21600" y="16866"/>
                    </a:cubicBezTo>
                    <a:cubicBezTo>
                      <a:pt x="21600" y="21256"/>
                      <a:pt x="20261" y="25543"/>
                      <a:pt x="17764" y="29154"/>
                    </a:cubicBezTo>
                  </a:path>
                  <a:path w="21600" h="29154" stroke="0" extrusionOk="0">
                    <a:moveTo>
                      <a:pt x="13494" y="-1"/>
                    </a:moveTo>
                    <a:cubicBezTo>
                      <a:pt x="18617" y="4098"/>
                      <a:pt x="21600" y="10304"/>
                      <a:pt x="21600" y="16866"/>
                    </a:cubicBezTo>
                    <a:cubicBezTo>
                      <a:pt x="21600" y="21256"/>
                      <a:pt x="20261" y="25543"/>
                      <a:pt x="17764" y="29154"/>
                    </a:cubicBezTo>
                    <a:lnTo>
                      <a:pt x="0" y="16866"/>
                    </a:lnTo>
                    <a:lnTo>
                      <a:pt x="13494"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534" name="Arc 24">
                <a:extLst>
                  <a:ext uri="{FF2B5EF4-FFF2-40B4-BE49-F238E27FC236}">
                    <a16:creationId xmlns:a16="http://schemas.microsoft.com/office/drawing/2014/main" id="{BA9D657C-0D94-6B44-82AE-807B3483F750}"/>
                  </a:ext>
                </a:extLst>
              </p:cNvPr>
              <p:cNvSpPr>
                <a:spLocks/>
              </p:cNvSpPr>
              <p:nvPr/>
            </p:nvSpPr>
            <p:spPr bwMode="auto">
              <a:xfrm>
                <a:off x="1308" y="2057"/>
                <a:ext cx="154" cy="117"/>
              </a:xfrm>
              <a:custGeom>
                <a:avLst/>
                <a:gdLst>
                  <a:gd name="T0" fmla="*/ 0 w 21600"/>
                  <a:gd name="T1" fmla="*/ 0 h 29302"/>
                  <a:gd name="T2" fmla="*/ 0 w 21600"/>
                  <a:gd name="T3" fmla="*/ 0 h 29302"/>
                  <a:gd name="T4" fmla="*/ 0 w 21600"/>
                  <a:gd name="T5" fmla="*/ 0 h 29302"/>
                  <a:gd name="T6" fmla="*/ 0 60000 65536"/>
                  <a:gd name="T7" fmla="*/ 0 60000 65536"/>
                  <a:gd name="T8" fmla="*/ 0 60000 65536"/>
                  <a:gd name="T9" fmla="*/ 0 w 21600"/>
                  <a:gd name="T10" fmla="*/ 0 h 29302"/>
                  <a:gd name="T11" fmla="*/ 21600 w 21600"/>
                  <a:gd name="T12" fmla="*/ 29302 h 29302"/>
                </a:gdLst>
                <a:ahLst/>
                <a:cxnLst>
                  <a:cxn ang="T6">
                    <a:pos x="T0" y="T1"/>
                  </a:cxn>
                  <a:cxn ang="T7">
                    <a:pos x="T2" y="T3"/>
                  </a:cxn>
                  <a:cxn ang="T8">
                    <a:pos x="T4" y="T5"/>
                  </a:cxn>
                </a:cxnLst>
                <a:rect l="T9" t="T10" r="T11" b="T12"/>
                <a:pathLst>
                  <a:path w="21600" h="29302" fill="none" extrusionOk="0">
                    <a:moveTo>
                      <a:pt x="13412" y="0"/>
                    </a:moveTo>
                    <a:cubicBezTo>
                      <a:pt x="18584" y="4097"/>
                      <a:pt x="21600" y="10333"/>
                      <a:pt x="21600" y="16931"/>
                    </a:cubicBezTo>
                    <a:cubicBezTo>
                      <a:pt x="21600" y="21356"/>
                      <a:pt x="20240" y="25674"/>
                      <a:pt x="17706" y="29301"/>
                    </a:cubicBezTo>
                  </a:path>
                  <a:path w="21600" h="29302" stroke="0" extrusionOk="0">
                    <a:moveTo>
                      <a:pt x="13412" y="0"/>
                    </a:moveTo>
                    <a:cubicBezTo>
                      <a:pt x="18584" y="4097"/>
                      <a:pt x="21600" y="10333"/>
                      <a:pt x="21600" y="16931"/>
                    </a:cubicBezTo>
                    <a:cubicBezTo>
                      <a:pt x="21600" y="21356"/>
                      <a:pt x="20240" y="25674"/>
                      <a:pt x="17706" y="29301"/>
                    </a:cubicBezTo>
                    <a:lnTo>
                      <a:pt x="0" y="16931"/>
                    </a:lnTo>
                    <a:lnTo>
                      <a:pt x="13412" y="0"/>
                    </a:lnTo>
                    <a:close/>
                  </a:path>
                </a:pathLst>
              </a:custGeom>
              <a:solidFill>
                <a:srgbClr val="E7EDED"/>
              </a:solidFill>
              <a:ln w="6350">
                <a:solidFill>
                  <a:srgbClr val="6C8F93"/>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535" name="Arc 25">
                <a:extLst>
                  <a:ext uri="{FF2B5EF4-FFF2-40B4-BE49-F238E27FC236}">
                    <a16:creationId xmlns:a16="http://schemas.microsoft.com/office/drawing/2014/main" id="{491C5A60-4413-C745-A5A5-36973BE8123B}"/>
                  </a:ext>
                </a:extLst>
              </p:cNvPr>
              <p:cNvSpPr>
                <a:spLocks/>
              </p:cNvSpPr>
              <p:nvPr/>
            </p:nvSpPr>
            <p:spPr bwMode="auto">
              <a:xfrm>
                <a:off x="1257" y="2176"/>
                <a:ext cx="183" cy="172"/>
              </a:xfrm>
              <a:custGeom>
                <a:avLst/>
                <a:gdLst>
                  <a:gd name="T0" fmla="*/ 0 w 28724"/>
                  <a:gd name="T1" fmla="*/ 0 h 27592"/>
                  <a:gd name="T2" fmla="*/ 0 w 28724"/>
                  <a:gd name="T3" fmla="*/ 0 h 27592"/>
                  <a:gd name="T4" fmla="*/ 0 w 28724"/>
                  <a:gd name="T5" fmla="*/ 0 h 27592"/>
                  <a:gd name="T6" fmla="*/ 0 60000 65536"/>
                  <a:gd name="T7" fmla="*/ 0 60000 65536"/>
                  <a:gd name="T8" fmla="*/ 0 60000 65536"/>
                  <a:gd name="T9" fmla="*/ 0 w 28724"/>
                  <a:gd name="T10" fmla="*/ 0 h 27592"/>
                  <a:gd name="T11" fmla="*/ 28724 w 28724"/>
                  <a:gd name="T12" fmla="*/ 27592 h 27592"/>
                </a:gdLst>
                <a:ahLst/>
                <a:cxnLst>
                  <a:cxn ang="T6">
                    <a:pos x="T0" y="T1"/>
                  </a:cxn>
                  <a:cxn ang="T7">
                    <a:pos x="T2" y="T3"/>
                  </a:cxn>
                  <a:cxn ang="T8">
                    <a:pos x="T4" y="T5"/>
                  </a:cxn>
                </a:cxnLst>
                <a:rect l="T9" t="T10" r="T11" b="T12"/>
                <a:pathLst>
                  <a:path w="28724" h="27592" fill="none" extrusionOk="0">
                    <a:moveTo>
                      <a:pt x="27876" y="-1"/>
                    </a:moveTo>
                    <a:cubicBezTo>
                      <a:pt x="28438" y="1947"/>
                      <a:pt x="28724" y="3964"/>
                      <a:pt x="28724" y="5992"/>
                    </a:cubicBezTo>
                    <a:cubicBezTo>
                      <a:pt x="28724" y="17921"/>
                      <a:pt x="19053" y="27592"/>
                      <a:pt x="7124" y="27592"/>
                    </a:cubicBezTo>
                    <a:cubicBezTo>
                      <a:pt x="4698" y="27592"/>
                      <a:pt x="2289" y="27183"/>
                      <a:pt x="-1" y="26383"/>
                    </a:cubicBezTo>
                  </a:path>
                  <a:path w="28724" h="27592" stroke="0" extrusionOk="0">
                    <a:moveTo>
                      <a:pt x="27876" y="-1"/>
                    </a:moveTo>
                    <a:cubicBezTo>
                      <a:pt x="28438" y="1947"/>
                      <a:pt x="28724" y="3964"/>
                      <a:pt x="28724" y="5992"/>
                    </a:cubicBezTo>
                    <a:cubicBezTo>
                      <a:pt x="28724" y="17921"/>
                      <a:pt x="19053" y="27592"/>
                      <a:pt x="7124" y="27592"/>
                    </a:cubicBezTo>
                    <a:cubicBezTo>
                      <a:pt x="4698" y="27592"/>
                      <a:pt x="2289" y="27183"/>
                      <a:pt x="-1" y="26383"/>
                    </a:cubicBezTo>
                    <a:lnTo>
                      <a:pt x="7124" y="5992"/>
                    </a:lnTo>
                    <a:lnTo>
                      <a:pt x="27876"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536" name="Arc 26">
                <a:extLst>
                  <a:ext uri="{FF2B5EF4-FFF2-40B4-BE49-F238E27FC236}">
                    <a16:creationId xmlns:a16="http://schemas.microsoft.com/office/drawing/2014/main" id="{83AB053C-638D-0341-85D5-7072CAB556D2}"/>
                  </a:ext>
                </a:extLst>
              </p:cNvPr>
              <p:cNvSpPr>
                <a:spLocks/>
              </p:cNvSpPr>
              <p:nvPr/>
            </p:nvSpPr>
            <p:spPr bwMode="auto">
              <a:xfrm>
                <a:off x="1257" y="2176"/>
                <a:ext cx="180" cy="169"/>
              </a:xfrm>
              <a:custGeom>
                <a:avLst/>
                <a:gdLst>
                  <a:gd name="T0" fmla="*/ 0 w 28722"/>
                  <a:gd name="T1" fmla="*/ 0 h 27594"/>
                  <a:gd name="T2" fmla="*/ 0 w 28722"/>
                  <a:gd name="T3" fmla="*/ 0 h 27594"/>
                  <a:gd name="T4" fmla="*/ 0 w 28722"/>
                  <a:gd name="T5" fmla="*/ 0 h 27594"/>
                  <a:gd name="T6" fmla="*/ 0 60000 65536"/>
                  <a:gd name="T7" fmla="*/ 0 60000 65536"/>
                  <a:gd name="T8" fmla="*/ 0 60000 65536"/>
                  <a:gd name="T9" fmla="*/ 0 w 28722"/>
                  <a:gd name="T10" fmla="*/ 0 h 27594"/>
                  <a:gd name="T11" fmla="*/ 28722 w 28722"/>
                  <a:gd name="T12" fmla="*/ 27594 h 27594"/>
                </a:gdLst>
                <a:ahLst/>
                <a:cxnLst>
                  <a:cxn ang="T6">
                    <a:pos x="T0" y="T1"/>
                  </a:cxn>
                  <a:cxn ang="T7">
                    <a:pos x="T2" y="T3"/>
                  </a:cxn>
                  <a:cxn ang="T8">
                    <a:pos x="T4" y="T5"/>
                  </a:cxn>
                </a:cxnLst>
                <a:rect l="T9" t="T10" r="T11" b="T12"/>
                <a:pathLst>
                  <a:path w="28722" h="27594" fill="none" extrusionOk="0">
                    <a:moveTo>
                      <a:pt x="27873" y="0"/>
                    </a:moveTo>
                    <a:cubicBezTo>
                      <a:pt x="28436" y="1948"/>
                      <a:pt x="28722" y="3966"/>
                      <a:pt x="28722" y="5994"/>
                    </a:cubicBezTo>
                    <a:cubicBezTo>
                      <a:pt x="28722" y="17923"/>
                      <a:pt x="19051" y="27594"/>
                      <a:pt x="7122" y="27594"/>
                    </a:cubicBezTo>
                    <a:cubicBezTo>
                      <a:pt x="4697" y="27594"/>
                      <a:pt x="2289" y="27185"/>
                      <a:pt x="-1" y="26386"/>
                    </a:cubicBezTo>
                  </a:path>
                  <a:path w="28722" h="27594" stroke="0" extrusionOk="0">
                    <a:moveTo>
                      <a:pt x="27873" y="0"/>
                    </a:moveTo>
                    <a:cubicBezTo>
                      <a:pt x="28436" y="1948"/>
                      <a:pt x="28722" y="3966"/>
                      <a:pt x="28722" y="5994"/>
                    </a:cubicBezTo>
                    <a:cubicBezTo>
                      <a:pt x="28722" y="17923"/>
                      <a:pt x="19051" y="27594"/>
                      <a:pt x="7122" y="27594"/>
                    </a:cubicBezTo>
                    <a:cubicBezTo>
                      <a:pt x="4697" y="27594"/>
                      <a:pt x="2289" y="27185"/>
                      <a:pt x="-1" y="26386"/>
                    </a:cubicBezTo>
                    <a:lnTo>
                      <a:pt x="7122" y="5994"/>
                    </a:lnTo>
                    <a:lnTo>
                      <a:pt x="27873" y="0"/>
                    </a:lnTo>
                    <a:close/>
                  </a:path>
                </a:pathLst>
              </a:custGeom>
              <a:solidFill>
                <a:srgbClr val="E7EDED"/>
              </a:solidFill>
              <a:ln w="6350">
                <a:solidFill>
                  <a:srgbClr val="6C8F93"/>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537" name="Arc 27">
                <a:extLst>
                  <a:ext uri="{FF2B5EF4-FFF2-40B4-BE49-F238E27FC236}">
                    <a16:creationId xmlns:a16="http://schemas.microsoft.com/office/drawing/2014/main" id="{7D8FBBF3-A5C8-0D4E-9E32-30E1900ACB81}"/>
                  </a:ext>
                </a:extLst>
              </p:cNvPr>
              <p:cNvSpPr>
                <a:spLocks/>
              </p:cNvSpPr>
              <p:nvPr/>
            </p:nvSpPr>
            <p:spPr bwMode="auto">
              <a:xfrm>
                <a:off x="628" y="2055"/>
                <a:ext cx="99" cy="165"/>
              </a:xfrm>
              <a:custGeom>
                <a:avLst/>
                <a:gdLst>
                  <a:gd name="T0" fmla="*/ 0 w 21600"/>
                  <a:gd name="T1" fmla="*/ 0 h 41258"/>
                  <a:gd name="T2" fmla="*/ 0 w 21600"/>
                  <a:gd name="T3" fmla="*/ 0 h 41258"/>
                  <a:gd name="T4" fmla="*/ 0 w 21600"/>
                  <a:gd name="T5" fmla="*/ 0 h 41258"/>
                  <a:gd name="T6" fmla="*/ 0 60000 65536"/>
                  <a:gd name="T7" fmla="*/ 0 60000 65536"/>
                  <a:gd name="T8" fmla="*/ 0 60000 65536"/>
                  <a:gd name="T9" fmla="*/ 0 w 21600"/>
                  <a:gd name="T10" fmla="*/ 0 h 41258"/>
                  <a:gd name="T11" fmla="*/ 21600 w 21600"/>
                  <a:gd name="T12" fmla="*/ 41258 h 41258"/>
                </a:gdLst>
                <a:ahLst/>
                <a:cxnLst>
                  <a:cxn ang="T6">
                    <a:pos x="T0" y="T1"/>
                  </a:cxn>
                  <a:cxn ang="T7">
                    <a:pos x="T2" y="T3"/>
                  </a:cxn>
                  <a:cxn ang="T8">
                    <a:pos x="T4" y="T5"/>
                  </a:cxn>
                </a:cxnLst>
                <a:rect l="T9" t="T10" r="T11" b="T12"/>
                <a:pathLst>
                  <a:path w="21600" h="41258" fill="none" extrusionOk="0">
                    <a:moveTo>
                      <a:pt x="12768" y="41257"/>
                    </a:moveTo>
                    <a:cubicBezTo>
                      <a:pt x="4999" y="37777"/>
                      <a:pt x="0" y="30058"/>
                      <a:pt x="0" y="21546"/>
                    </a:cubicBezTo>
                    <a:cubicBezTo>
                      <a:pt x="-1" y="10211"/>
                      <a:pt x="8761" y="804"/>
                      <a:pt x="20068" y="0"/>
                    </a:cubicBezTo>
                  </a:path>
                  <a:path w="21600" h="41258" stroke="0" extrusionOk="0">
                    <a:moveTo>
                      <a:pt x="12768" y="41257"/>
                    </a:moveTo>
                    <a:cubicBezTo>
                      <a:pt x="4999" y="37777"/>
                      <a:pt x="0" y="30058"/>
                      <a:pt x="0" y="21546"/>
                    </a:cubicBezTo>
                    <a:cubicBezTo>
                      <a:pt x="-1" y="10211"/>
                      <a:pt x="8761" y="804"/>
                      <a:pt x="20068" y="0"/>
                    </a:cubicBezTo>
                    <a:lnTo>
                      <a:pt x="21600" y="21546"/>
                    </a:lnTo>
                    <a:lnTo>
                      <a:pt x="12768" y="41257"/>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538" name="Arc 28">
                <a:extLst>
                  <a:ext uri="{FF2B5EF4-FFF2-40B4-BE49-F238E27FC236}">
                    <a16:creationId xmlns:a16="http://schemas.microsoft.com/office/drawing/2014/main" id="{2BFBD9DA-68A6-0842-A2AA-57B38C7331A8}"/>
                  </a:ext>
                </a:extLst>
              </p:cNvPr>
              <p:cNvSpPr>
                <a:spLocks/>
              </p:cNvSpPr>
              <p:nvPr/>
            </p:nvSpPr>
            <p:spPr bwMode="auto">
              <a:xfrm>
                <a:off x="630" y="2057"/>
                <a:ext cx="97" cy="161"/>
              </a:xfrm>
              <a:custGeom>
                <a:avLst/>
                <a:gdLst>
                  <a:gd name="T0" fmla="*/ 0 w 21600"/>
                  <a:gd name="T1" fmla="*/ 0 h 41268"/>
                  <a:gd name="T2" fmla="*/ 0 w 21600"/>
                  <a:gd name="T3" fmla="*/ 0 h 41268"/>
                  <a:gd name="T4" fmla="*/ 0 w 21600"/>
                  <a:gd name="T5" fmla="*/ 0 h 41268"/>
                  <a:gd name="T6" fmla="*/ 0 60000 65536"/>
                  <a:gd name="T7" fmla="*/ 0 60000 65536"/>
                  <a:gd name="T8" fmla="*/ 0 60000 65536"/>
                  <a:gd name="T9" fmla="*/ 0 w 21600"/>
                  <a:gd name="T10" fmla="*/ 0 h 41268"/>
                  <a:gd name="T11" fmla="*/ 21600 w 21600"/>
                  <a:gd name="T12" fmla="*/ 41268 h 41268"/>
                </a:gdLst>
                <a:ahLst/>
                <a:cxnLst>
                  <a:cxn ang="T6">
                    <a:pos x="T0" y="T1"/>
                  </a:cxn>
                  <a:cxn ang="T7">
                    <a:pos x="T2" y="T3"/>
                  </a:cxn>
                  <a:cxn ang="T8">
                    <a:pos x="T4" y="T5"/>
                  </a:cxn>
                </a:cxnLst>
                <a:rect l="T9" t="T10" r="T11" b="T12"/>
                <a:pathLst>
                  <a:path w="21600" h="41268" fill="none" extrusionOk="0">
                    <a:moveTo>
                      <a:pt x="12790" y="41267"/>
                    </a:moveTo>
                    <a:cubicBezTo>
                      <a:pt x="5009" y="37792"/>
                      <a:pt x="0" y="30067"/>
                      <a:pt x="0" y="21546"/>
                    </a:cubicBezTo>
                    <a:cubicBezTo>
                      <a:pt x="-1" y="10209"/>
                      <a:pt x="8763" y="802"/>
                      <a:pt x="20072" y="0"/>
                    </a:cubicBezTo>
                  </a:path>
                  <a:path w="21600" h="41268" stroke="0" extrusionOk="0">
                    <a:moveTo>
                      <a:pt x="12790" y="41267"/>
                    </a:moveTo>
                    <a:cubicBezTo>
                      <a:pt x="5009" y="37792"/>
                      <a:pt x="0" y="30067"/>
                      <a:pt x="0" y="21546"/>
                    </a:cubicBezTo>
                    <a:cubicBezTo>
                      <a:pt x="-1" y="10209"/>
                      <a:pt x="8763" y="802"/>
                      <a:pt x="20072" y="0"/>
                    </a:cubicBezTo>
                    <a:lnTo>
                      <a:pt x="21600" y="21546"/>
                    </a:lnTo>
                    <a:lnTo>
                      <a:pt x="12790" y="41267"/>
                    </a:lnTo>
                    <a:close/>
                  </a:path>
                </a:pathLst>
              </a:custGeom>
              <a:solidFill>
                <a:srgbClr val="E7EDED"/>
              </a:solidFill>
              <a:ln w="6350">
                <a:solidFill>
                  <a:srgbClr val="6C8F93"/>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539" name="Arc 29">
                <a:extLst>
                  <a:ext uri="{FF2B5EF4-FFF2-40B4-BE49-F238E27FC236}">
                    <a16:creationId xmlns:a16="http://schemas.microsoft.com/office/drawing/2014/main" id="{2F0E0905-0A0B-3643-88A6-687CBC49DF99}"/>
                  </a:ext>
                </a:extLst>
              </p:cNvPr>
              <p:cNvSpPr>
                <a:spLocks/>
              </p:cNvSpPr>
              <p:nvPr/>
            </p:nvSpPr>
            <p:spPr bwMode="auto">
              <a:xfrm>
                <a:off x="890" y="2279"/>
                <a:ext cx="375" cy="100"/>
              </a:xfrm>
              <a:custGeom>
                <a:avLst/>
                <a:gdLst>
                  <a:gd name="T0" fmla="*/ 0 w 39085"/>
                  <a:gd name="T1" fmla="*/ 0 h 21600"/>
                  <a:gd name="T2" fmla="*/ 0 w 39085"/>
                  <a:gd name="T3" fmla="*/ 0 h 21600"/>
                  <a:gd name="T4" fmla="*/ 0 w 39085"/>
                  <a:gd name="T5" fmla="*/ 0 h 21600"/>
                  <a:gd name="T6" fmla="*/ 0 60000 65536"/>
                  <a:gd name="T7" fmla="*/ 0 60000 65536"/>
                  <a:gd name="T8" fmla="*/ 0 60000 65536"/>
                  <a:gd name="T9" fmla="*/ 0 w 39085"/>
                  <a:gd name="T10" fmla="*/ 0 h 21600"/>
                  <a:gd name="T11" fmla="*/ 39085 w 39085"/>
                  <a:gd name="T12" fmla="*/ 21600 h 21600"/>
                </a:gdLst>
                <a:ahLst/>
                <a:cxnLst>
                  <a:cxn ang="T6">
                    <a:pos x="T0" y="T1"/>
                  </a:cxn>
                  <a:cxn ang="T7">
                    <a:pos x="T2" y="T3"/>
                  </a:cxn>
                  <a:cxn ang="T8">
                    <a:pos x="T4" y="T5"/>
                  </a:cxn>
                </a:cxnLst>
                <a:rect l="T9" t="T10" r="T11" b="T12"/>
                <a:pathLst>
                  <a:path w="39085" h="21600" fill="none" extrusionOk="0">
                    <a:moveTo>
                      <a:pt x="39085" y="12120"/>
                    </a:moveTo>
                    <a:cubicBezTo>
                      <a:pt x="35065" y="18049"/>
                      <a:pt x="28368" y="21599"/>
                      <a:pt x="21206" y="21600"/>
                    </a:cubicBezTo>
                    <a:cubicBezTo>
                      <a:pt x="10860" y="21600"/>
                      <a:pt x="1967" y="14264"/>
                      <a:pt x="0" y="4107"/>
                    </a:cubicBezTo>
                  </a:path>
                  <a:path w="39085" h="21600" stroke="0" extrusionOk="0">
                    <a:moveTo>
                      <a:pt x="39085" y="12120"/>
                    </a:moveTo>
                    <a:cubicBezTo>
                      <a:pt x="35065" y="18049"/>
                      <a:pt x="28368" y="21599"/>
                      <a:pt x="21206" y="21600"/>
                    </a:cubicBezTo>
                    <a:cubicBezTo>
                      <a:pt x="10860" y="21600"/>
                      <a:pt x="1967" y="14264"/>
                      <a:pt x="0" y="4107"/>
                    </a:cubicBezTo>
                    <a:lnTo>
                      <a:pt x="21206" y="0"/>
                    </a:lnTo>
                    <a:lnTo>
                      <a:pt x="39085" y="12120"/>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540" name="Arc 30">
                <a:extLst>
                  <a:ext uri="{FF2B5EF4-FFF2-40B4-BE49-F238E27FC236}">
                    <a16:creationId xmlns:a16="http://schemas.microsoft.com/office/drawing/2014/main" id="{C962E3CE-2FD4-B24E-B21B-496F31DDC8C7}"/>
                  </a:ext>
                </a:extLst>
              </p:cNvPr>
              <p:cNvSpPr>
                <a:spLocks/>
              </p:cNvSpPr>
              <p:nvPr/>
            </p:nvSpPr>
            <p:spPr bwMode="auto">
              <a:xfrm>
                <a:off x="892" y="2279"/>
                <a:ext cx="370" cy="98"/>
              </a:xfrm>
              <a:custGeom>
                <a:avLst/>
                <a:gdLst>
                  <a:gd name="T0" fmla="*/ 0 w 39018"/>
                  <a:gd name="T1" fmla="*/ 0 h 21600"/>
                  <a:gd name="T2" fmla="*/ 0 w 39018"/>
                  <a:gd name="T3" fmla="*/ 0 h 21600"/>
                  <a:gd name="T4" fmla="*/ 0 w 39018"/>
                  <a:gd name="T5" fmla="*/ 0 h 21600"/>
                  <a:gd name="T6" fmla="*/ 0 60000 65536"/>
                  <a:gd name="T7" fmla="*/ 0 60000 65536"/>
                  <a:gd name="T8" fmla="*/ 0 60000 65536"/>
                  <a:gd name="T9" fmla="*/ 0 w 39018"/>
                  <a:gd name="T10" fmla="*/ 0 h 21600"/>
                  <a:gd name="T11" fmla="*/ 39018 w 39018"/>
                  <a:gd name="T12" fmla="*/ 21600 h 21600"/>
                </a:gdLst>
                <a:ahLst/>
                <a:cxnLst>
                  <a:cxn ang="T6">
                    <a:pos x="T0" y="T1"/>
                  </a:cxn>
                  <a:cxn ang="T7">
                    <a:pos x="T2" y="T3"/>
                  </a:cxn>
                  <a:cxn ang="T8">
                    <a:pos x="T4" y="T5"/>
                  </a:cxn>
                </a:cxnLst>
                <a:rect l="T9" t="T10" r="T11" b="T12"/>
                <a:pathLst>
                  <a:path w="39018" h="21600" fill="none" extrusionOk="0">
                    <a:moveTo>
                      <a:pt x="39017" y="12206"/>
                    </a:moveTo>
                    <a:cubicBezTo>
                      <a:pt x="34990" y="18085"/>
                      <a:pt x="28323" y="21599"/>
                      <a:pt x="21198" y="21600"/>
                    </a:cubicBezTo>
                    <a:cubicBezTo>
                      <a:pt x="10868" y="21600"/>
                      <a:pt x="1984" y="14286"/>
                      <a:pt x="0" y="4149"/>
                    </a:cubicBezTo>
                  </a:path>
                  <a:path w="39018" h="21600" stroke="0" extrusionOk="0">
                    <a:moveTo>
                      <a:pt x="39017" y="12206"/>
                    </a:moveTo>
                    <a:cubicBezTo>
                      <a:pt x="34990" y="18085"/>
                      <a:pt x="28323" y="21599"/>
                      <a:pt x="21198" y="21600"/>
                    </a:cubicBezTo>
                    <a:cubicBezTo>
                      <a:pt x="10868" y="21600"/>
                      <a:pt x="1984" y="14286"/>
                      <a:pt x="0" y="4149"/>
                    </a:cubicBezTo>
                    <a:lnTo>
                      <a:pt x="21198" y="0"/>
                    </a:lnTo>
                    <a:lnTo>
                      <a:pt x="39017" y="12206"/>
                    </a:lnTo>
                    <a:close/>
                  </a:path>
                </a:pathLst>
              </a:custGeom>
              <a:solidFill>
                <a:srgbClr val="E7EDED"/>
              </a:solidFill>
              <a:ln w="6350">
                <a:solidFill>
                  <a:srgbClr val="6C8F93"/>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grpSp>
        <p:sp>
          <p:nvSpPr>
            <p:cNvPr id="377" name="Freeform 31">
              <a:extLst>
                <a:ext uri="{FF2B5EF4-FFF2-40B4-BE49-F238E27FC236}">
                  <a16:creationId xmlns:a16="http://schemas.microsoft.com/office/drawing/2014/main" id="{1824E211-85A7-EC44-B5D2-5407E7C93A24}"/>
                </a:ext>
              </a:extLst>
            </p:cNvPr>
            <p:cNvSpPr>
              <a:spLocks/>
            </p:cNvSpPr>
            <p:nvPr/>
          </p:nvSpPr>
          <p:spPr bwMode="auto">
            <a:xfrm>
              <a:off x="1628" y="398"/>
              <a:ext cx="365" cy="183"/>
            </a:xfrm>
            <a:custGeom>
              <a:avLst/>
              <a:gdLst>
                <a:gd name="T0" fmla="*/ 0 w 1460"/>
                <a:gd name="T1" fmla="*/ 0 h 730"/>
                <a:gd name="T2" fmla="*/ 0 w 1460"/>
                <a:gd name="T3" fmla="*/ 0 h 730"/>
                <a:gd name="T4" fmla="*/ 0 w 1460"/>
                <a:gd name="T5" fmla="*/ 0 h 730"/>
                <a:gd name="T6" fmla="*/ 0 w 1460"/>
                <a:gd name="T7" fmla="*/ 0 h 730"/>
                <a:gd name="T8" fmla="*/ 0 60000 65536"/>
                <a:gd name="T9" fmla="*/ 0 60000 65536"/>
                <a:gd name="T10" fmla="*/ 0 60000 65536"/>
                <a:gd name="T11" fmla="*/ 0 60000 65536"/>
                <a:gd name="T12" fmla="*/ 0 w 1460"/>
                <a:gd name="T13" fmla="*/ 0 h 730"/>
                <a:gd name="T14" fmla="*/ 1460 w 1460"/>
                <a:gd name="T15" fmla="*/ 730 h 730"/>
              </a:gdLst>
              <a:ahLst/>
              <a:cxnLst>
                <a:cxn ang="T8">
                  <a:pos x="T0" y="T1"/>
                </a:cxn>
                <a:cxn ang="T9">
                  <a:pos x="T2" y="T3"/>
                </a:cxn>
                <a:cxn ang="T10">
                  <a:pos x="T4" y="T5"/>
                </a:cxn>
                <a:cxn ang="T11">
                  <a:pos x="T6" y="T7"/>
                </a:cxn>
              </a:cxnLst>
              <a:rect l="T12" t="T13" r="T14" b="T15"/>
              <a:pathLst>
                <a:path w="1460" h="730">
                  <a:moveTo>
                    <a:pt x="177" y="0"/>
                  </a:moveTo>
                  <a:lnTo>
                    <a:pt x="1460" y="0"/>
                  </a:lnTo>
                  <a:lnTo>
                    <a:pt x="726" y="730"/>
                  </a:lnTo>
                  <a:lnTo>
                    <a:pt x="0" y="8"/>
                  </a:lnTo>
                </a:path>
              </a:pathLst>
            </a:custGeom>
            <a:noFill/>
            <a:ln w="9525">
              <a:solidFill>
                <a:srgbClr val="CF0E3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grpSp>
          <p:nvGrpSpPr>
            <p:cNvPr id="378" name="Group 32">
              <a:extLst>
                <a:ext uri="{FF2B5EF4-FFF2-40B4-BE49-F238E27FC236}">
                  <a16:creationId xmlns:a16="http://schemas.microsoft.com/office/drawing/2014/main" id="{64E98020-9EFA-804A-A8CD-3E3CAD8F42E9}"/>
                </a:ext>
              </a:extLst>
            </p:cNvPr>
            <p:cNvGrpSpPr>
              <a:grpSpLocks/>
            </p:cNvGrpSpPr>
            <p:nvPr/>
          </p:nvGrpSpPr>
          <p:grpSpPr bwMode="auto">
            <a:xfrm>
              <a:off x="1927" y="332"/>
              <a:ext cx="171" cy="169"/>
              <a:chOff x="1179" y="1966"/>
              <a:chExt cx="171" cy="169"/>
            </a:xfrm>
          </p:grpSpPr>
          <p:sp>
            <p:nvSpPr>
              <p:cNvPr id="505" name="Freeform 33">
                <a:extLst>
                  <a:ext uri="{FF2B5EF4-FFF2-40B4-BE49-F238E27FC236}">
                    <a16:creationId xmlns:a16="http://schemas.microsoft.com/office/drawing/2014/main" id="{EE2B9852-584B-DA40-BB1A-33AB6C4B3B70}"/>
                  </a:ext>
                </a:extLst>
              </p:cNvPr>
              <p:cNvSpPr>
                <a:spLocks/>
              </p:cNvSpPr>
              <p:nvPr/>
            </p:nvSpPr>
            <p:spPr bwMode="auto">
              <a:xfrm>
                <a:off x="1203" y="2068"/>
                <a:ext cx="145" cy="18"/>
              </a:xfrm>
              <a:custGeom>
                <a:avLst/>
                <a:gdLst>
                  <a:gd name="T0" fmla="*/ 0 w 581"/>
                  <a:gd name="T1" fmla="*/ 0 h 72"/>
                  <a:gd name="T2" fmla="*/ 0 w 581"/>
                  <a:gd name="T3" fmla="*/ 0 h 72"/>
                  <a:gd name="T4" fmla="*/ 0 w 581"/>
                  <a:gd name="T5" fmla="*/ 0 h 72"/>
                  <a:gd name="T6" fmla="*/ 0 w 581"/>
                  <a:gd name="T7" fmla="*/ 0 h 72"/>
                  <a:gd name="T8" fmla="*/ 0 w 581"/>
                  <a:gd name="T9" fmla="*/ 0 h 72"/>
                  <a:gd name="T10" fmla="*/ 0 60000 65536"/>
                  <a:gd name="T11" fmla="*/ 0 60000 65536"/>
                  <a:gd name="T12" fmla="*/ 0 60000 65536"/>
                  <a:gd name="T13" fmla="*/ 0 60000 65536"/>
                  <a:gd name="T14" fmla="*/ 0 60000 65536"/>
                  <a:gd name="T15" fmla="*/ 0 w 581"/>
                  <a:gd name="T16" fmla="*/ 0 h 72"/>
                  <a:gd name="T17" fmla="*/ 581 w 581"/>
                  <a:gd name="T18" fmla="*/ 72 h 72"/>
                </a:gdLst>
                <a:ahLst/>
                <a:cxnLst>
                  <a:cxn ang="T10">
                    <a:pos x="T0" y="T1"/>
                  </a:cxn>
                  <a:cxn ang="T11">
                    <a:pos x="T2" y="T3"/>
                  </a:cxn>
                  <a:cxn ang="T12">
                    <a:pos x="T4" y="T5"/>
                  </a:cxn>
                  <a:cxn ang="T13">
                    <a:pos x="T6" y="T7"/>
                  </a:cxn>
                  <a:cxn ang="T14">
                    <a:pos x="T8" y="T9"/>
                  </a:cxn>
                </a:cxnLst>
                <a:rect l="T15" t="T16" r="T17" b="T18"/>
                <a:pathLst>
                  <a:path w="581" h="72">
                    <a:moveTo>
                      <a:pt x="0" y="72"/>
                    </a:moveTo>
                    <a:lnTo>
                      <a:pt x="73" y="0"/>
                    </a:lnTo>
                    <a:lnTo>
                      <a:pt x="581" y="0"/>
                    </a:lnTo>
                    <a:lnTo>
                      <a:pt x="517" y="72"/>
                    </a:lnTo>
                    <a:lnTo>
                      <a:pt x="0" y="72"/>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506" name="Freeform 34">
                <a:extLst>
                  <a:ext uri="{FF2B5EF4-FFF2-40B4-BE49-F238E27FC236}">
                    <a16:creationId xmlns:a16="http://schemas.microsoft.com/office/drawing/2014/main" id="{08C3E21D-ED55-5842-8FBE-8E735A76DD38}"/>
                  </a:ext>
                </a:extLst>
              </p:cNvPr>
              <p:cNvSpPr>
                <a:spLocks/>
              </p:cNvSpPr>
              <p:nvPr/>
            </p:nvSpPr>
            <p:spPr bwMode="auto">
              <a:xfrm>
                <a:off x="1205" y="2070"/>
                <a:ext cx="145" cy="18"/>
              </a:xfrm>
              <a:custGeom>
                <a:avLst/>
                <a:gdLst>
                  <a:gd name="T0" fmla="*/ 0 w 581"/>
                  <a:gd name="T1" fmla="*/ 0 h 72"/>
                  <a:gd name="T2" fmla="*/ 0 w 581"/>
                  <a:gd name="T3" fmla="*/ 0 h 72"/>
                  <a:gd name="T4" fmla="*/ 0 w 581"/>
                  <a:gd name="T5" fmla="*/ 0 h 72"/>
                  <a:gd name="T6" fmla="*/ 0 w 581"/>
                  <a:gd name="T7" fmla="*/ 0 h 72"/>
                  <a:gd name="T8" fmla="*/ 0 w 581"/>
                  <a:gd name="T9" fmla="*/ 0 h 72"/>
                  <a:gd name="T10" fmla="*/ 0 60000 65536"/>
                  <a:gd name="T11" fmla="*/ 0 60000 65536"/>
                  <a:gd name="T12" fmla="*/ 0 60000 65536"/>
                  <a:gd name="T13" fmla="*/ 0 60000 65536"/>
                  <a:gd name="T14" fmla="*/ 0 60000 65536"/>
                  <a:gd name="T15" fmla="*/ 0 w 581"/>
                  <a:gd name="T16" fmla="*/ 0 h 72"/>
                  <a:gd name="T17" fmla="*/ 581 w 581"/>
                  <a:gd name="T18" fmla="*/ 72 h 72"/>
                </a:gdLst>
                <a:ahLst/>
                <a:cxnLst>
                  <a:cxn ang="T10">
                    <a:pos x="T0" y="T1"/>
                  </a:cxn>
                  <a:cxn ang="T11">
                    <a:pos x="T2" y="T3"/>
                  </a:cxn>
                  <a:cxn ang="T12">
                    <a:pos x="T4" y="T5"/>
                  </a:cxn>
                  <a:cxn ang="T13">
                    <a:pos x="T6" y="T7"/>
                  </a:cxn>
                  <a:cxn ang="T14">
                    <a:pos x="T8" y="T9"/>
                  </a:cxn>
                </a:cxnLst>
                <a:rect l="T15" t="T16" r="T17" b="T18"/>
                <a:pathLst>
                  <a:path w="581" h="72">
                    <a:moveTo>
                      <a:pt x="0" y="72"/>
                    </a:moveTo>
                    <a:lnTo>
                      <a:pt x="73" y="0"/>
                    </a:lnTo>
                    <a:lnTo>
                      <a:pt x="581" y="0"/>
                    </a:lnTo>
                    <a:lnTo>
                      <a:pt x="517" y="72"/>
                    </a:lnTo>
                    <a:lnTo>
                      <a:pt x="0" y="72"/>
                    </a:lnTo>
                    <a:close/>
                  </a:path>
                </a:pathLst>
              </a:custGeom>
              <a:solidFill>
                <a:srgbClr val="C9C9B6"/>
              </a:solidFill>
              <a:ln w="3175">
                <a:solidFill>
                  <a:srgbClr val="494936"/>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507" name="Rectangle 35">
                <a:extLst>
                  <a:ext uri="{FF2B5EF4-FFF2-40B4-BE49-F238E27FC236}">
                    <a16:creationId xmlns:a16="http://schemas.microsoft.com/office/drawing/2014/main" id="{CEE4FCD9-9218-F446-8EC2-BDD19BD07A8B}"/>
                  </a:ext>
                </a:extLst>
              </p:cNvPr>
              <p:cNvSpPr>
                <a:spLocks noChangeArrowheads="1"/>
              </p:cNvSpPr>
              <p:nvPr/>
            </p:nvSpPr>
            <p:spPr bwMode="auto">
              <a:xfrm>
                <a:off x="1203" y="2086"/>
                <a:ext cx="129" cy="22"/>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508" name="Rectangle 36">
                <a:extLst>
                  <a:ext uri="{FF2B5EF4-FFF2-40B4-BE49-F238E27FC236}">
                    <a16:creationId xmlns:a16="http://schemas.microsoft.com/office/drawing/2014/main" id="{ACDD7B9F-2BCB-D842-B23A-90889C08503E}"/>
                  </a:ext>
                </a:extLst>
              </p:cNvPr>
              <p:cNvSpPr>
                <a:spLocks noChangeArrowheads="1"/>
              </p:cNvSpPr>
              <p:nvPr/>
            </p:nvSpPr>
            <p:spPr bwMode="auto">
              <a:xfrm>
                <a:off x="1204" y="2087"/>
                <a:ext cx="127" cy="20"/>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509" name="Freeform 37">
                <a:extLst>
                  <a:ext uri="{FF2B5EF4-FFF2-40B4-BE49-F238E27FC236}">
                    <a16:creationId xmlns:a16="http://schemas.microsoft.com/office/drawing/2014/main" id="{EAF1C4CE-269C-A24A-8F3A-5A9426E83AB7}"/>
                  </a:ext>
                </a:extLst>
              </p:cNvPr>
              <p:cNvSpPr>
                <a:spLocks/>
              </p:cNvSpPr>
              <p:nvPr/>
            </p:nvSpPr>
            <p:spPr bwMode="auto">
              <a:xfrm>
                <a:off x="1332" y="2068"/>
                <a:ext cx="16" cy="40"/>
              </a:xfrm>
              <a:custGeom>
                <a:avLst/>
                <a:gdLst>
                  <a:gd name="T0" fmla="*/ 0 w 64"/>
                  <a:gd name="T1" fmla="*/ 0 h 160"/>
                  <a:gd name="T2" fmla="*/ 0 w 64"/>
                  <a:gd name="T3" fmla="*/ 0 h 160"/>
                  <a:gd name="T4" fmla="*/ 0 w 64"/>
                  <a:gd name="T5" fmla="*/ 0 h 160"/>
                  <a:gd name="T6" fmla="*/ 0 w 64"/>
                  <a:gd name="T7" fmla="*/ 0 h 160"/>
                  <a:gd name="T8" fmla="*/ 0 w 64"/>
                  <a:gd name="T9" fmla="*/ 0 h 160"/>
                  <a:gd name="T10" fmla="*/ 0 60000 65536"/>
                  <a:gd name="T11" fmla="*/ 0 60000 65536"/>
                  <a:gd name="T12" fmla="*/ 0 60000 65536"/>
                  <a:gd name="T13" fmla="*/ 0 60000 65536"/>
                  <a:gd name="T14" fmla="*/ 0 60000 65536"/>
                  <a:gd name="T15" fmla="*/ 0 w 64"/>
                  <a:gd name="T16" fmla="*/ 0 h 160"/>
                  <a:gd name="T17" fmla="*/ 64 w 64"/>
                  <a:gd name="T18" fmla="*/ 160 h 160"/>
                </a:gdLst>
                <a:ahLst/>
                <a:cxnLst>
                  <a:cxn ang="T10">
                    <a:pos x="T0" y="T1"/>
                  </a:cxn>
                  <a:cxn ang="T11">
                    <a:pos x="T2" y="T3"/>
                  </a:cxn>
                  <a:cxn ang="T12">
                    <a:pos x="T4" y="T5"/>
                  </a:cxn>
                  <a:cxn ang="T13">
                    <a:pos x="T6" y="T7"/>
                  </a:cxn>
                  <a:cxn ang="T14">
                    <a:pos x="T8" y="T9"/>
                  </a:cxn>
                </a:cxnLst>
                <a:rect l="T15" t="T16" r="T17" b="T18"/>
                <a:pathLst>
                  <a:path w="64" h="160">
                    <a:moveTo>
                      <a:pt x="0" y="160"/>
                    </a:moveTo>
                    <a:lnTo>
                      <a:pt x="64" y="96"/>
                    </a:lnTo>
                    <a:lnTo>
                      <a:pt x="64" y="0"/>
                    </a:lnTo>
                    <a:lnTo>
                      <a:pt x="0" y="72"/>
                    </a:lnTo>
                    <a:lnTo>
                      <a:pt x="0" y="160"/>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510" name="Freeform 38">
                <a:extLst>
                  <a:ext uri="{FF2B5EF4-FFF2-40B4-BE49-F238E27FC236}">
                    <a16:creationId xmlns:a16="http://schemas.microsoft.com/office/drawing/2014/main" id="{ABB38AAE-FCD8-4143-AF0E-7A7ED4E52B0F}"/>
                  </a:ext>
                </a:extLst>
              </p:cNvPr>
              <p:cNvSpPr>
                <a:spLocks/>
              </p:cNvSpPr>
              <p:nvPr/>
            </p:nvSpPr>
            <p:spPr bwMode="auto">
              <a:xfrm>
                <a:off x="1332" y="2068"/>
                <a:ext cx="16" cy="40"/>
              </a:xfrm>
              <a:custGeom>
                <a:avLst/>
                <a:gdLst>
                  <a:gd name="T0" fmla="*/ 0 w 64"/>
                  <a:gd name="T1" fmla="*/ 0 h 160"/>
                  <a:gd name="T2" fmla="*/ 0 w 64"/>
                  <a:gd name="T3" fmla="*/ 0 h 160"/>
                  <a:gd name="T4" fmla="*/ 0 w 64"/>
                  <a:gd name="T5" fmla="*/ 0 h 160"/>
                  <a:gd name="T6" fmla="*/ 0 w 64"/>
                  <a:gd name="T7" fmla="*/ 0 h 160"/>
                  <a:gd name="T8" fmla="*/ 0 w 64"/>
                  <a:gd name="T9" fmla="*/ 0 h 160"/>
                  <a:gd name="T10" fmla="*/ 0 60000 65536"/>
                  <a:gd name="T11" fmla="*/ 0 60000 65536"/>
                  <a:gd name="T12" fmla="*/ 0 60000 65536"/>
                  <a:gd name="T13" fmla="*/ 0 60000 65536"/>
                  <a:gd name="T14" fmla="*/ 0 60000 65536"/>
                  <a:gd name="T15" fmla="*/ 0 w 64"/>
                  <a:gd name="T16" fmla="*/ 0 h 160"/>
                  <a:gd name="T17" fmla="*/ 64 w 64"/>
                  <a:gd name="T18" fmla="*/ 160 h 160"/>
                </a:gdLst>
                <a:ahLst/>
                <a:cxnLst>
                  <a:cxn ang="T10">
                    <a:pos x="T0" y="T1"/>
                  </a:cxn>
                  <a:cxn ang="T11">
                    <a:pos x="T2" y="T3"/>
                  </a:cxn>
                  <a:cxn ang="T12">
                    <a:pos x="T4" y="T5"/>
                  </a:cxn>
                  <a:cxn ang="T13">
                    <a:pos x="T6" y="T7"/>
                  </a:cxn>
                  <a:cxn ang="T14">
                    <a:pos x="T8" y="T9"/>
                  </a:cxn>
                </a:cxnLst>
                <a:rect l="T15" t="T16" r="T17" b="T18"/>
                <a:pathLst>
                  <a:path w="64" h="160">
                    <a:moveTo>
                      <a:pt x="0" y="160"/>
                    </a:moveTo>
                    <a:lnTo>
                      <a:pt x="64" y="96"/>
                    </a:lnTo>
                    <a:lnTo>
                      <a:pt x="64" y="0"/>
                    </a:lnTo>
                    <a:lnTo>
                      <a:pt x="0" y="72"/>
                    </a:lnTo>
                    <a:lnTo>
                      <a:pt x="0" y="160"/>
                    </a:lnTo>
                    <a:close/>
                  </a:path>
                </a:pathLst>
              </a:custGeom>
              <a:solidFill>
                <a:srgbClr val="7A7A5A"/>
              </a:solidFill>
              <a:ln w="3175">
                <a:solidFill>
                  <a:srgbClr val="494936"/>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511" name="Freeform 39">
                <a:extLst>
                  <a:ext uri="{FF2B5EF4-FFF2-40B4-BE49-F238E27FC236}">
                    <a16:creationId xmlns:a16="http://schemas.microsoft.com/office/drawing/2014/main" id="{87776CEC-AB74-7E4D-BF34-DA1419E1E87D}"/>
                  </a:ext>
                </a:extLst>
              </p:cNvPr>
              <p:cNvSpPr>
                <a:spLocks/>
              </p:cNvSpPr>
              <p:nvPr/>
            </p:nvSpPr>
            <p:spPr bwMode="auto">
              <a:xfrm>
                <a:off x="1207" y="2068"/>
                <a:ext cx="139" cy="14"/>
              </a:xfrm>
              <a:custGeom>
                <a:avLst/>
                <a:gdLst>
                  <a:gd name="T0" fmla="*/ 0 w 557"/>
                  <a:gd name="T1" fmla="*/ 0 h 56"/>
                  <a:gd name="T2" fmla="*/ 0 w 557"/>
                  <a:gd name="T3" fmla="*/ 0 h 56"/>
                  <a:gd name="T4" fmla="*/ 0 w 557"/>
                  <a:gd name="T5" fmla="*/ 0 h 56"/>
                  <a:gd name="T6" fmla="*/ 0 w 557"/>
                  <a:gd name="T7" fmla="*/ 0 h 56"/>
                  <a:gd name="T8" fmla="*/ 0 w 557"/>
                  <a:gd name="T9" fmla="*/ 0 h 56"/>
                  <a:gd name="T10" fmla="*/ 0 60000 65536"/>
                  <a:gd name="T11" fmla="*/ 0 60000 65536"/>
                  <a:gd name="T12" fmla="*/ 0 60000 65536"/>
                  <a:gd name="T13" fmla="*/ 0 60000 65536"/>
                  <a:gd name="T14" fmla="*/ 0 60000 65536"/>
                  <a:gd name="T15" fmla="*/ 0 w 557"/>
                  <a:gd name="T16" fmla="*/ 0 h 56"/>
                  <a:gd name="T17" fmla="*/ 557 w 557"/>
                  <a:gd name="T18" fmla="*/ 56 h 56"/>
                </a:gdLst>
                <a:ahLst/>
                <a:cxnLst>
                  <a:cxn ang="T10">
                    <a:pos x="T0" y="T1"/>
                  </a:cxn>
                  <a:cxn ang="T11">
                    <a:pos x="T2" y="T3"/>
                  </a:cxn>
                  <a:cxn ang="T12">
                    <a:pos x="T4" y="T5"/>
                  </a:cxn>
                  <a:cxn ang="T13">
                    <a:pos x="T6" y="T7"/>
                  </a:cxn>
                  <a:cxn ang="T14">
                    <a:pos x="T8" y="T9"/>
                  </a:cxn>
                </a:cxnLst>
                <a:rect l="T15" t="T16" r="T17" b="T18"/>
                <a:pathLst>
                  <a:path w="557" h="56">
                    <a:moveTo>
                      <a:pt x="0" y="56"/>
                    </a:moveTo>
                    <a:lnTo>
                      <a:pt x="57" y="0"/>
                    </a:lnTo>
                    <a:lnTo>
                      <a:pt x="557" y="0"/>
                    </a:lnTo>
                    <a:lnTo>
                      <a:pt x="509" y="56"/>
                    </a:lnTo>
                    <a:lnTo>
                      <a:pt x="0" y="5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512" name="Freeform 40">
                <a:extLst>
                  <a:ext uri="{FF2B5EF4-FFF2-40B4-BE49-F238E27FC236}">
                    <a16:creationId xmlns:a16="http://schemas.microsoft.com/office/drawing/2014/main" id="{2225131C-E0A4-364F-8184-86DAFB56BA62}"/>
                  </a:ext>
                </a:extLst>
              </p:cNvPr>
              <p:cNvSpPr>
                <a:spLocks/>
              </p:cNvSpPr>
              <p:nvPr/>
            </p:nvSpPr>
            <p:spPr bwMode="auto">
              <a:xfrm>
                <a:off x="1207" y="2068"/>
                <a:ext cx="139" cy="14"/>
              </a:xfrm>
              <a:custGeom>
                <a:avLst/>
                <a:gdLst>
                  <a:gd name="T0" fmla="*/ 0 w 557"/>
                  <a:gd name="T1" fmla="*/ 0 h 56"/>
                  <a:gd name="T2" fmla="*/ 0 w 557"/>
                  <a:gd name="T3" fmla="*/ 0 h 56"/>
                  <a:gd name="T4" fmla="*/ 0 w 557"/>
                  <a:gd name="T5" fmla="*/ 0 h 56"/>
                  <a:gd name="T6" fmla="*/ 0 w 557"/>
                  <a:gd name="T7" fmla="*/ 0 h 56"/>
                  <a:gd name="T8" fmla="*/ 0 w 557"/>
                  <a:gd name="T9" fmla="*/ 0 h 56"/>
                  <a:gd name="T10" fmla="*/ 0 60000 65536"/>
                  <a:gd name="T11" fmla="*/ 0 60000 65536"/>
                  <a:gd name="T12" fmla="*/ 0 60000 65536"/>
                  <a:gd name="T13" fmla="*/ 0 60000 65536"/>
                  <a:gd name="T14" fmla="*/ 0 60000 65536"/>
                  <a:gd name="T15" fmla="*/ 0 w 557"/>
                  <a:gd name="T16" fmla="*/ 0 h 56"/>
                  <a:gd name="T17" fmla="*/ 557 w 557"/>
                  <a:gd name="T18" fmla="*/ 56 h 56"/>
                </a:gdLst>
                <a:ahLst/>
                <a:cxnLst>
                  <a:cxn ang="T10">
                    <a:pos x="T0" y="T1"/>
                  </a:cxn>
                  <a:cxn ang="T11">
                    <a:pos x="T2" y="T3"/>
                  </a:cxn>
                  <a:cxn ang="T12">
                    <a:pos x="T4" y="T5"/>
                  </a:cxn>
                  <a:cxn ang="T13">
                    <a:pos x="T6" y="T7"/>
                  </a:cxn>
                  <a:cxn ang="T14">
                    <a:pos x="T8" y="T9"/>
                  </a:cxn>
                </a:cxnLst>
                <a:rect l="T15" t="T16" r="T17" b="T18"/>
                <a:pathLst>
                  <a:path w="557" h="56">
                    <a:moveTo>
                      <a:pt x="0" y="56"/>
                    </a:moveTo>
                    <a:lnTo>
                      <a:pt x="57" y="0"/>
                    </a:lnTo>
                    <a:lnTo>
                      <a:pt x="557" y="0"/>
                    </a:lnTo>
                    <a:lnTo>
                      <a:pt x="509" y="56"/>
                    </a:lnTo>
                    <a:lnTo>
                      <a:pt x="0" y="56"/>
                    </a:lnTo>
                    <a:close/>
                  </a:path>
                </a:pathLst>
              </a:custGeom>
              <a:solidFill>
                <a:srgbClr val="000000"/>
              </a:solidFill>
              <a:ln w="3175">
                <a:solidFill>
                  <a:srgbClr val="000000"/>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513" name="Freeform 41">
                <a:extLst>
                  <a:ext uri="{FF2B5EF4-FFF2-40B4-BE49-F238E27FC236}">
                    <a16:creationId xmlns:a16="http://schemas.microsoft.com/office/drawing/2014/main" id="{D0B55379-EF20-F54B-8B6F-FA2E0FA4B997}"/>
                  </a:ext>
                </a:extLst>
              </p:cNvPr>
              <p:cNvSpPr>
                <a:spLocks/>
              </p:cNvSpPr>
              <p:nvPr/>
            </p:nvSpPr>
            <p:spPr bwMode="auto">
              <a:xfrm>
                <a:off x="1205" y="1966"/>
                <a:ext cx="141" cy="14"/>
              </a:xfrm>
              <a:custGeom>
                <a:avLst/>
                <a:gdLst>
                  <a:gd name="T0" fmla="*/ 0 w 565"/>
                  <a:gd name="T1" fmla="*/ 0 h 56"/>
                  <a:gd name="T2" fmla="*/ 0 w 565"/>
                  <a:gd name="T3" fmla="*/ 0 h 56"/>
                  <a:gd name="T4" fmla="*/ 0 w 565"/>
                  <a:gd name="T5" fmla="*/ 0 h 56"/>
                  <a:gd name="T6" fmla="*/ 0 w 565"/>
                  <a:gd name="T7" fmla="*/ 0 h 56"/>
                  <a:gd name="T8" fmla="*/ 0 w 565"/>
                  <a:gd name="T9" fmla="*/ 0 h 56"/>
                  <a:gd name="T10" fmla="*/ 0 60000 65536"/>
                  <a:gd name="T11" fmla="*/ 0 60000 65536"/>
                  <a:gd name="T12" fmla="*/ 0 60000 65536"/>
                  <a:gd name="T13" fmla="*/ 0 60000 65536"/>
                  <a:gd name="T14" fmla="*/ 0 60000 65536"/>
                  <a:gd name="T15" fmla="*/ 0 w 565"/>
                  <a:gd name="T16" fmla="*/ 0 h 56"/>
                  <a:gd name="T17" fmla="*/ 565 w 565"/>
                  <a:gd name="T18" fmla="*/ 56 h 56"/>
                </a:gdLst>
                <a:ahLst/>
                <a:cxnLst>
                  <a:cxn ang="T10">
                    <a:pos x="T0" y="T1"/>
                  </a:cxn>
                  <a:cxn ang="T11">
                    <a:pos x="T2" y="T3"/>
                  </a:cxn>
                  <a:cxn ang="T12">
                    <a:pos x="T4" y="T5"/>
                  </a:cxn>
                  <a:cxn ang="T13">
                    <a:pos x="T6" y="T7"/>
                  </a:cxn>
                  <a:cxn ang="T14">
                    <a:pos x="T8" y="T9"/>
                  </a:cxn>
                </a:cxnLst>
                <a:rect l="T15" t="T16" r="T17" b="T18"/>
                <a:pathLst>
                  <a:path w="565" h="56">
                    <a:moveTo>
                      <a:pt x="0" y="56"/>
                    </a:moveTo>
                    <a:lnTo>
                      <a:pt x="49" y="0"/>
                    </a:lnTo>
                    <a:lnTo>
                      <a:pt x="565" y="0"/>
                    </a:lnTo>
                    <a:lnTo>
                      <a:pt x="509" y="56"/>
                    </a:lnTo>
                    <a:lnTo>
                      <a:pt x="0" y="56"/>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514" name="Freeform 42">
                <a:extLst>
                  <a:ext uri="{FF2B5EF4-FFF2-40B4-BE49-F238E27FC236}">
                    <a16:creationId xmlns:a16="http://schemas.microsoft.com/office/drawing/2014/main" id="{46956346-3EE6-8E42-855E-7FEEAB870851}"/>
                  </a:ext>
                </a:extLst>
              </p:cNvPr>
              <p:cNvSpPr>
                <a:spLocks/>
              </p:cNvSpPr>
              <p:nvPr/>
            </p:nvSpPr>
            <p:spPr bwMode="auto">
              <a:xfrm>
                <a:off x="1205" y="1966"/>
                <a:ext cx="141" cy="14"/>
              </a:xfrm>
              <a:custGeom>
                <a:avLst/>
                <a:gdLst>
                  <a:gd name="T0" fmla="*/ 0 w 565"/>
                  <a:gd name="T1" fmla="*/ 0 h 56"/>
                  <a:gd name="T2" fmla="*/ 0 w 565"/>
                  <a:gd name="T3" fmla="*/ 0 h 56"/>
                  <a:gd name="T4" fmla="*/ 0 w 565"/>
                  <a:gd name="T5" fmla="*/ 0 h 56"/>
                  <a:gd name="T6" fmla="*/ 0 w 565"/>
                  <a:gd name="T7" fmla="*/ 0 h 56"/>
                  <a:gd name="T8" fmla="*/ 0 w 565"/>
                  <a:gd name="T9" fmla="*/ 0 h 56"/>
                  <a:gd name="T10" fmla="*/ 0 60000 65536"/>
                  <a:gd name="T11" fmla="*/ 0 60000 65536"/>
                  <a:gd name="T12" fmla="*/ 0 60000 65536"/>
                  <a:gd name="T13" fmla="*/ 0 60000 65536"/>
                  <a:gd name="T14" fmla="*/ 0 60000 65536"/>
                  <a:gd name="T15" fmla="*/ 0 w 565"/>
                  <a:gd name="T16" fmla="*/ 0 h 56"/>
                  <a:gd name="T17" fmla="*/ 565 w 565"/>
                  <a:gd name="T18" fmla="*/ 56 h 56"/>
                </a:gdLst>
                <a:ahLst/>
                <a:cxnLst>
                  <a:cxn ang="T10">
                    <a:pos x="T0" y="T1"/>
                  </a:cxn>
                  <a:cxn ang="T11">
                    <a:pos x="T2" y="T3"/>
                  </a:cxn>
                  <a:cxn ang="T12">
                    <a:pos x="T4" y="T5"/>
                  </a:cxn>
                  <a:cxn ang="T13">
                    <a:pos x="T6" y="T7"/>
                  </a:cxn>
                  <a:cxn ang="T14">
                    <a:pos x="T8" y="T9"/>
                  </a:cxn>
                </a:cxnLst>
                <a:rect l="T15" t="T16" r="T17" b="T18"/>
                <a:pathLst>
                  <a:path w="565" h="56">
                    <a:moveTo>
                      <a:pt x="0" y="56"/>
                    </a:moveTo>
                    <a:lnTo>
                      <a:pt x="49" y="0"/>
                    </a:lnTo>
                    <a:lnTo>
                      <a:pt x="565" y="0"/>
                    </a:lnTo>
                    <a:lnTo>
                      <a:pt x="509" y="56"/>
                    </a:lnTo>
                    <a:lnTo>
                      <a:pt x="0" y="56"/>
                    </a:lnTo>
                    <a:close/>
                  </a:path>
                </a:pathLst>
              </a:custGeom>
              <a:solidFill>
                <a:srgbClr val="C9C9B6"/>
              </a:solidFill>
              <a:ln w="3175">
                <a:solidFill>
                  <a:srgbClr val="494936"/>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515" name="Rectangle 43">
                <a:extLst>
                  <a:ext uri="{FF2B5EF4-FFF2-40B4-BE49-F238E27FC236}">
                    <a16:creationId xmlns:a16="http://schemas.microsoft.com/office/drawing/2014/main" id="{C78256A5-940E-8143-BBEF-DE2A2B75982D}"/>
                  </a:ext>
                </a:extLst>
              </p:cNvPr>
              <p:cNvSpPr>
                <a:spLocks noChangeArrowheads="1"/>
              </p:cNvSpPr>
              <p:nvPr/>
            </p:nvSpPr>
            <p:spPr bwMode="auto">
              <a:xfrm>
                <a:off x="1206" y="1981"/>
                <a:ext cx="127" cy="98"/>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516" name="Rectangle 44">
                <a:extLst>
                  <a:ext uri="{FF2B5EF4-FFF2-40B4-BE49-F238E27FC236}">
                    <a16:creationId xmlns:a16="http://schemas.microsoft.com/office/drawing/2014/main" id="{3C3CDD6C-B4A9-1A4B-A0C8-BF9F4090D9DB}"/>
                  </a:ext>
                </a:extLst>
              </p:cNvPr>
              <p:cNvSpPr>
                <a:spLocks noChangeArrowheads="1"/>
              </p:cNvSpPr>
              <p:nvPr/>
            </p:nvSpPr>
            <p:spPr bwMode="auto">
              <a:xfrm>
                <a:off x="1216" y="1993"/>
                <a:ext cx="105" cy="76"/>
              </a:xfrm>
              <a:prstGeom prst="rect">
                <a:avLst/>
              </a:prstGeom>
              <a:solidFill>
                <a:srgbClr val="FFFFFF"/>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517" name="Freeform 45">
                <a:extLst>
                  <a:ext uri="{FF2B5EF4-FFF2-40B4-BE49-F238E27FC236}">
                    <a16:creationId xmlns:a16="http://schemas.microsoft.com/office/drawing/2014/main" id="{BA2FBEA0-BC98-BE41-9CD2-5A7387243B13}"/>
                  </a:ext>
                </a:extLst>
              </p:cNvPr>
              <p:cNvSpPr>
                <a:spLocks/>
              </p:cNvSpPr>
              <p:nvPr/>
            </p:nvSpPr>
            <p:spPr bwMode="auto">
              <a:xfrm>
                <a:off x="1332" y="1966"/>
                <a:ext cx="14" cy="112"/>
              </a:xfrm>
              <a:custGeom>
                <a:avLst/>
                <a:gdLst>
                  <a:gd name="T0" fmla="*/ 0 w 56"/>
                  <a:gd name="T1" fmla="*/ 0 h 449"/>
                  <a:gd name="T2" fmla="*/ 0 w 56"/>
                  <a:gd name="T3" fmla="*/ 0 h 449"/>
                  <a:gd name="T4" fmla="*/ 0 w 56"/>
                  <a:gd name="T5" fmla="*/ 0 h 449"/>
                  <a:gd name="T6" fmla="*/ 0 w 56"/>
                  <a:gd name="T7" fmla="*/ 0 h 449"/>
                  <a:gd name="T8" fmla="*/ 0 w 56"/>
                  <a:gd name="T9" fmla="*/ 0 h 449"/>
                  <a:gd name="T10" fmla="*/ 0 60000 65536"/>
                  <a:gd name="T11" fmla="*/ 0 60000 65536"/>
                  <a:gd name="T12" fmla="*/ 0 60000 65536"/>
                  <a:gd name="T13" fmla="*/ 0 60000 65536"/>
                  <a:gd name="T14" fmla="*/ 0 60000 65536"/>
                  <a:gd name="T15" fmla="*/ 0 w 56"/>
                  <a:gd name="T16" fmla="*/ 0 h 449"/>
                  <a:gd name="T17" fmla="*/ 56 w 56"/>
                  <a:gd name="T18" fmla="*/ 449 h 449"/>
                </a:gdLst>
                <a:ahLst/>
                <a:cxnLst>
                  <a:cxn ang="T10">
                    <a:pos x="T0" y="T1"/>
                  </a:cxn>
                  <a:cxn ang="T11">
                    <a:pos x="T2" y="T3"/>
                  </a:cxn>
                  <a:cxn ang="T12">
                    <a:pos x="T4" y="T5"/>
                  </a:cxn>
                  <a:cxn ang="T13">
                    <a:pos x="T6" y="T7"/>
                  </a:cxn>
                  <a:cxn ang="T14">
                    <a:pos x="T8" y="T9"/>
                  </a:cxn>
                </a:cxnLst>
                <a:rect l="T15" t="T16" r="T17" b="T18"/>
                <a:pathLst>
                  <a:path w="56" h="449">
                    <a:moveTo>
                      <a:pt x="0" y="449"/>
                    </a:moveTo>
                    <a:lnTo>
                      <a:pt x="56" y="401"/>
                    </a:lnTo>
                    <a:lnTo>
                      <a:pt x="56" y="0"/>
                    </a:lnTo>
                    <a:lnTo>
                      <a:pt x="0" y="56"/>
                    </a:lnTo>
                    <a:lnTo>
                      <a:pt x="0" y="449"/>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518" name="Freeform 46">
                <a:extLst>
                  <a:ext uri="{FF2B5EF4-FFF2-40B4-BE49-F238E27FC236}">
                    <a16:creationId xmlns:a16="http://schemas.microsoft.com/office/drawing/2014/main" id="{CB5D96D5-041A-044C-83FC-82082713EBA0}"/>
                  </a:ext>
                </a:extLst>
              </p:cNvPr>
              <p:cNvSpPr>
                <a:spLocks/>
              </p:cNvSpPr>
              <p:nvPr/>
            </p:nvSpPr>
            <p:spPr bwMode="auto">
              <a:xfrm>
                <a:off x="1332" y="1966"/>
                <a:ext cx="14" cy="112"/>
              </a:xfrm>
              <a:custGeom>
                <a:avLst/>
                <a:gdLst>
                  <a:gd name="T0" fmla="*/ 0 w 56"/>
                  <a:gd name="T1" fmla="*/ 0 h 449"/>
                  <a:gd name="T2" fmla="*/ 0 w 56"/>
                  <a:gd name="T3" fmla="*/ 0 h 449"/>
                  <a:gd name="T4" fmla="*/ 0 w 56"/>
                  <a:gd name="T5" fmla="*/ 0 h 449"/>
                  <a:gd name="T6" fmla="*/ 0 w 56"/>
                  <a:gd name="T7" fmla="*/ 0 h 449"/>
                  <a:gd name="T8" fmla="*/ 0 w 56"/>
                  <a:gd name="T9" fmla="*/ 0 h 449"/>
                  <a:gd name="T10" fmla="*/ 0 60000 65536"/>
                  <a:gd name="T11" fmla="*/ 0 60000 65536"/>
                  <a:gd name="T12" fmla="*/ 0 60000 65536"/>
                  <a:gd name="T13" fmla="*/ 0 60000 65536"/>
                  <a:gd name="T14" fmla="*/ 0 60000 65536"/>
                  <a:gd name="T15" fmla="*/ 0 w 56"/>
                  <a:gd name="T16" fmla="*/ 0 h 449"/>
                  <a:gd name="T17" fmla="*/ 56 w 56"/>
                  <a:gd name="T18" fmla="*/ 449 h 449"/>
                </a:gdLst>
                <a:ahLst/>
                <a:cxnLst>
                  <a:cxn ang="T10">
                    <a:pos x="T0" y="T1"/>
                  </a:cxn>
                  <a:cxn ang="T11">
                    <a:pos x="T2" y="T3"/>
                  </a:cxn>
                  <a:cxn ang="T12">
                    <a:pos x="T4" y="T5"/>
                  </a:cxn>
                  <a:cxn ang="T13">
                    <a:pos x="T6" y="T7"/>
                  </a:cxn>
                  <a:cxn ang="T14">
                    <a:pos x="T8" y="T9"/>
                  </a:cxn>
                </a:cxnLst>
                <a:rect l="T15" t="T16" r="T17" b="T18"/>
                <a:pathLst>
                  <a:path w="56" h="449">
                    <a:moveTo>
                      <a:pt x="0" y="449"/>
                    </a:moveTo>
                    <a:lnTo>
                      <a:pt x="56" y="401"/>
                    </a:lnTo>
                    <a:lnTo>
                      <a:pt x="56" y="0"/>
                    </a:lnTo>
                    <a:lnTo>
                      <a:pt x="0" y="56"/>
                    </a:lnTo>
                    <a:lnTo>
                      <a:pt x="0" y="449"/>
                    </a:lnTo>
                    <a:close/>
                  </a:path>
                </a:pathLst>
              </a:custGeom>
              <a:solidFill>
                <a:srgbClr val="7A7A5A"/>
              </a:solidFill>
              <a:ln w="3175">
                <a:solidFill>
                  <a:srgbClr val="494936"/>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519" name="Freeform 47">
                <a:extLst>
                  <a:ext uri="{FF2B5EF4-FFF2-40B4-BE49-F238E27FC236}">
                    <a16:creationId xmlns:a16="http://schemas.microsoft.com/office/drawing/2014/main" id="{1E14BA24-F40E-884C-9E39-4444ECD8BBA6}"/>
                  </a:ext>
                </a:extLst>
              </p:cNvPr>
              <p:cNvSpPr>
                <a:spLocks/>
              </p:cNvSpPr>
              <p:nvPr/>
            </p:nvSpPr>
            <p:spPr bwMode="auto">
              <a:xfrm>
                <a:off x="1179" y="2104"/>
                <a:ext cx="159" cy="25"/>
              </a:xfrm>
              <a:custGeom>
                <a:avLst/>
                <a:gdLst>
                  <a:gd name="T0" fmla="*/ 0 w 638"/>
                  <a:gd name="T1" fmla="*/ 0 h 96"/>
                  <a:gd name="T2" fmla="*/ 0 w 638"/>
                  <a:gd name="T3" fmla="*/ 0 h 96"/>
                  <a:gd name="T4" fmla="*/ 0 w 638"/>
                  <a:gd name="T5" fmla="*/ 0 h 96"/>
                  <a:gd name="T6" fmla="*/ 0 w 638"/>
                  <a:gd name="T7" fmla="*/ 0 h 96"/>
                  <a:gd name="T8" fmla="*/ 0 w 638"/>
                  <a:gd name="T9" fmla="*/ 0 h 96"/>
                  <a:gd name="T10" fmla="*/ 0 60000 65536"/>
                  <a:gd name="T11" fmla="*/ 0 60000 65536"/>
                  <a:gd name="T12" fmla="*/ 0 60000 65536"/>
                  <a:gd name="T13" fmla="*/ 0 60000 65536"/>
                  <a:gd name="T14" fmla="*/ 0 60000 65536"/>
                  <a:gd name="T15" fmla="*/ 0 w 638"/>
                  <a:gd name="T16" fmla="*/ 0 h 96"/>
                  <a:gd name="T17" fmla="*/ 638 w 638"/>
                  <a:gd name="T18" fmla="*/ 96 h 96"/>
                </a:gdLst>
                <a:ahLst/>
                <a:cxnLst>
                  <a:cxn ang="T10">
                    <a:pos x="T0" y="T1"/>
                  </a:cxn>
                  <a:cxn ang="T11">
                    <a:pos x="T2" y="T3"/>
                  </a:cxn>
                  <a:cxn ang="T12">
                    <a:pos x="T4" y="T5"/>
                  </a:cxn>
                  <a:cxn ang="T13">
                    <a:pos x="T6" y="T7"/>
                  </a:cxn>
                  <a:cxn ang="T14">
                    <a:pos x="T8" y="T9"/>
                  </a:cxn>
                </a:cxnLst>
                <a:rect l="T15" t="T16" r="T17" b="T18"/>
                <a:pathLst>
                  <a:path w="638" h="96">
                    <a:moveTo>
                      <a:pt x="0" y="96"/>
                    </a:moveTo>
                    <a:lnTo>
                      <a:pt x="81" y="0"/>
                    </a:lnTo>
                    <a:lnTo>
                      <a:pt x="638" y="0"/>
                    </a:lnTo>
                    <a:lnTo>
                      <a:pt x="557" y="96"/>
                    </a:lnTo>
                    <a:lnTo>
                      <a:pt x="0" y="96"/>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520" name="Freeform 48">
                <a:extLst>
                  <a:ext uri="{FF2B5EF4-FFF2-40B4-BE49-F238E27FC236}">
                    <a16:creationId xmlns:a16="http://schemas.microsoft.com/office/drawing/2014/main" id="{42585C8F-DA40-C049-A6AD-10277AE5BAB6}"/>
                  </a:ext>
                </a:extLst>
              </p:cNvPr>
              <p:cNvSpPr>
                <a:spLocks/>
              </p:cNvSpPr>
              <p:nvPr/>
            </p:nvSpPr>
            <p:spPr bwMode="auto">
              <a:xfrm>
                <a:off x="1179" y="2104"/>
                <a:ext cx="159" cy="25"/>
              </a:xfrm>
              <a:custGeom>
                <a:avLst/>
                <a:gdLst>
                  <a:gd name="T0" fmla="*/ 0 w 638"/>
                  <a:gd name="T1" fmla="*/ 0 h 96"/>
                  <a:gd name="T2" fmla="*/ 0 w 638"/>
                  <a:gd name="T3" fmla="*/ 0 h 96"/>
                  <a:gd name="T4" fmla="*/ 0 w 638"/>
                  <a:gd name="T5" fmla="*/ 0 h 96"/>
                  <a:gd name="T6" fmla="*/ 0 w 638"/>
                  <a:gd name="T7" fmla="*/ 0 h 96"/>
                  <a:gd name="T8" fmla="*/ 0 w 638"/>
                  <a:gd name="T9" fmla="*/ 0 h 96"/>
                  <a:gd name="T10" fmla="*/ 0 60000 65536"/>
                  <a:gd name="T11" fmla="*/ 0 60000 65536"/>
                  <a:gd name="T12" fmla="*/ 0 60000 65536"/>
                  <a:gd name="T13" fmla="*/ 0 60000 65536"/>
                  <a:gd name="T14" fmla="*/ 0 60000 65536"/>
                  <a:gd name="T15" fmla="*/ 0 w 638"/>
                  <a:gd name="T16" fmla="*/ 0 h 96"/>
                  <a:gd name="T17" fmla="*/ 638 w 638"/>
                  <a:gd name="T18" fmla="*/ 96 h 96"/>
                </a:gdLst>
                <a:ahLst/>
                <a:cxnLst>
                  <a:cxn ang="T10">
                    <a:pos x="T0" y="T1"/>
                  </a:cxn>
                  <a:cxn ang="T11">
                    <a:pos x="T2" y="T3"/>
                  </a:cxn>
                  <a:cxn ang="T12">
                    <a:pos x="T4" y="T5"/>
                  </a:cxn>
                  <a:cxn ang="T13">
                    <a:pos x="T6" y="T7"/>
                  </a:cxn>
                  <a:cxn ang="T14">
                    <a:pos x="T8" y="T9"/>
                  </a:cxn>
                </a:cxnLst>
                <a:rect l="T15" t="T16" r="T17" b="T18"/>
                <a:pathLst>
                  <a:path w="638" h="96">
                    <a:moveTo>
                      <a:pt x="0" y="96"/>
                    </a:moveTo>
                    <a:lnTo>
                      <a:pt x="81" y="0"/>
                    </a:lnTo>
                    <a:lnTo>
                      <a:pt x="638" y="0"/>
                    </a:lnTo>
                    <a:lnTo>
                      <a:pt x="557" y="96"/>
                    </a:lnTo>
                    <a:lnTo>
                      <a:pt x="0" y="96"/>
                    </a:lnTo>
                    <a:close/>
                  </a:path>
                </a:pathLst>
              </a:custGeom>
              <a:solidFill>
                <a:srgbClr val="C9C9B6"/>
              </a:solidFill>
              <a:ln w="3175">
                <a:solidFill>
                  <a:srgbClr val="494936"/>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521" name="Freeform 49">
                <a:extLst>
                  <a:ext uri="{FF2B5EF4-FFF2-40B4-BE49-F238E27FC236}">
                    <a16:creationId xmlns:a16="http://schemas.microsoft.com/office/drawing/2014/main" id="{0F751C60-32DE-1946-901A-7133134BD8ED}"/>
                  </a:ext>
                </a:extLst>
              </p:cNvPr>
              <p:cNvSpPr>
                <a:spLocks/>
              </p:cNvSpPr>
              <p:nvPr/>
            </p:nvSpPr>
            <p:spPr bwMode="auto">
              <a:xfrm>
                <a:off x="1318" y="2104"/>
                <a:ext cx="20" cy="31"/>
              </a:xfrm>
              <a:custGeom>
                <a:avLst/>
                <a:gdLst>
                  <a:gd name="T0" fmla="*/ 0 w 81"/>
                  <a:gd name="T1" fmla="*/ 0 h 120"/>
                  <a:gd name="T2" fmla="*/ 0 w 81"/>
                  <a:gd name="T3" fmla="*/ 0 h 120"/>
                  <a:gd name="T4" fmla="*/ 0 w 81"/>
                  <a:gd name="T5" fmla="*/ 0 h 120"/>
                  <a:gd name="T6" fmla="*/ 0 w 81"/>
                  <a:gd name="T7" fmla="*/ 0 h 120"/>
                  <a:gd name="T8" fmla="*/ 0 w 81"/>
                  <a:gd name="T9" fmla="*/ 0 h 120"/>
                  <a:gd name="T10" fmla="*/ 0 60000 65536"/>
                  <a:gd name="T11" fmla="*/ 0 60000 65536"/>
                  <a:gd name="T12" fmla="*/ 0 60000 65536"/>
                  <a:gd name="T13" fmla="*/ 0 60000 65536"/>
                  <a:gd name="T14" fmla="*/ 0 60000 65536"/>
                  <a:gd name="T15" fmla="*/ 0 w 81"/>
                  <a:gd name="T16" fmla="*/ 0 h 120"/>
                  <a:gd name="T17" fmla="*/ 81 w 81"/>
                  <a:gd name="T18" fmla="*/ 120 h 120"/>
                </a:gdLst>
                <a:ahLst/>
                <a:cxnLst>
                  <a:cxn ang="T10">
                    <a:pos x="T0" y="T1"/>
                  </a:cxn>
                  <a:cxn ang="T11">
                    <a:pos x="T2" y="T3"/>
                  </a:cxn>
                  <a:cxn ang="T12">
                    <a:pos x="T4" y="T5"/>
                  </a:cxn>
                  <a:cxn ang="T13">
                    <a:pos x="T6" y="T7"/>
                  </a:cxn>
                  <a:cxn ang="T14">
                    <a:pos x="T8" y="T9"/>
                  </a:cxn>
                </a:cxnLst>
                <a:rect l="T15" t="T16" r="T17" b="T18"/>
                <a:pathLst>
                  <a:path w="81" h="120">
                    <a:moveTo>
                      <a:pt x="0" y="120"/>
                    </a:moveTo>
                    <a:lnTo>
                      <a:pt x="81" y="40"/>
                    </a:lnTo>
                    <a:lnTo>
                      <a:pt x="81" y="0"/>
                    </a:lnTo>
                    <a:lnTo>
                      <a:pt x="0" y="104"/>
                    </a:lnTo>
                    <a:lnTo>
                      <a:pt x="0" y="120"/>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522" name="Freeform 50">
                <a:extLst>
                  <a:ext uri="{FF2B5EF4-FFF2-40B4-BE49-F238E27FC236}">
                    <a16:creationId xmlns:a16="http://schemas.microsoft.com/office/drawing/2014/main" id="{00AB2DBF-F8F0-7843-B607-DEEE77F3E7DC}"/>
                  </a:ext>
                </a:extLst>
              </p:cNvPr>
              <p:cNvSpPr>
                <a:spLocks/>
              </p:cNvSpPr>
              <p:nvPr/>
            </p:nvSpPr>
            <p:spPr bwMode="auto">
              <a:xfrm>
                <a:off x="1318" y="2104"/>
                <a:ext cx="20" cy="31"/>
              </a:xfrm>
              <a:custGeom>
                <a:avLst/>
                <a:gdLst>
                  <a:gd name="T0" fmla="*/ 0 w 81"/>
                  <a:gd name="T1" fmla="*/ 0 h 120"/>
                  <a:gd name="T2" fmla="*/ 0 w 81"/>
                  <a:gd name="T3" fmla="*/ 0 h 120"/>
                  <a:gd name="T4" fmla="*/ 0 w 81"/>
                  <a:gd name="T5" fmla="*/ 0 h 120"/>
                  <a:gd name="T6" fmla="*/ 0 w 81"/>
                  <a:gd name="T7" fmla="*/ 0 h 120"/>
                  <a:gd name="T8" fmla="*/ 0 w 81"/>
                  <a:gd name="T9" fmla="*/ 0 h 120"/>
                  <a:gd name="T10" fmla="*/ 0 60000 65536"/>
                  <a:gd name="T11" fmla="*/ 0 60000 65536"/>
                  <a:gd name="T12" fmla="*/ 0 60000 65536"/>
                  <a:gd name="T13" fmla="*/ 0 60000 65536"/>
                  <a:gd name="T14" fmla="*/ 0 60000 65536"/>
                  <a:gd name="T15" fmla="*/ 0 w 81"/>
                  <a:gd name="T16" fmla="*/ 0 h 120"/>
                  <a:gd name="T17" fmla="*/ 81 w 81"/>
                  <a:gd name="T18" fmla="*/ 120 h 120"/>
                </a:gdLst>
                <a:ahLst/>
                <a:cxnLst>
                  <a:cxn ang="T10">
                    <a:pos x="T0" y="T1"/>
                  </a:cxn>
                  <a:cxn ang="T11">
                    <a:pos x="T2" y="T3"/>
                  </a:cxn>
                  <a:cxn ang="T12">
                    <a:pos x="T4" y="T5"/>
                  </a:cxn>
                  <a:cxn ang="T13">
                    <a:pos x="T6" y="T7"/>
                  </a:cxn>
                  <a:cxn ang="T14">
                    <a:pos x="T8" y="T9"/>
                  </a:cxn>
                </a:cxnLst>
                <a:rect l="T15" t="T16" r="T17" b="T18"/>
                <a:pathLst>
                  <a:path w="81" h="120">
                    <a:moveTo>
                      <a:pt x="0" y="120"/>
                    </a:moveTo>
                    <a:lnTo>
                      <a:pt x="81" y="40"/>
                    </a:lnTo>
                    <a:lnTo>
                      <a:pt x="81" y="0"/>
                    </a:lnTo>
                    <a:lnTo>
                      <a:pt x="0" y="104"/>
                    </a:lnTo>
                    <a:lnTo>
                      <a:pt x="0" y="120"/>
                    </a:lnTo>
                    <a:close/>
                  </a:path>
                </a:pathLst>
              </a:custGeom>
              <a:solidFill>
                <a:srgbClr val="7A7A5A"/>
              </a:solidFill>
              <a:ln w="3175">
                <a:solidFill>
                  <a:srgbClr val="494936"/>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523" name="Rectangle 51">
                <a:extLst>
                  <a:ext uri="{FF2B5EF4-FFF2-40B4-BE49-F238E27FC236}">
                    <a16:creationId xmlns:a16="http://schemas.microsoft.com/office/drawing/2014/main" id="{D11A2CFE-914B-9C42-BA6A-B5F895429758}"/>
                  </a:ext>
                </a:extLst>
              </p:cNvPr>
              <p:cNvSpPr>
                <a:spLocks noChangeArrowheads="1"/>
              </p:cNvSpPr>
              <p:nvPr/>
            </p:nvSpPr>
            <p:spPr bwMode="auto">
              <a:xfrm>
                <a:off x="1179" y="2129"/>
                <a:ext cx="139" cy="6"/>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524" name="Rectangle 52">
                <a:extLst>
                  <a:ext uri="{FF2B5EF4-FFF2-40B4-BE49-F238E27FC236}">
                    <a16:creationId xmlns:a16="http://schemas.microsoft.com/office/drawing/2014/main" id="{9F243E9F-DBC7-C143-82C5-857FA4560D46}"/>
                  </a:ext>
                </a:extLst>
              </p:cNvPr>
              <p:cNvSpPr>
                <a:spLocks noChangeArrowheads="1"/>
              </p:cNvSpPr>
              <p:nvPr/>
            </p:nvSpPr>
            <p:spPr bwMode="auto">
              <a:xfrm>
                <a:off x="1180" y="2130"/>
                <a:ext cx="137" cy="4"/>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grpSp>
        <p:grpSp>
          <p:nvGrpSpPr>
            <p:cNvPr id="379" name="Group 53">
              <a:extLst>
                <a:ext uri="{FF2B5EF4-FFF2-40B4-BE49-F238E27FC236}">
                  <a16:creationId xmlns:a16="http://schemas.microsoft.com/office/drawing/2014/main" id="{E0FEE58D-1657-4E4A-865F-E742519042F9}"/>
                </a:ext>
              </a:extLst>
            </p:cNvPr>
            <p:cNvGrpSpPr>
              <a:grpSpLocks/>
            </p:cNvGrpSpPr>
            <p:nvPr/>
          </p:nvGrpSpPr>
          <p:grpSpPr bwMode="auto">
            <a:xfrm>
              <a:off x="1971" y="370"/>
              <a:ext cx="94" cy="56"/>
              <a:chOff x="1223" y="2004"/>
              <a:chExt cx="94" cy="56"/>
            </a:xfrm>
          </p:grpSpPr>
          <p:grpSp>
            <p:nvGrpSpPr>
              <p:cNvPr id="478" name="Group 54">
                <a:extLst>
                  <a:ext uri="{FF2B5EF4-FFF2-40B4-BE49-F238E27FC236}">
                    <a16:creationId xmlns:a16="http://schemas.microsoft.com/office/drawing/2014/main" id="{779867C5-A8C4-FB44-A1FF-C7608E683AF3}"/>
                  </a:ext>
                </a:extLst>
              </p:cNvPr>
              <p:cNvGrpSpPr>
                <a:grpSpLocks/>
              </p:cNvGrpSpPr>
              <p:nvPr/>
            </p:nvGrpSpPr>
            <p:grpSpPr bwMode="auto">
              <a:xfrm>
                <a:off x="1223" y="2004"/>
                <a:ext cx="93" cy="56"/>
                <a:chOff x="1223" y="2004"/>
                <a:chExt cx="93" cy="56"/>
              </a:xfrm>
            </p:grpSpPr>
            <p:sp>
              <p:nvSpPr>
                <p:cNvPr id="496" name="Oval 55">
                  <a:extLst>
                    <a:ext uri="{FF2B5EF4-FFF2-40B4-BE49-F238E27FC236}">
                      <a16:creationId xmlns:a16="http://schemas.microsoft.com/office/drawing/2014/main" id="{64D95819-F756-1A4C-887D-A557C5677F7D}"/>
                    </a:ext>
                  </a:extLst>
                </p:cNvPr>
                <p:cNvSpPr>
                  <a:spLocks noChangeArrowheads="1"/>
                </p:cNvSpPr>
                <p:nvPr/>
              </p:nvSpPr>
              <p:spPr bwMode="auto">
                <a:xfrm>
                  <a:off x="1255" y="2004"/>
                  <a:ext cx="41"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497" name="Oval 56">
                  <a:extLst>
                    <a:ext uri="{FF2B5EF4-FFF2-40B4-BE49-F238E27FC236}">
                      <a16:creationId xmlns:a16="http://schemas.microsoft.com/office/drawing/2014/main" id="{32B2C177-826D-1E4A-8270-E754A4CED611}"/>
                    </a:ext>
                  </a:extLst>
                </p:cNvPr>
                <p:cNvSpPr>
                  <a:spLocks noChangeArrowheads="1"/>
                </p:cNvSpPr>
                <p:nvPr/>
              </p:nvSpPr>
              <p:spPr bwMode="auto">
                <a:xfrm>
                  <a:off x="1233" y="2010"/>
                  <a:ext cx="30"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498" name="Oval 57">
                  <a:extLst>
                    <a:ext uri="{FF2B5EF4-FFF2-40B4-BE49-F238E27FC236}">
                      <a16:creationId xmlns:a16="http://schemas.microsoft.com/office/drawing/2014/main" id="{37AFEEBD-0FC1-CA4F-8132-A7289205A5AC}"/>
                    </a:ext>
                  </a:extLst>
                </p:cNvPr>
                <p:cNvSpPr>
                  <a:spLocks noChangeArrowheads="1"/>
                </p:cNvSpPr>
                <p:nvPr/>
              </p:nvSpPr>
              <p:spPr bwMode="auto">
                <a:xfrm>
                  <a:off x="1223" y="2024"/>
                  <a:ext cx="20"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499" name="Oval 58">
                  <a:extLst>
                    <a:ext uri="{FF2B5EF4-FFF2-40B4-BE49-F238E27FC236}">
                      <a16:creationId xmlns:a16="http://schemas.microsoft.com/office/drawing/2014/main" id="{AC5AF04E-1166-E247-BB93-B2A1D87489DA}"/>
                    </a:ext>
                  </a:extLst>
                </p:cNvPr>
                <p:cNvSpPr>
                  <a:spLocks noChangeArrowheads="1"/>
                </p:cNvSpPr>
                <p:nvPr/>
              </p:nvSpPr>
              <p:spPr bwMode="auto">
                <a:xfrm>
                  <a:off x="1229" y="2032"/>
                  <a:ext cx="32" cy="2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500" name="Oval 59">
                  <a:extLst>
                    <a:ext uri="{FF2B5EF4-FFF2-40B4-BE49-F238E27FC236}">
                      <a16:creationId xmlns:a16="http://schemas.microsoft.com/office/drawing/2014/main" id="{74F8B46F-CE33-0641-B07B-6767218D7218}"/>
                    </a:ext>
                  </a:extLst>
                </p:cNvPr>
                <p:cNvSpPr>
                  <a:spLocks noChangeArrowheads="1"/>
                </p:cNvSpPr>
                <p:nvPr/>
              </p:nvSpPr>
              <p:spPr bwMode="auto">
                <a:xfrm>
                  <a:off x="1251" y="2036"/>
                  <a:ext cx="49"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501" name="Oval 60">
                  <a:extLst>
                    <a:ext uri="{FF2B5EF4-FFF2-40B4-BE49-F238E27FC236}">
                      <a16:creationId xmlns:a16="http://schemas.microsoft.com/office/drawing/2014/main" id="{C2372E49-816C-9949-A4BE-6333A85C0252}"/>
                    </a:ext>
                  </a:extLst>
                </p:cNvPr>
                <p:cNvSpPr>
                  <a:spLocks noChangeArrowheads="1"/>
                </p:cNvSpPr>
                <p:nvPr/>
              </p:nvSpPr>
              <p:spPr bwMode="auto">
                <a:xfrm>
                  <a:off x="1281" y="2010"/>
                  <a:ext cx="31"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502" name="Oval 61">
                  <a:extLst>
                    <a:ext uri="{FF2B5EF4-FFF2-40B4-BE49-F238E27FC236}">
                      <a16:creationId xmlns:a16="http://schemas.microsoft.com/office/drawing/2014/main" id="{50C4413C-3FB0-9540-A4BB-6490A1B8CE8C}"/>
                    </a:ext>
                  </a:extLst>
                </p:cNvPr>
                <p:cNvSpPr>
                  <a:spLocks noChangeArrowheads="1"/>
                </p:cNvSpPr>
                <p:nvPr/>
              </p:nvSpPr>
              <p:spPr bwMode="auto">
                <a:xfrm>
                  <a:off x="1285" y="2022"/>
                  <a:ext cx="31"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503" name="Oval 62">
                  <a:extLst>
                    <a:ext uri="{FF2B5EF4-FFF2-40B4-BE49-F238E27FC236}">
                      <a16:creationId xmlns:a16="http://schemas.microsoft.com/office/drawing/2014/main" id="{C97FA493-B2FB-8449-85E5-461119AB2E4C}"/>
                    </a:ext>
                  </a:extLst>
                </p:cNvPr>
                <p:cNvSpPr>
                  <a:spLocks noChangeArrowheads="1"/>
                </p:cNvSpPr>
                <p:nvPr/>
              </p:nvSpPr>
              <p:spPr bwMode="auto">
                <a:xfrm>
                  <a:off x="1283" y="2026"/>
                  <a:ext cx="31" cy="3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504" name="Oval 63">
                  <a:extLst>
                    <a:ext uri="{FF2B5EF4-FFF2-40B4-BE49-F238E27FC236}">
                      <a16:creationId xmlns:a16="http://schemas.microsoft.com/office/drawing/2014/main" id="{64A0F8DF-B793-A048-9D68-983A3A1015A0}"/>
                    </a:ext>
                  </a:extLst>
                </p:cNvPr>
                <p:cNvSpPr>
                  <a:spLocks noChangeArrowheads="1"/>
                </p:cNvSpPr>
                <p:nvPr/>
              </p:nvSpPr>
              <p:spPr bwMode="auto">
                <a:xfrm>
                  <a:off x="1239" y="2018"/>
                  <a:ext cx="61" cy="3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grpSp>
          <p:grpSp>
            <p:nvGrpSpPr>
              <p:cNvPr id="479" name="Group 64">
                <a:extLst>
                  <a:ext uri="{FF2B5EF4-FFF2-40B4-BE49-F238E27FC236}">
                    <a16:creationId xmlns:a16="http://schemas.microsoft.com/office/drawing/2014/main" id="{C2ECD818-1529-FA4C-ABE7-760886E3370C}"/>
                  </a:ext>
                </a:extLst>
              </p:cNvPr>
              <p:cNvGrpSpPr>
                <a:grpSpLocks/>
              </p:cNvGrpSpPr>
              <p:nvPr/>
            </p:nvGrpSpPr>
            <p:grpSpPr bwMode="auto">
              <a:xfrm>
                <a:off x="1223" y="2004"/>
                <a:ext cx="94" cy="56"/>
                <a:chOff x="1223" y="2004"/>
                <a:chExt cx="94" cy="56"/>
              </a:xfrm>
            </p:grpSpPr>
            <p:sp>
              <p:nvSpPr>
                <p:cNvPr id="480" name="Arc 65">
                  <a:extLst>
                    <a:ext uri="{FF2B5EF4-FFF2-40B4-BE49-F238E27FC236}">
                      <a16:creationId xmlns:a16="http://schemas.microsoft.com/office/drawing/2014/main" id="{D627D9F2-C1E4-1D49-9ABF-ED2407D6C08C}"/>
                    </a:ext>
                  </a:extLst>
                </p:cNvPr>
                <p:cNvSpPr>
                  <a:spLocks/>
                </p:cNvSpPr>
                <p:nvPr/>
              </p:nvSpPr>
              <p:spPr bwMode="auto">
                <a:xfrm>
                  <a:off x="1256" y="2004"/>
                  <a:ext cx="39" cy="12"/>
                </a:xfrm>
                <a:custGeom>
                  <a:avLst/>
                  <a:gdLst>
                    <a:gd name="T0" fmla="*/ 0 w 41085"/>
                    <a:gd name="T1" fmla="*/ 0 h 21600"/>
                    <a:gd name="T2" fmla="*/ 0 w 41085"/>
                    <a:gd name="T3" fmla="*/ 0 h 21600"/>
                    <a:gd name="T4" fmla="*/ 0 w 41085"/>
                    <a:gd name="T5" fmla="*/ 0 h 21600"/>
                    <a:gd name="T6" fmla="*/ 0 60000 65536"/>
                    <a:gd name="T7" fmla="*/ 0 60000 65536"/>
                    <a:gd name="T8" fmla="*/ 0 60000 65536"/>
                    <a:gd name="T9" fmla="*/ 0 w 41085"/>
                    <a:gd name="T10" fmla="*/ 0 h 21600"/>
                    <a:gd name="T11" fmla="*/ 41085 w 41085"/>
                    <a:gd name="T12" fmla="*/ 21600 h 21600"/>
                  </a:gdLst>
                  <a:ahLst/>
                  <a:cxnLst>
                    <a:cxn ang="T6">
                      <a:pos x="T0" y="T1"/>
                    </a:cxn>
                    <a:cxn ang="T7">
                      <a:pos x="T2" y="T3"/>
                    </a:cxn>
                    <a:cxn ang="T8">
                      <a:pos x="T4" y="T5"/>
                    </a:cxn>
                  </a:cxnLst>
                  <a:rect l="T9" t="T10" r="T11" b="T12"/>
                  <a:pathLst>
                    <a:path w="41085" h="21600" fill="none" extrusionOk="0">
                      <a:moveTo>
                        <a:pt x="0" y="15905"/>
                      </a:moveTo>
                      <a:cubicBezTo>
                        <a:pt x="2567" y="6513"/>
                        <a:pt x="11099" y="-1"/>
                        <a:pt x="20836" y="0"/>
                      </a:cubicBezTo>
                      <a:cubicBezTo>
                        <a:pt x="29864" y="0"/>
                        <a:pt x="37941" y="5615"/>
                        <a:pt x="41084" y="14080"/>
                      </a:cubicBezTo>
                    </a:path>
                    <a:path w="41085" h="21600" stroke="0" extrusionOk="0">
                      <a:moveTo>
                        <a:pt x="0" y="15905"/>
                      </a:moveTo>
                      <a:cubicBezTo>
                        <a:pt x="2567" y="6513"/>
                        <a:pt x="11099" y="-1"/>
                        <a:pt x="20836" y="0"/>
                      </a:cubicBezTo>
                      <a:cubicBezTo>
                        <a:pt x="29864" y="0"/>
                        <a:pt x="37941" y="5615"/>
                        <a:pt x="41084" y="14080"/>
                      </a:cubicBezTo>
                      <a:lnTo>
                        <a:pt x="20836" y="21600"/>
                      </a:lnTo>
                      <a:lnTo>
                        <a:pt x="0" y="15905"/>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81" name="Arc 66">
                  <a:extLst>
                    <a:ext uri="{FF2B5EF4-FFF2-40B4-BE49-F238E27FC236}">
                      <a16:creationId xmlns:a16="http://schemas.microsoft.com/office/drawing/2014/main" id="{F491F231-77D0-034F-9BA7-BA902E0B3A1C}"/>
                    </a:ext>
                  </a:extLst>
                </p:cNvPr>
                <p:cNvSpPr>
                  <a:spLocks/>
                </p:cNvSpPr>
                <p:nvPr/>
              </p:nvSpPr>
              <p:spPr bwMode="auto">
                <a:xfrm>
                  <a:off x="1257" y="2005"/>
                  <a:ext cx="37" cy="11"/>
                </a:xfrm>
                <a:custGeom>
                  <a:avLst/>
                  <a:gdLst>
                    <a:gd name="T0" fmla="*/ 0 w 40935"/>
                    <a:gd name="T1" fmla="*/ 0 h 21600"/>
                    <a:gd name="T2" fmla="*/ 0 w 40935"/>
                    <a:gd name="T3" fmla="*/ 0 h 21600"/>
                    <a:gd name="T4" fmla="*/ 0 w 40935"/>
                    <a:gd name="T5" fmla="*/ 0 h 21600"/>
                    <a:gd name="T6" fmla="*/ 0 60000 65536"/>
                    <a:gd name="T7" fmla="*/ 0 60000 65536"/>
                    <a:gd name="T8" fmla="*/ 0 60000 65536"/>
                    <a:gd name="T9" fmla="*/ 0 w 40935"/>
                    <a:gd name="T10" fmla="*/ 0 h 21600"/>
                    <a:gd name="T11" fmla="*/ 40935 w 40935"/>
                    <a:gd name="T12" fmla="*/ 21600 h 21600"/>
                  </a:gdLst>
                  <a:ahLst/>
                  <a:cxnLst>
                    <a:cxn ang="T6">
                      <a:pos x="T0" y="T1"/>
                    </a:cxn>
                    <a:cxn ang="T7">
                      <a:pos x="T2" y="T3"/>
                    </a:cxn>
                    <a:cxn ang="T8">
                      <a:pos x="T4" y="T5"/>
                    </a:cxn>
                  </a:cxnLst>
                  <a:rect l="T9" t="T10" r="T11" b="T12"/>
                  <a:pathLst>
                    <a:path w="40935" h="21600" fill="none" extrusionOk="0">
                      <a:moveTo>
                        <a:pt x="-1" y="15705"/>
                      </a:moveTo>
                      <a:cubicBezTo>
                        <a:pt x="2635" y="6413"/>
                        <a:pt x="11120" y="-1"/>
                        <a:pt x="20780" y="0"/>
                      </a:cubicBezTo>
                      <a:cubicBezTo>
                        <a:pt x="29712" y="0"/>
                        <a:pt x="37723" y="5498"/>
                        <a:pt x="40935" y="13832"/>
                      </a:cubicBezTo>
                    </a:path>
                    <a:path w="40935" h="21600" stroke="0" extrusionOk="0">
                      <a:moveTo>
                        <a:pt x="-1" y="15705"/>
                      </a:moveTo>
                      <a:cubicBezTo>
                        <a:pt x="2635" y="6413"/>
                        <a:pt x="11120" y="-1"/>
                        <a:pt x="20780" y="0"/>
                      </a:cubicBezTo>
                      <a:cubicBezTo>
                        <a:pt x="29712" y="0"/>
                        <a:pt x="37723" y="5498"/>
                        <a:pt x="40935" y="13832"/>
                      </a:cubicBezTo>
                      <a:lnTo>
                        <a:pt x="20780" y="21600"/>
                      </a:lnTo>
                      <a:lnTo>
                        <a:pt x="-1" y="15705"/>
                      </a:lnTo>
                      <a:close/>
                    </a:path>
                  </a:pathLst>
                </a:custGeom>
                <a:solidFill>
                  <a:srgbClr val="E7EDED"/>
                </a:solidFill>
                <a:ln w="3175">
                  <a:solidFill>
                    <a:srgbClr val="6C8F93"/>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82" name="Arc 67">
                  <a:extLst>
                    <a:ext uri="{FF2B5EF4-FFF2-40B4-BE49-F238E27FC236}">
                      <a16:creationId xmlns:a16="http://schemas.microsoft.com/office/drawing/2014/main" id="{BC31CE59-7162-4442-A378-DFDAEB56F3CC}"/>
                    </a:ext>
                  </a:extLst>
                </p:cNvPr>
                <p:cNvSpPr>
                  <a:spLocks/>
                </p:cNvSpPr>
                <p:nvPr/>
              </p:nvSpPr>
              <p:spPr bwMode="auto">
                <a:xfrm>
                  <a:off x="1233" y="2010"/>
                  <a:ext cx="23" cy="14"/>
                </a:xfrm>
                <a:custGeom>
                  <a:avLst/>
                  <a:gdLst>
                    <a:gd name="T0" fmla="*/ 0 w 33372"/>
                    <a:gd name="T1" fmla="*/ 0 h 26005"/>
                    <a:gd name="T2" fmla="*/ 0 w 33372"/>
                    <a:gd name="T3" fmla="*/ 0 h 26005"/>
                    <a:gd name="T4" fmla="*/ 0 w 33372"/>
                    <a:gd name="T5" fmla="*/ 0 h 26005"/>
                    <a:gd name="T6" fmla="*/ 0 60000 65536"/>
                    <a:gd name="T7" fmla="*/ 0 60000 65536"/>
                    <a:gd name="T8" fmla="*/ 0 60000 65536"/>
                    <a:gd name="T9" fmla="*/ 0 w 33372"/>
                    <a:gd name="T10" fmla="*/ 0 h 26005"/>
                    <a:gd name="T11" fmla="*/ 33372 w 33372"/>
                    <a:gd name="T12" fmla="*/ 26005 h 26005"/>
                  </a:gdLst>
                  <a:ahLst/>
                  <a:cxnLst>
                    <a:cxn ang="T6">
                      <a:pos x="T0" y="T1"/>
                    </a:cxn>
                    <a:cxn ang="T7">
                      <a:pos x="T2" y="T3"/>
                    </a:cxn>
                    <a:cxn ang="T8">
                      <a:pos x="T4" y="T5"/>
                    </a:cxn>
                  </a:cxnLst>
                  <a:rect l="T9" t="T10" r="T11" b="T12"/>
                  <a:pathLst>
                    <a:path w="33372" h="26005" fill="none" extrusionOk="0">
                      <a:moveTo>
                        <a:pt x="453" y="26005"/>
                      </a:moveTo>
                      <a:cubicBezTo>
                        <a:pt x="152" y="24556"/>
                        <a:pt x="0" y="23080"/>
                        <a:pt x="0" y="21600"/>
                      </a:cubicBezTo>
                      <a:cubicBezTo>
                        <a:pt x="0" y="9670"/>
                        <a:pt x="9670" y="0"/>
                        <a:pt x="21600" y="0"/>
                      </a:cubicBezTo>
                      <a:cubicBezTo>
                        <a:pt x="25779" y="-1"/>
                        <a:pt x="29868" y="1212"/>
                        <a:pt x="33372" y="3489"/>
                      </a:cubicBezTo>
                    </a:path>
                    <a:path w="33372" h="26005" stroke="0" extrusionOk="0">
                      <a:moveTo>
                        <a:pt x="453" y="26005"/>
                      </a:moveTo>
                      <a:cubicBezTo>
                        <a:pt x="152" y="24556"/>
                        <a:pt x="0" y="23080"/>
                        <a:pt x="0" y="21600"/>
                      </a:cubicBezTo>
                      <a:cubicBezTo>
                        <a:pt x="0" y="9670"/>
                        <a:pt x="9670" y="0"/>
                        <a:pt x="21600" y="0"/>
                      </a:cubicBezTo>
                      <a:cubicBezTo>
                        <a:pt x="25779" y="-1"/>
                        <a:pt x="29868" y="1212"/>
                        <a:pt x="33372" y="3489"/>
                      </a:cubicBezTo>
                      <a:lnTo>
                        <a:pt x="21600" y="21600"/>
                      </a:lnTo>
                      <a:lnTo>
                        <a:pt x="453" y="26005"/>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83" name="Arc 68">
                  <a:extLst>
                    <a:ext uri="{FF2B5EF4-FFF2-40B4-BE49-F238E27FC236}">
                      <a16:creationId xmlns:a16="http://schemas.microsoft.com/office/drawing/2014/main" id="{29CA4832-38C3-AE4A-A981-AC8CF0AA3A8C}"/>
                    </a:ext>
                  </a:extLst>
                </p:cNvPr>
                <p:cNvSpPr>
                  <a:spLocks/>
                </p:cNvSpPr>
                <p:nvPr/>
              </p:nvSpPr>
              <p:spPr bwMode="auto">
                <a:xfrm>
                  <a:off x="1234" y="2011"/>
                  <a:ext cx="22" cy="13"/>
                </a:xfrm>
                <a:custGeom>
                  <a:avLst/>
                  <a:gdLst>
                    <a:gd name="T0" fmla="*/ 0 w 33223"/>
                    <a:gd name="T1" fmla="*/ 0 h 26082"/>
                    <a:gd name="T2" fmla="*/ 0 w 33223"/>
                    <a:gd name="T3" fmla="*/ 0 h 26082"/>
                    <a:gd name="T4" fmla="*/ 0 w 33223"/>
                    <a:gd name="T5" fmla="*/ 0 h 26082"/>
                    <a:gd name="T6" fmla="*/ 0 60000 65536"/>
                    <a:gd name="T7" fmla="*/ 0 60000 65536"/>
                    <a:gd name="T8" fmla="*/ 0 60000 65536"/>
                    <a:gd name="T9" fmla="*/ 0 w 33223"/>
                    <a:gd name="T10" fmla="*/ 0 h 26082"/>
                    <a:gd name="T11" fmla="*/ 33223 w 33223"/>
                    <a:gd name="T12" fmla="*/ 26082 h 26082"/>
                  </a:gdLst>
                  <a:ahLst/>
                  <a:cxnLst>
                    <a:cxn ang="T6">
                      <a:pos x="T0" y="T1"/>
                    </a:cxn>
                    <a:cxn ang="T7">
                      <a:pos x="T2" y="T3"/>
                    </a:cxn>
                    <a:cxn ang="T8">
                      <a:pos x="T4" y="T5"/>
                    </a:cxn>
                  </a:cxnLst>
                  <a:rect l="T9" t="T10" r="T11" b="T12"/>
                  <a:pathLst>
                    <a:path w="33223" h="26082" fill="none" extrusionOk="0">
                      <a:moveTo>
                        <a:pt x="470" y="26081"/>
                      </a:moveTo>
                      <a:cubicBezTo>
                        <a:pt x="157" y="24608"/>
                        <a:pt x="0" y="23106"/>
                        <a:pt x="0" y="21600"/>
                      </a:cubicBezTo>
                      <a:cubicBezTo>
                        <a:pt x="0" y="9670"/>
                        <a:pt x="9670" y="0"/>
                        <a:pt x="21600" y="0"/>
                      </a:cubicBezTo>
                      <a:cubicBezTo>
                        <a:pt x="25718" y="-1"/>
                        <a:pt x="29751" y="1177"/>
                        <a:pt x="33223" y="3393"/>
                      </a:cubicBezTo>
                    </a:path>
                    <a:path w="33223" h="26082" stroke="0" extrusionOk="0">
                      <a:moveTo>
                        <a:pt x="470" y="26081"/>
                      </a:moveTo>
                      <a:cubicBezTo>
                        <a:pt x="157" y="24608"/>
                        <a:pt x="0" y="23106"/>
                        <a:pt x="0" y="21600"/>
                      </a:cubicBezTo>
                      <a:cubicBezTo>
                        <a:pt x="0" y="9670"/>
                        <a:pt x="9670" y="0"/>
                        <a:pt x="21600" y="0"/>
                      </a:cubicBezTo>
                      <a:cubicBezTo>
                        <a:pt x="25718" y="-1"/>
                        <a:pt x="29751" y="1177"/>
                        <a:pt x="33223" y="3393"/>
                      </a:cubicBezTo>
                      <a:lnTo>
                        <a:pt x="21600" y="21600"/>
                      </a:lnTo>
                      <a:lnTo>
                        <a:pt x="470" y="26081"/>
                      </a:lnTo>
                      <a:close/>
                    </a:path>
                  </a:pathLst>
                </a:custGeom>
                <a:solidFill>
                  <a:srgbClr val="E7EDED"/>
                </a:solidFill>
                <a:ln w="3175">
                  <a:solidFill>
                    <a:srgbClr val="6C8F93"/>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84" name="Arc 69">
                  <a:extLst>
                    <a:ext uri="{FF2B5EF4-FFF2-40B4-BE49-F238E27FC236}">
                      <a16:creationId xmlns:a16="http://schemas.microsoft.com/office/drawing/2014/main" id="{AF403F19-4565-5F4B-A048-1CE25E07CA22}"/>
                    </a:ext>
                  </a:extLst>
                </p:cNvPr>
                <p:cNvSpPr>
                  <a:spLocks/>
                </p:cNvSpPr>
                <p:nvPr/>
              </p:nvSpPr>
              <p:spPr bwMode="auto">
                <a:xfrm>
                  <a:off x="1229" y="2042"/>
                  <a:ext cx="24" cy="10"/>
                </a:xfrm>
                <a:custGeom>
                  <a:avLst/>
                  <a:gdLst>
                    <a:gd name="T0" fmla="*/ 0 w 31800"/>
                    <a:gd name="T1" fmla="*/ 0 h 21600"/>
                    <a:gd name="T2" fmla="*/ 0 w 31800"/>
                    <a:gd name="T3" fmla="*/ 0 h 21600"/>
                    <a:gd name="T4" fmla="*/ 0 w 31800"/>
                    <a:gd name="T5" fmla="*/ 0 h 21600"/>
                    <a:gd name="T6" fmla="*/ 0 60000 65536"/>
                    <a:gd name="T7" fmla="*/ 0 60000 65536"/>
                    <a:gd name="T8" fmla="*/ 0 60000 65536"/>
                    <a:gd name="T9" fmla="*/ 0 w 31800"/>
                    <a:gd name="T10" fmla="*/ 0 h 21600"/>
                    <a:gd name="T11" fmla="*/ 31800 w 31800"/>
                    <a:gd name="T12" fmla="*/ 21600 h 21600"/>
                  </a:gdLst>
                  <a:ahLst/>
                  <a:cxnLst>
                    <a:cxn ang="T6">
                      <a:pos x="T0" y="T1"/>
                    </a:cxn>
                    <a:cxn ang="T7">
                      <a:pos x="T2" y="T3"/>
                    </a:cxn>
                    <a:cxn ang="T8">
                      <a:pos x="T4" y="T5"/>
                    </a:cxn>
                  </a:cxnLst>
                  <a:rect l="T9" t="T10" r="T11" b="T12"/>
                  <a:pathLst>
                    <a:path w="31800" h="21600" fill="none" extrusionOk="0">
                      <a:moveTo>
                        <a:pt x="31799" y="19039"/>
                      </a:moveTo>
                      <a:cubicBezTo>
                        <a:pt x="28662" y="20720"/>
                        <a:pt x="25158" y="21599"/>
                        <a:pt x="21600" y="21600"/>
                      </a:cubicBezTo>
                      <a:cubicBezTo>
                        <a:pt x="9670" y="21600"/>
                        <a:pt x="0" y="11929"/>
                        <a:pt x="0" y="0"/>
                      </a:cubicBezTo>
                    </a:path>
                    <a:path w="31800" h="21600" stroke="0" extrusionOk="0">
                      <a:moveTo>
                        <a:pt x="31799" y="19039"/>
                      </a:moveTo>
                      <a:cubicBezTo>
                        <a:pt x="28662" y="20720"/>
                        <a:pt x="25158" y="21599"/>
                        <a:pt x="21600" y="21600"/>
                      </a:cubicBezTo>
                      <a:cubicBezTo>
                        <a:pt x="9670" y="21600"/>
                        <a:pt x="0" y="11929"/>
                        <a:pt x="0" y="0"/>
                      </a:cubicBezTo>
                      <a:lnTo>
                        <a:pt x="21600" y="0"/>
                      </a:lnTo>
                      <a:lnTo>
                        <a:pt x="31799" y="1903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85" name="Arc 70">
                  <a:extLst>
                    <a:ext uri="{FF2B5EF4-FFF2-40B4-BE49-F238E27FC236}">
                      <a16:creationId xmlns:a16="http://schemas.microsoft.com/office/drawing/2014/main" id="{1CA2BCBE-B91C-BB41-8AE7-0F29B1D9E265}"/>
                    </a:ext>
                  </a:extLst>
                </p:cNvPr>
                <p:cNvSpPr>
                  <a:spLocks/>
                </p:cNvSpPr>
                <p:nvPr/>
              </p:nvSpPr>
              <p:spPr bwMode="auto">
                <a:xfrm>
                  <a:off x="1230" y="2042"/>
                  <a:ext cx="22" cy="9"/>
                </a:xfrm>
                <a:custGeom>
                  <a:avLst/>
                  <a:gdLst>
                    <a:gd name="T0" fmla="*/ 0 w 31479"/>
                    <a:gd name="T1" fmla="*/ 0 h 21600"/>
                    <a:gd name="T2" fmla="*/ 0 w 31479"/>
                    <a:gd name="T3" fmla="*/ 0 h 21600"/>
                    <a:gd name="T4" fmla="*/ 0 w 31479"/>
                    <a:gd name="T5" fmla="*/ 0 h 21600"/>
                    <a:gd name="T6" fmla="*/ 0 60000 65536"/>
                    <a:gd name="T7" fmla="*/ 0 60000 65536"/>
                    <a:gd name="T8" fmla="*/ 0 60000 65536"/>
                    <a:gd name="T9" fmla="*/ 0 w 31479"/>
                    <a:gd name="T10" fmla="*/ 0 h 21600"/>
                    <a:gd name="T11" fmla="*/ 31479 w 31479"/>
                    <a:gd name="T12" fmla="*/ 21600 h 21600"/>
                  </a:gdLst>
                  <a:ahLst/>
                  <a:cxnLst>
                    <a:cxn ang="T6">
                      <a:pos x="T0" y="T1"/>
                    </a:cxn>
                    <a:cxn ang="T7">
                      <a:pos x="T2" y="T3"/>
                    </a:cxn>
                    <a:cxn ang="T8">
                      <a:pos x="T4" y="T5"/>
                    </a:cxn>
                  </a:cxnLst>
                  <a:rect l="T9" t="T10" r="T11" b="T12"/>
                  <a:pathLst>
                    <a:path w="31479" h="21600" fill="none" extrusionOk="0">
                      <a:moveTo>
                        <a:pt x="31478" y="19208"/>
                      </a:moveTo>
                      <a:cubicBezTo>
                        <a:pt x="28422" y="20780"/>
                        <a:pt x="25036" y="21599"/>
                        <a:pt x="21600" y="21600"/>
                      </a:cubicBezTo>
                      <a:cubicBezTo>
                        <a:pt x="9670" y="21600"/>
                        <a:pt x="0" y="11929"/>
                        <a:pt x="0" y="0"/>
                      </a:cubicBezTo>
                    </a:path>
                    <a:path w="31479" h="21600" stroke="0" extrusionOk="0">
                      <a:moveTo>
                        <a:pt x="31478" y="19208"/>
                      </a:moveTo>
                      <a:cubicBezTo>
                        <a:pt x="28422" y="20780"/>
                        <a:pt x="25036" y="21599"/>
                        <a:pt x="21600" y="21600"/>
                      </a:cubicBezTo>
                      <a:cubicBezTo>
                        <a:pt x="9670" y="21600"/>
                        <a:pt x="0" y="11929"/>
                        <a:pt x="0" y="0"/>
                      </a:cubicBezTo>
                      <a:lnTo>
                        <a:pt x="21600" y="0"/>
                      </a:lnTo>
                      <a:lnTo>
                        <a:pt x="31478" y="19208"/>
                      </a:lnTo>
                      <a:close/>
                    </a:path>
                  </a:pathLst>
                </a:custGeom>
                <a:solidFill>
                  <a:srgbClr val="E7EDED"/>
                </a:solidFill>
                <a:ln w="3175">
                  <a:solidFill>
                    <a:srgbClr val="6C8F93"/>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86" name="Arc 71">
                  <a:extLst>
                    <a:ext uri="{FF2B5EF4-FFF2-40B4-BE49-F238E27FC236}">
                      <a16:creationId xmlns:a16="http://schemas.microsoft.com/office/drawing/2014/main" id="{6E608EF1-7FFE-8748-A0EC-78F05EFD0EFC}"/>
                    </a:ext>
                  </a:extLst>
                </p:cNvPr>
                <p:cNvSpPr>
                  <a:spLocks/>
                </p:cNvSpPr>
                <p:nvPr/>
              </p:nvSpPr>
              <p:spPr bwMode="auto">
                <a:xfrm>
                  <a:off x="1294" y="2010"/>
                  <a:ext cx="19" cy="14"/>
                </a:xfrm>
                <a:custGeom>
                  <a:avLst/>
                  <a:gdLst>
                    <a:gd name="T0" fmla="*/ 0 w 25986"/>
                    <a:gd name="T1" fmla="*/ 0 h 33449"/>
                    <a:gd name="T2" fmla="*/ 0 w 25986"/>
                    <a:gd name="T3" fmla="*/ 0 h 33449"/>
                    <a:gd name="T4" fmla="*/ 0 w 25986"/>
                    <a:gd name="T5" fmla="*/ 0 h 33449"/>
                    <a:gd name="T6" fmla="*/ 0 60000 65536"/>
                    <a:gd name="T7" fmla="*/ 0 60000 65536"/>
                    <a:gd name="T8" fmla="*/ 0 60000 65536"/>
                    <a:gd name="T9" fmla="*/ 0 w 25986"/>
                    <a:gd name="T10" fmla="*/ 0 h 33449"/>
                    <a:gd name="T11" fmla="*/ 25986 w 25986"/>
                    <a:gd name="T12" fmla="*/ 33449 h 33449"/>
                  </a:gdLst>
                  <a:ahLst/>
                  <a:cxnLst>
                    <a:cxn ang="T6">
                      <a:pos x="T0" y="T1"/>
                    </a:cxn>
                    <a:cxn ang="T7">
                      <a:pos x="T2" y="T3"/>
                    </a:cxn>
                    <a:cxn ang="T8">
                      <a:pos x="T4" y="T5"/>
                    </a:cxn>
                  </a:cxnLst>
                  <a:rect l="T9" t="T10" r="T11" b="T12"/>
                  <a:pathLst>
                    <a:path w="25986" h="33449" fill="none" extrusionOk="0">
                      <a:moveTo>
                        <a:pt x="-1" y="449"/>
                      </a:moveTo>
                      <a:cubicBezTo>
                        <a:pt x="1442" y="150"/>
                        <a:pt x="2912" y="-1"/>
                        <a:pt x="4386" y="0"/>
                      </a:cubicBezTo>
                      <a:cubicBezTo>
                        <a:pt x="16315" y="0"/>
                        <a:pt x="25986" y="9670"/>
                        <a:pt x="25986" y="21600"/>
                      </a:cubicBezTo>
                      <a:cubicBezTo>
                        <a:pt x="25986" y="25810"/>
                        <a:pt x="24755" y="29928"/>
                        <a:pt x="22445" y="33448"/>
                      </a:cubicBezTo>
                    </a:path>
                    <a:path w="25986" h="33449" stroke="0" extrusionOk="0">
                      <a:moveTo>
                        <a:pt x="-1" y="449"/>
                      </a:moveTo>
                      <a:cubicBezTo>
                        <a:pt x="1442" y="150"/>
                        <a:pt x="2912" y="-1"/>
                        <a:pt x="4386" y="0"/>
                      </a:cubicBezTo>
                      <a:cubicBezTo>
                        <a:pt x="16315" y="0"/>
                        <a:pt x="25986" y="9670"/>
                        <a:pt x="25986" y="21600"/>
                      </a:cubicBezTo>
                      <a:cubicBezTo>
                        <a:pt x="25986" y="25810"/>
                        <a:pt x="24755" y="29928"/>
                        <a:pt x="22445" y="33448"/>
                      </a:cubicBezTo>
                      <a:lnTo>
                        <a:pt x="4386" y="21600"/>
                      </a:lnTo>
                      <a:lnTo>
                        <a:pt x="-1" y="44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87" name="Arc 72">
                  <a:extLst>
                    <a:ext uri="{FF2B5EF4-FFF2-40B4-BE49-F238E27FC236}">
                      <a16:creationId xmlns:a16="http://schemas.microsoft.com/office/drawing/2014/main" id="{F44CA62B-B0C2-5A46-A45F-60F89895F9DC}"/>
                    </a:ext>
                  </a:extLst>
                </p:cNvPr>
                <p:cNvSpPr>
                  <a:spLocks/>
                </p:cNvSpPr>
                <p:nvPr/>
              </p:nvSpPr>
              <p:spPr bwMode="auto">
                <a:xfrm>
                  <a:off x="1294" y="2011"/>
                  <a:ext cx="17" cy="13"/>
                </a:xfrm>
                <a:custGeom>
                  <a:avLst/>
                  <a:gdLst>
                    <a:gd name="T0" fmla="*/ 0 w 25776"/>
                    <a:gd name="T1" fmla="*/ 0 h 33873"/>
                    <a:gd name="T2" fmla="*/ 0 w 25776"/>
                    <a:gd name="T3" fmla="*/ 0 h 33873"/>
                    <a:gd name="T4" fmla="*/ 0 w 25776"/>
                    <a:gd name="T5" fmla="*/ 0 h 33873"/>
                    <a:gd name="T6" fmla="*/ 0 60000 65536"/>
                    <a:gd name="T7" fmla="*/ 0 60000 65536"/>
                    <a:gd name="T8" fmla="*/ 0 60000 65536"/>
                    <a:gd name="T9" fmla="*/ 0 w 25776"/>
                    <a:gd name="T10" fmla="*/ 0 h 33873"/>
                    <a:gd name="T11" fmla="*/ 25776 w 25776"/>
                    <a:gd name="T12" fmla="*/ 33873 h 33873"/>
                  </a:gdLst>
                  <a:ahLst/>
                  <a:cxnLst>
                    <a:cxn ang="T6">
                      <a:pos x="T0" y="T1"/>
                    </a:cxn>
                    <a:cxn ang="T7">
                      <a:pos x="T2" y="T3"/>
                    </a:cxn>
                    <a:cxn ang="T8">
                      <a:pos x="T4" y="T5"/>
                    </a:cxn>
                  </a:cxnLst>
                  <a:rect l="T9" t="T10" r="T11" b="T12"/>
                  <a:pathLst>
                    <a:path w="25776" h="33873" fill="none" extrusionOk="0">
                      <a:moveTo>
                        <a:pt x="0" y="407"/>
                      </a:moveTo>
                      <a:cubicBezTo>
                        <a:pt x="1375" y="136"/>
                        <a:pt x="2774" y="-1"/>
                        <a:pt x="4176" y="0"/>
                      </a:cubicBezTo>
                      <a:cubicBezTo>
                        <a:pt x="16105" y="0"/>
                        <a:pt x="25776" y="9670"/>
                        <a:pt x="25776" y="21600"/>
                      </a:cubicBezTo>
                      <a:cubicBezTo>
                        <a:pt x="25776" y="25984"/>
                        <a:pt x="24441" y="30264"/>
                        <a:pt x="21950" y="33872"/>
                      </a:cubicBezTo>
                    </a:path>
                    <a:path w="25776" h="33873" stroke="0" extrusionOk="0">
                      <a:moveTo>
                        <a:pt x="0" y="407"/>
                      </a:moveTo>
                      <a:cubicBezTo>
                        <a:pt x="1375" y="136"/>
                        <a:pt x="2774" y="-1"/>
                        <a:pt x="4176" y="0"/>
                      </a:cubicBezTo>
                      <a:cubicBezTo>
                        <a:pt x="16105" y="0"/>
                        <a:pt x="25776" y="9670"/>
                        <a:pt x="25776" y="21600"/>
                      </a:cubicBezTo>
                      <a:cubicBezTo>
                        <a:pt x="25776" y="25984"/>
                        <a:pt x="24441" y="30264"/>
                        <a:pt x="21950" y="33872"/>
                      </a:cubicBezTo>
                      <a:lnTo>
                        <a:pt x="4176" y="21600"/>
                      </a:lnTo>
                      <a:lnTo>
                        <a:pt x="0" y="407"/>
                      </a:lnTo>
                      <a:close/>
                    </a:path>
                  </a:pathLst>
                </a:custGeom>
                <a:solidFill>
                  <a:srgbClr val="E7EDED"/>
                </a:solidFill>
                <a:ln w="3175">
                  <a:solidFill>
                    <a:srgbClr val="6C8F93"/>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88" name="Arc 73">
                  <a:extLst>
                    <a:ext uri="{FF2B5EF4-FFF2-40B4-BE49-F238E27FC236}">
                      <a16:creationId xmlns:a16="http://schemas.microsoft.com/office/drawing/2014/main" id="{1A50871F-29FA-E544-A195-7FF1D196B735}"/>
                    </a:ext>
                  </a:extLst>
                </p:cNvPr>
                <p:cNvSpPr>
                  <a:spLocks/>
                </p:cNvSpPr>
                <p:nvPr/>
              </p:nvSpPr>
              <p:spPr bwMode="auto">
                <a:xfrm>
                  <a:off x="1300" y="2024"/>
                  <a:ext cx="17" cy="14"/>
                </a:xfrm>
                <a:custGeom>
                  <a:avLst/>
                  <a:gdLst>
                    <a:gd name="T0" fmla="*/ 0 w 21600"/>
                    <a:gd name="T1" fmla="*/ 0 h 30094"/>
                    <a:gd name="T2" fmla="*/ 0 w 21600"/>
                    <a:gd name="T3" fmla="*/ 0 h 30094"/>
                    <a:gd name="T4" fmla="*/ 0 w 21600"/>
                    <a:gd name="T5" fmla="*/ 0 h 30094"/>
                    <a:gd name="T6" fmla="*/ 0 60000 65536"/>
                    <a:gd name="T7" fmla="*/ 0 60000 65536"/>
                    <a:gd name="T8" fmla="*/ 0 60000 65536"/>
                    <a:gd name="T9" fmla="*/ 0 w 21600"/>
                    <a:gd name="T10" fmla="*/ 0 h 30094"/>
                    <a:gd name="T11" fmla="*/ 21600 w 21600"/>
                    <a:gd name="T12" fmla="*/ 30094 h 30094"/>
                  </a:gdLst>
                  <a:ahLst/>
                  <a:cxnLst>
                    <a:cxn ang="T6">
                      <a:pos x="T0" y="T1"/>
                    </a:cxn>
                    <a:cxn ang="T7">
                      <a:pos x="T2" y="T3"/>
                    </a:cxn>
                    <a:cxn ang="T8">
                      <a:pos x="T4" y="T5"/>
                    </a:cxn>
                  </a:cxnLst>
                  <a:rect l="T9" t="T10" r="T11" b="T12"/>
                  <a:pathLst>
                    <a:path w="21600" h="30094" fill="none" extrusionOk="0">
                      <a:moveTo>
                        <a:pt x="13043" y="-1"/>
                      </a:moveTo>
                      <a:cubicBezTo>
                        <a:pt x="18433" y="4083"/>
                        <a:pt x="21600" y="10454"/>
                        <a:pt x="21600" y="17217"/>
                      </a:cubicBezTo>
                      <a:cubicBezTo>
                        <a:pt x="21600" y="21855"/>
                        <a:pt x="20107" y="26370"/>
                        <a:pt x="17341" y="30093"/>
                      </a:cubicBezTo>
                    </a:path>
                    <a:path w="21600" h="30094" stroke="0" extrusionOk="0">
                      <a:moveTo>
                        <a:pt x="13043" y="-1"/>
                      </a:moveTo>
                      <a:cubicBezTo>
                        <a:pt x="18433" y="4083"/>
                        <a:pt x="21600" y="10454"/>
                        <a:pt x="21600" y="17217"/>
                      </a:cubicBezTo>
                      <a:cubicBezTo>
                        <a:pt x="21600" y="21855"/>
                        <a:pt x="20107" y="26370"/>
                        <a:pt x="17341" y="30093"/>
                      </a:cubicBezTo>
                      <a:lnTo>
                        <a:pt x="0" y="17217"/>
                      </a:lnTo>
                      <a:lnTo>
                        <a:pt x="13043"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89" name="Arc 74">
                  <a:extLst>
                    <a:ext uri="{FF2B5EF4-FFF2-40B4-BE49-F238E27FC236}">
                      <a16:creationId xmlns:a16="http://schemas.microsoft.com/office/drawing/2014/main" id="{8175A7F8-FFDF-2D49-BAC3-CC26570922F3}"/>
                    </a:ext>
                  </a:extLst>
                </p:cNvPr>
                <p:cNvSpPr>
                  <a:spLocks/>
                </p:cNvSpPr>
                <p:nvPr/>
              </p:nvSpPr>
              <p:spPr bwMode="auto">
                <a:xfrm>
                  <a:off x="1300" y="2025"/>
                  <a:ext cx="16" cy="13"/>
                </a:xfrm>
                <a:custGeom>
                  <a:avLst/>
                  <a:gdLst>
                    <a:gd name="T0" fmla="*/ 0 w 21600"/>
                    <a:gd name="T1" fmla="*/ 0 h 30713"/>
                    <a:gd name="T2" fmla="*/ 0 w 21600"/>
                    <a:gd name="T3" fmla="*/ 0 h 30713"/>
                    <a:gd name="T4" fmla="*/ 0 w 21600"/>
                    <a:gd name="T5" fmla="*/ 0 h 30713"/>
                    <a:gd name="T6" fmla="*/ 0 60000 65536"/>
                    <a:gd name="T7" fmla="*/ 0 60000 65536"/>
                    <a:gd name="T8" fmla="*/ 0 60000 65536"/>
                    <a:gd name="T9" fmla="*/ 0 w 21600"/>
                    <a:gd name="T10" fmla="*/ 0 h 30713"/>
                    <a:gd name="T11" fmla="*/ 21600 w 21600"/>
                    <a:gd name="T12" fmla="*/ 30713 h 30713"/>
                  </a:gdLst>
                  <a:ahLst/>
                  <a:cxnLst>
                    <a:cxn ang="T6">
                      <a:pos x="T0" y="T1"/>
                    </a:cxn>
                    <a:cxn ang="T7">
                      <a:pos x="T2" y="T3"/>
                    </a:cxn>
                    <a:cxn ang="T8">
                      <a:pos x="T4" y="T5"/>
                    </a:cxn>
                  </a:cxnLst>
                  <a:rect l="T9" t="T10" r="T11" b="T12"/>
                  <a:pathLst>
                    <a:path w="21600" h="30713" fill="none" extrusionOk="0">
                      <a:moveTo>
                        <a:pt x="12687" y="0"/>
                      </a:moveTo>
                      <a:cubicBezTo>
                        <a:pt x="18286" y="4063"/>
                        <a:pt x="21600" y="10563"/>
                        <a:pt x="21600" y="17481"/>
                      </a:cubicBezTo>
                      <a:cubicBezTo>
                        <a:pt x="21600" y="22271"/>
                        <a:pt x="20007" y="26926"/>
                        <a:pt x="17072" y="30712"/>
                      </a:cubicBezTo>
                    </a:path>
                    <a:path w="21600" h="30713" stroke="0" extrusionOk="0">
                      <a:moveTo>
                        <a:pt x="12687" y="0"/>
                      </a:moveTo>
                      <a:cubicBezTo>
                        <a:pt x="18286" y="4063"/>
                        <a:pt x="21600" y="10563"/>
                        <a:pt x="21600" y="17481"/>
                      </a:cubicBezTo>
                      <a:cubicBezTo>
                        <a:pt x="21600" y="22271"/>
                        <a:pt x="20007" y="26926"/>
                        <a:pt x="17072" y="30712"/>
                      </a:cubicBezTo>
                      <a:lnTo>
                        <a:pt x="0" y="17481"/>
                      </a:lnTo>
                      <a:lnTo>
                        <a:pt x="12687" y="0"/>
                      </a:lnTo>
                      <a:close/>
                    </a:path>
                  </a:pathLst>
                </a:custGeom>
                <a:solidFill>
                  <a:srgbClr val="E7EDED"/>
                </a:solidFill>
                <a:ln w="3175">
                  <a:solidFill>
                    <a:srgbClr val="6C8F93"/>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90" name="Arc 75">
                  <a:extLst>
                    <a:ext uri="{FF2B5EF4-FFF2-40B4-BE49-F238E27FC236}">
                      <a16:creationId xmlns:a16="http://schemas.microsoft.com/office/drawing/2014/main" id="{453B22AE-BAE6-1A43-A1F4-A5B132425819}"/>
                    </a:ext>
                  </a:extLst>
                </p:cNvPr>
                <p:cNvSpPr>
                  <a:spLocks/>
                </p:cNvSpPr>
                <p:nvPr/>
              </p:nvSpPr>
              <p:spPr bwMode="auto">
                <a:xfrm>
                  <a:off x="1294" y="2037"/>
                  <a:ext cx="20" cy="19"/>
                </a:xfrm>
                <a:custGeom>
                  <a:avLst/>
                  <a:gdLst>
                    <a:gd name="T0" fmla="*/ 0 w 28231"/>
                    <a:gd name="T1" fmla="*/ 0 h 27833"/>
                    <a:gd name="T2" fmla="*/ 0 w 28231"/>
                    <a:gd name="T3" fmla="*/ 0 h 27833"/>
                    <a:gd name="T4" fmla="*/ 0 w 28231"/>
                    <a:gd name="T5" fmla="*/ 0 h 27833"/>
                    <a:gd name="T6" fmla="*/ 0 60000 65536"/>
                    <a:gd name="T7" fmla="*/ 0 60000 65536"/>
                    <a:gd name="T8" fmla="*/ 0 60000 65536"/>
                    <a:gd name="T9" fmla="*/ 0 w 28231"/>
                    <a:gd name="T10" fmla="*/ 0 h 27833"/>
                    <a:gd name="T11" fmla="*/ 28231 w 28231"/>
                    <a:gd name="T12" fmla="*/ 27833 h 27833"/>
                  </a:gdLst>
                  <a:ahLst/>
                  <a:cxnLst>
                    <a:cxn ang="T6">
                      <a:pos x="T0" y="T1"/>
                    </a:cxn>
                    <a:cxn ang="T7">
                      <a:pos x="T2" y="T3"/>
                    </a:cxn>
                    <a:cxn ang="T8">
                      <a:pos x="T4" y="T5"/>
                    </a:cxn>
                  </a:cxnLst>
                  <a:rect l="T9" t="T10" r="T11" b="T12"/>
                  <a:pathLst>
                    <a:path w="28231" h="27833" fill="none" extrusionOk="0">
                      <a:moveTo>
                        <a:pt x="27312" y="-1"/>
                      </a:moveTo>
                      <a:cubicBezTo>
                        <a:pt x="27921" y="2021"/>
                        <a:pt x="28231" y="4121"/>
                        <a:pt x="28231" y="6233"/>
                      </a:cubicBezTo>
                      <a:cubicBezTo>
                        <a:pt x="28231" y="18162"/>
                        <a:pt x="18560" y="27833"/>
                        <a:pt x="6631" y="27833"/>
                      </a:cubicBezTo>
                      <a:cubicBezTo>
                        <a:pt x="4379" y="27833"/>
                        <a:pt x="2142" y="27481"/>
                        <a:pt x="0" y="26789"/>
                      </a:cubicBezTo>
                    </a:path>
                    <a:path w="28231" h="27833" stroke="0" extrusionOk="0">
                      <a:moveTo>
                        <a:pt x="27312" y="-1"/>
                      </a:moveTo>
                      <a:cubicBezTo>
                        <a:pt x="27921" y="2021"/>
                        <a:pt x="28231" y="4121"/>
                        <a:pt x="28231" y="6233"/>
                      </a:cubicBezTo>
                      <a:cubicBezTo>
                        <a:pt x="28231" y="18162"/>
                        <a:pt x="18560" y="27833"/>
                        <a:pt x="6631" y="27833"/>
                      </a:cubicBezTo>
                      <a:cubicBezTo>
                        <a:pt x="4379" y="27833"/>
                        <a:pt x="2142" y="27481"/>
                        <a:pt x="0" y="26789"/>
                      </a:cubicBezTo>
                      <a:lnTo>
                        <a:pt x="6631" y="6233"/>
                      </a:lnTo>
                      <a:lnTo>
                        <a:pt x="27312"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91" name="Arc 76">
                  <a:extLst>
                    <a:ext uri="{FF2B5EF4-FFF2-40B4-BE49-F238E27FC236}">
                      <a16:creationId xmlns:a16="http://schemas.microsoft.com/office/drawing/2014/main" id="{5B894B58-D6F5-1848-B7EB-94AC92F53335}"/>
                    </a:ext>
                  </a:extLst>
                </p:cNvPr>
                <p:cNvSpPr>
                  <a:spLocks/>
                </p:cNvSpPr>
                <p:nvPr/>
              </p:nvSpPr>
              <p:spPr bwMode="auto">
                <a:xfrm>
                  <a:off x="1295" y="2037"/>
                  <a:ext cx="19" cy="18"/>
                </a:xfrm>
                <a:custGeom>
                  <a:avLst/>
                  <a:gdLst>
                    <a:gd name="T0" fmla="*/ 0 w 28217"/>
                    <a:gd name="T1" fmla="*/ 0 h 27846"/>
                    <a:gd name="T2" fmla="*/ 0 w 28217"/>
                    <a:gd name="T3" fmla="*/ 0 h 27846"/>
                    <a:gd name="T4" fmla="*/ 0 w 28217"/>
                    <a:gd name="T5" fmla="*/ 0 h 27846"/>
                    <a:gd name="T6" fmla="*/ 0 60000 65536"/>
                    <a:gd name="T7" fmla="*/ 0 60000 65536"/>
                    <a:gd name="T8" fmla="*/ 0 60000 65536"/>
                    <a:gd name="T9" fmla="*/ 0 w 28217"/>
                    <a:gd name="T10" fmla="*/ 0 h 27846"/>
                    <a:gd name="T11" fmla="*/ 28217 w 28217"/>
                    <a:gd name="T12" fmla="*/ 27846 h 27846"/>
                  </a:gdLst>
                  <a:ahLst/>
                  <a:cxnLst>
                    <a:cxn ang="T6">
                      <a:pos x="T0" y="T1"/>
                    </a:cxn>
                    <a:cxn ang="T7">
                      <a:pos x="T2" y="T3"/>
                    </a:cxn>
                    <a:cxn ang="T8">
                      <a:pos x="T4" y="T5"/>
                    </a:cxn>
                  </a:cxnLst>
                  <a:rect l="T9" t="T10" r="T11" b="T12"/>
                  <a:pathLst>
                    <a:path w="28217" h="27846" fill="none" extrusionOk="0">
                      <a:moveTo>
                        <a:pt x="27294" y="-1"/>
                      </a:moveTo>
                      <a:cubicBezTo>
                        <a:pt x="27906" y="2025"/>
                        <a:pt x="28217" y="4130"/>
                        <a:pt x="28217" y="6246"/>
                      </a:cubicBezTo>
                      <a:cubicBezTo>
                        <a:pt x="28217" y="18175"/>
                        <a:pt x="18546" y="27846"/>
                        <a:pt x="6617" y="27846"/>
                      </a:cubicBezTo>
                      <a:cubicBezTo>
                        <a:pt x="4370" y="27846"/>
                        <a:pt x="2138" y="27495"/>
                        <a:pt x="-1" y="26807"/>
                      </a:cubicBezTo>
                    </a:path>
                    <a:path w="28217" h="27846" stroke="0" extrusionOk="0">
                      <a:moveTo>
                        <a:pt x="27294" y="-1"/>
                      </a:moveTo>
                      <a:cubicBezTo>
                        <a:pt x="27906" y="2025"/>
                        <a:pt x="28217" y="4130"/>
                        <a:pt x="28217" y="6246"/>
                      </a:cubicBezTo>
                      <a:cubicBezTo>
                        <a:pt x="28217" y="18175"/>
                        <a:pt x="18546" y="27846"/>
                        <a:pt x="6617" y="27846"/>
                      </a:cubicBezTo>
                      <a:cubicBezTo>
                        <a:pt x="4370" y="27846"/>
                        <a:pt x="2138" y="27495"/>
                        <a:pt x="-1" y="26807"/>
                      </a:cubicBezTo>
                      <a:lnTo>
                        <a:pt x="6617" y="6246"/>
                      </a:lnTo>
                      <a:lnTo>
                        <a:pt x="27294" y="-1"/>
                      </a:lnTo>
                      <a:close/>
                    </a:path>
                  </a:pathLst>
                </a:custGeom>
                <a:solidFill>
                  <a:srgbClr val="E7EDED"/>
                </a:solidFill>
                <a:ln w="3175">
                  <a:solidFill>
                    <a:srgbClr val="6C8F93"/>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92" name="Arc 77">
                  <a:extLst>
                    <a:ext uri="{FF2B5EF4-FFF2-40B4-BE49-F238E27FC236}">
                      <a16:creationId xmlns:a16="http://schemas.microsoft.com/office/drawing/2014/main" id="{CA69A675-A503-0345-8938-3BBF67864214}"/>
                    </a:ext>
                  </a:extLst>
                </p:cNvPr>
                <p:cNvSpPr>
                  <a:spLocks/>
                </p:cNvSpPr>
                <p:nvPr/>
              </p:nvSpPr>
              <p:spPr bwMode="auto">
                <a:xfrm>
                  <a:off x="1223" y="2024"/>
                  <a:ext cx="10" cy="17"/>
                </a:xfrm>
                <a:custGeom>
                  <a:avLst/>
                  <a:gdLst>
                    <a:gd name="T0" fmla="*/ 0 w 21600"/>
                    <a:gd name="T1" fmla="*/ 0 h 41436"/>
                    <a:gd name="T2" fmla="*/ 0 w 21600"/>
                    <a:gd name="T3" fmla="*/ 0 h 41436"/>
                    <a:gd name="T4" fmla="*/ 0 w 21600"/>
                    <a:gd name="T5" fmla="*/ 0 h 41436"/>
                    <a:gd name="T6" fmla="*/ 0 60000 65536"/>
                    <a:gd name="T7" fmla="*/ 0 60000 65536"/>
                    <a:gd name="T8" fmla="*/ 0 60000 65536"/>
                    <a:gd name="T9" fmla="*/ 0 w 21600"/>
                    <a:gd name="T10" fmla="*/ 0 h 41436"/>
                    <a:gd name="T11" fmla="*/ 21600 w 21600"/>
                    <a:gd name="T12" fmla="*/ 41436 h 41436"/>
                  </a:gdLst>
                  <a:ahLst/>
                  <a:cxnLst>
                    <a:cxn ang="T6">
                      <a:pos x="T0" y="T1"/>
                    </a:cxn>
                    <a:cxn ang="T7">
                      <a:pos x="T2" y="T3"/>
                    </a:cxn>
                    <a:cxn ang="T8">
                      <a:pos x="T4" y="T5"/>
                    </a:cxn>
                  </a:cxnLst>
                  <a:rect l="T9" t="T10" r="T11" b="T12"/>
                  <a:pathLst>
                    <a:path w="21600" h="41436" fill="none" extrusionOk="0">
                      <a:moveTo>
                        <a:pt x="13091" y="41435"/>
                      </a:moveTo>
                      <a:cubicBezTo>
                        <a:pt x="5149" y="38031"/>
                        <a:pt x="0" y="30222"/>
                        <a:pt x="0" y="21582"/>
                      </a:cubicBezTo>
                      <a:cubicBezTo>
                        <a:pt x="-1" y="9996"/>
                        <a:pt x="9140" y="473"/>
                        <a:pt x="20717" y="0"/>
                      </a:cubicBezTo>
                    </a:path>
                    <a:path w="21600" h="41436" stroke="0" extrusionOk="0">
                      <a:moveTo>
                        <a:pt x="13091" y="41435"/>
                      </a:moveTo>
                      <a:cubicBezTo>
                        <a:pt x="5149" y="38031"/>
                        <a:pt x="0" y="30222"/>
                        <a:pt x="0" y="21582"/>
                      </a:cubicBezTo>
                      <a:cubicBezTo>
                        <a:pt x="-1" y="9996"/>
                        <a:pt x="9140" y="473"/>
                        <a:pt x="20717" y="0"/>
                      </a:cubicBezTo>
                      <a:lnTo>
                        <a:pt x="21600" y="21582"/>
                      </a:lnTo>
                      <a:lnTo>
                        <a:pt x="13091" y="41435"/>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93" name="Arc 78">
                  <a:extLst>
                    <a:ext uri="{FF2B5EF4-FFF2-40B4-BE49-F238E27FC236}">
                      <a16:creationId xmlns:a16="http://schemas.microsoft.com/office/drawing/2014/main" id="{3FEDFDC4-676E-854F-B63F-E818F92D8315}"/>
                    </a:ext>
                  </a:extLst>
                </p:cNvPr>
                <p:cNvSpPr>
                  <a:spLocks/>
                </p:cNvSpPr>
                <p:nvPr/>
              </p:nvSpPr>
              <p:spPr bwMode="auto">
                <a:xfrm>
                  <a:off x="1224" y="2025"/>
                  <a:ext cx="9" cy="15"/>
                </a:xfrm>
                <a:custGeom>
                  <a:avLst/>
                  <a:gdLst>
                    <a:gd name="T0" fmla="*/ 0 w 21600"/>
                    <a:gd name="T1" fmla="*/ 0 h 41473"/>
                    <a:gd name="T2" fmla="*/ 0 w 21600"/>
                    <a:gd name="T3" fmla="*/ 0 h 41473"/>
                    <a:gd name="T4" fmla="*/ 0 w 21600"/>
                    <a:gd name="T5" fmla="*/ 0 h 41473"/>
                    <a:gd name="T6" fmla="*/ 0 60000 65536"/>
                    <a:gd name="T7" fmla="*/ 0 60000 65536"/>
                    <a:gd name="T8" fmla="*/ 0 60000 65536"/>
                    <a:gd name="T9" fmla="*/ 0 w 21600"/>
                    <a:gd name="T10" fmla="*/ 0 h 41473"/>
                    <a:gd name="T11" fmla="*/ 21600 w 21600"/>
                    <a:gd name="T12" fmla="*/ 41473 h 41473"/>
                  </a:gdLst>
                  <a:ahLst/>
                  <a:cxnLst>
                    <a:cxn ang="T6">
                      <a:pos x="T0" y="T1"/>
                    </a:cxn>
                    <a:cxn ang="T7">
                      <a:pos x="T2" y="T3"/>
                    </a:cxn>
                    <a:cxn ang="T8">
                      <a:pos x="T4" y="T5"/>
                    </a:cxn>
                  </a:cxnLst>
                  <a:rect l="T9" t="T10" r="T11" b="T12"/>
                  <a:pathLst>
                    <a:path w="21600" h="41473" fill="none" extrusionOk="0">
                      <a:moveTo>
                        <a:pt x="13179" y="41473"/>
                      </a:moveTo>
                      <a:cubicBezTo>
                        <a:pt x="5190" y="38091"/>
                        <a:pt x="0" y="30257"/>
                        <a:pt x="0" y="21582"/>
                      </a:cubicBezTo>
                      <a:cubicBezTo>
                        <a:pt x="-1" y="9991"/>
                        <a:pt x="9147" y="467"/>
                        <a:pt x="20727" y="-1"/>
                      </a:cubicBezTo>
                    </a:path>
                    <a:path w="21600" h="41473" stroke="0" extrusionOk="0">
                      <a:moveTo>
                        <a:pt x="13179" y="41473"/>
                      </a:moveTo>
                      <a:cubicBezTo>
                        <a:pt x="5190" y="38091"/>
                        <a:pt x="0" y="30257"/>
                        <a:pt x="0" y="21582"/>
                      </a:cubicBezTo>
                      <a:cubicBezTo>
                        <a:pt x="-1" y="9991"/>
                        <a:pt x="9147" y="467"/>
                        <a:pt x="20727" y="-1"/>
                      </a:cubicBezTo>
                      <a:lnTo>
                        <a:pt x="21600" y="21582"/>
                      </a:lnTo>
                      <a:lnTo>
                        <a:pt x="13179" y="41473"/>
                      </a:lnTo>
                      <a:close/>
                    </a:path>
                  </a:pathLst>
                </a:custGeom>
                <a:solidFill>
                  <a:srgbClr val="E7EDED"/>
                </a:solidFill>
                <a:ln w="3175">
                  <a:solidFill>
                    <a:srgbClr val="6C8F93"/>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94" name="Arc 79">
                  <a:extLst>
                    <a:ext uri="{FF2B5EF4-FFF2-40B4-BE49-F238E27FC236}">
                      <a16:creationId xmlns:a16="http://schemas.microsoft.com/office/drawing/2014/main" id="{9971C414-E273-0C40-A3A0-4A4E437B3077}"/>
                    </a:ext>
                  </a:extLst>
                </p:cNvPr>
                <p:cNvSpPr>
                  <a:spLocks/>
                </p:cNvSpPr>
                <p:nvPr/>
              </p:nvSpPr>
              <p:spPr bwMode="auto">
                <a:xfrm>
                  <a:off x="1252" y="2048"/>
                  <a:ext cx="42" cy="12"/>
                </a:xfrm>
                <a:custGeom>
                  <a:avLst/>
                  <a:gdLst>
                    <a:gd name="T0" fmla="*/ 0 w 38844"/>
                    <a:gd name="T1" fmla="*/ 0 h 21600"/>
                    <a:gd name="T2" fmla="*/ 0 w 38844"/>
                    <a:gd name="T3" fmla="*/ 0 h 21600"/>
                    <a:gd name="T4" fmla="*/ 0 w 38844"/>
                    <a:gd name="T5" fmla="*/ 0 h 21600"/>
                    <a:gd name="T6" fmla="*/ 0 60000 65536"/>
                    <a:gd name="T7" fmla="*/ 0 60000 65536"/>
                    <a:gd name="T8" fmla="*/ 0 60000 65536"/>
                    <a:gd name="T9" fmla="*/ 0 w 38844"/>
                    <a:gd name="T10" fmla="*/ 0 h 21600"/>
                    <a:gd name="T11" fmla="*/ 38844 w 38844"/>
                    <a:gd name="T12" fmla="*/ 21600 h 21600"/>
                  </a:gdLst>
                  <a:ahLst/>
                  <a:cxnLst>
                    <a:cxn ang="T6">
                      <a:pos x="T0" y="T1"/>
                    </a:cxn>
                    <a:cxn ang="T7">
                      <a:pos x="T2" y="T3"/>
                    </a:cxn>
                    <a:cxn ang="T8">
                      <a:pos x="T4" y="T5"/>
                    </a:cxn>
                  </a:cxnLst>
                  <a:rect l="T9" t="T10" r="T11" b="T12"/>
                  <a:pathLst>
                    <a:path w="38844" h="21600" fill="none" extrusionOk="0">
                      <a:moveTo>
                        <a:pt x="38843" y="12211"/>
                      </a:moveTo>
                      <a:cubicBezTo>
                        <a:pt x="34816" y="18087"/>
                        <a:pt x="28150" y="21599"/>
                        <a:pt x="21027" y="21600"/>
                      </a:cubicBezTo>
                      <a:cubicBezTo>
                        <a:pt x="11001" y="21600"/>
                        <a:pt x="2293" y="14701"/>
                        <a:pt x="-1" y="4941"/>
                      </a:cubicBezTo>
                    </a:path>
                    <a:path w="38844" h="21600" stroke="0" extrusionOk="0">
                      <a:moveTo>
                        <a:pt x="38843" y="12211"/>
                      </a:moveTo>
                      <a:cubicBezTo>
                        <a:pt x="34816" y="18087"/>
                        <a:pt x="28150" y="21599"/>
                        <a:pt x="21027" y="21600"/>
                      </a:cubicBezTo>
                      <a:cubicBezTo>
                        <a:pt x="11001" y="21600"/>
                        <a:pt x="2293" y="14701"/>
                        <a:pt x="-1" y="4941"/>
                      </a:cubicBezTo>
                      <a:lnTo>
                        <a:pt x="21027" y="0"/>
                      </a:lnTo>
                      <a:lnTo>
                        <a:pt x="38843" y="1221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95" name="Arc 80">
                  <a:extLst>
                    <a:ext uri="{FF2B5EF4-FFF2-40B4-BE49-F238E27FC236}">
                      <a16:creationId xmlns:a16="http://schemas.microsoft.com/office/drawing/2014/main" id="{EE4A4599-43BA-DB47-B19F-47E3B95185BD}"/>
                    </a:ext>
                  </a:extLst>
                </p:cNvPr>
                <p:cNvSpPr>
                  <a:spLocks/>
                </p:cNvSpPr>
                <p:nvPr/>
              </p:nvSpPr>
              <p:spPr bwMode="auto">
                <a:xfrm>
                  <a:off x="1253" y="2048"/>
                  <a:ext cx="40" cy="11"/>
                </a:xfrm>
                <a:custGeom>
                  <a:avLst/>
                  <a:gdLst>
                    <a:gd name="T0" fmla="*/ 0 w 38540"/>
                    <a:gd name="T1" fmla="*/ 0 h 21600"/>
                    <a:gd name="T2" fmla="*/ 0 w 38540"/>
                    <a:gd name="T3" fmla="*/ 0 h 21600"/>
                    <a:gd name="T4" fmla="*/ 0 w 38540"/>
                    <a:gd name="T5" fmla="*/ 0 h 21600"/>
                    <a:gd name="T6" fmla="*/ 0 60000 65536"/>
                    <a:gd name="T7" fmla="*/ 0 60000 65536"/>
                    <a:gd name="T8" fmla="*/ 0 60000 65536"/>
                    <a:gd name="T9" fmla="*/ 0 w 38540"/>
                    <a:gd name="T10" fmla="*/ 0 h 21600"/>
                    <a:gd name="T11" fmla="*/ 38540 w 38540"/>
                    <a:gd name="T12" fmla="*/ 21600 h 21600"/>
                  </a:gdLst>
                  <a:ahLst/>
                  <a:cxnLst>
                    <a:cxn ang="T6">
                      <a:pos x="T0" y="T1"/>
                    </a:cxn>
                    <a:cxn ang="T7">
                      <a:pos x="T2" y="T3"/>
                    </a:cxn>
                    <a:cxn ang="T8">
                      <a:pos x="T4" y="T5"/>
                    </a:cxn>
                  </a:cxnLst>
                  <a:rect l="T9" t="T10" r="T11" b="T12"/>
                  <a:pathLst>
                    <a:path w="38540" h="21600" fill="none" extrusionOk="0">
                      <a:moveTo>
                        <a:pt x="38539" y="12573"/>
                      </a:moveTo>
                      <a:cubicBezTo>
                        <a:pt x="34483" y="18239"/>
                        <a:pt x="27944" y="21599"/>
                        <a:pt x="20977" y="21600"/>
                      </a:cubicBezTo>
                      <a:cubicBezTo>
                        <a:pt x="11030" y="21600"/>
                        <a:pt x="2370" y="14808"/>
                        <a:pt x="-1" y="5149"/>
                      </a:cubicBezTo>
                    </a:path>
                    <a:path w="38540" h="21600" stroke="0" extrusionOk="0">
                      <a:moveTo>
                        <a:pt x="38539" y="12573"/>
                      </a:moveTo>
                      <a:cubicBezTo>
                        <a:pt x="34483" y="18239"/>
                        <a:pt x="27944" y="21599"/>
                        <a:pt x="20977" y="21600"/>
                      </a:cubicBezTo>
                      <a:cubicBezTo>
                        <a:pt x="11030" y="21600"/>
                        <a:pt x="2370" y="14808"/>
                        <a:pt x="-1" y="5149"/>
                      </a:cubicBezTo>
                      <a:lnTo>
                        <a:pt x="20977" y="0"/>
                      </a:lnTo>
                      <a:lnTo>
                        <a:pt x="38539" y="12573"/>
                      </a:lnTo>
                      <a:close/>
                    </a:path>
                  </a:pathLst>
                </a:custGeom>
                <a:solidFill>
                  <a:srgbClr val="E7EDED"/>
                </a:solidFill>
                <a:ln w="3175">
                  <a:solidFill>
                    <a:srgbClr val="6C8F93"/>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grpSp>
        </p:grpSp>
        <p:grpSp>
          <p:nvGrpSpPr>
            <p:cNvPr id="380" name="Group 81">
              <a:extLst>
                <a:ext uri="{FF2B5EF4-FFF2-40B4-BE49-F238E27FC236}">
                  <a16:creationId xmlns:a16="http://schemas.microsoft.com/office/drawing/2014/main" id="{348DE0C8-C329-D142-9C4F-5BA5CA13A8FE}"/>
                </a:ext>
              </a:extLst>
            </p:cNvPr>
            <p:cNvGrpSpPr>
              <a:grpSpLocks/>
            </p:cNvGrpSpPr>
            <p:nvPr/>
          </p:nvGrpSpPr>
          <p:grpSpPr bwMode="auto">
            <a:xfrm>
              <a:off x="1709" y="533"/>
              <a:ext cx="169" cy="168"/>
              <a:chOff x="961" y="2167"/>
              <a:chExt cx="169" cy="168"/>
            </a:xfrm>
          </p:grpSpPr>
          <p:sp>
            <p:nvSpPr>
              <p:cNvPr id="458" name="Freeform 82">
                <a:extLst>
                  <a:ext uri="{FF2B5EF4-FFF2-40B4-BE49-F238E27FC236}">
                    <a16:creationId xmlns:a16="http://schemas.microsoft.com/office/drawing/2014/main" id="{8B8F0B78-2A14-D448-8C96-33321DED9E91}"/>
                  </a:ext>
                </a:extLst>
              </p:cNvPr>
              <p:cNvSpPr>
                <a:spLocks/>
              </p:cNvSpPr>
              <p:nvPr/>
            </p:nvSpPr>
            <p:spPr bwMode="auto">
              <a:xfrm>
                <a:off x="985" y="2269"/>
                <a:ext cx="145" cy="18"/>
              </a:xfrm>
              <a:custGeom>
                <a:avLst/>
                <a:gdLst>
                  <a:gd name="T0" fmla="*/ 0 w 581"/>
                  <a:gd name="T1" fmla="*/ 0 h 72"/>
                  <a:gd name="T2" fmla="*/ 0 w 581"/>
                  <a:gd name="T3" fmla="*/ 0 h 72"/>
                  <a:gd name="T4" fmla="*/ 0 w 581"/>
                  <a:gd name="T5" fmla="*/ 0 h 72"/>
                  <a:gd name="T6" fmla="*/ 0 w 581"/>
                  <a:gd name="T7" fmla="*/ 0 h 72"/>
                  <a:gd name="T8" fmla="*/ 0 w 581"/>
                  <a:gd name="T9" fmla="*/ 0 h 72"/>
                  <a:gd name="T10" fmla="*/ 0 60000 65536"/>
                  <a:gd name="T11" fmla="*/ 0 60000 65536"/>
                  <a:gd name="T12" fmla="*/ 0 60000 65536"/>
                  <a:gd name="T13" fmla="*/ 0 60000 65536"/>
                  <a:gd name="T14" fmla="*/ 0 60000 65536"/>
                  <a:gd name="T15" fmla="*/ 0 w 581"/>
                  <a:gd name="T16" fmla="*/ 0 h 72"/>
                  <a:gd name="T17" fmla="*/ 581 w 581"/>
                  <a:gd name="T18" fmla="*/ 72 h 72"/>
                </a:gdLst>
                <a:ahLst/>
                <a:cxnLst>
                  <a:cxn ang="T10">
                    <a:pos x="T0" y="T1"/>
                  </a:cxn>
                  <a:cxn ang="T11">
                    <a:pos x="T2" y="T3"/>
                  </a:cxn>
                  <a:cxn ang="T12">
                    <a:pos x="T4" y="T5"/>
                  </a:cxn>
                  <a:cxn ang="T13">
                    <a:pos x="T6" y="T7"/>
                  </a:cxn>
                  <a:cxn ang="T14">
                    <a:pos x="T8" y="T9"/>
                  </a:cxn>
                </a:cxnLst>
                <a:rect l="T15" t="T16" r="T17" b="T18"/>
                <a:pathLst>
                  <a:path w="581" h="72">
                    <a:moveTo>
                      <a:pt x="0" y="72"/>
                    </a:moveTo>
                    <a:lnTo>
                      <a:pt x="73" y="0"/>
                    </a:lnTo>
                    <a:lnTo>
                      <a:pt x="581" y="0"/>
                    </a:lnTo>
                    <a:lnTo>
                      <a:pt x="516" y="72"/>
                    </a:lnTo>
                    <a:lnTo>
                      <a:pt x="0" y="72"/>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59" name="Freeform 83">
                <a:extLst>
                  <a:ext uri="{FF2B5EF4-FFF2-40B4-BE49-F238E27FC236}">
                    <a16:creationId xmlns:a16="http://schemas.microsoft.com/office/drawing/2014/main" id="{ED4D6BFA-06BC-904C-A888-1E7EAD5FFE05}"/>
                  </a:ext>
                </a:extLst>
              </p:cNvPr>
              <p:cNvSpPr>
                <a:spLocks/>
              </p:cNvSpPr>
              <p:nvPr/>
            </p:nvSpPr>
            <p:spPr bwMode="auto">
              <a:xfrm>
                <a:off x="985" y="2269"/>
                <a:ext cx="145" cy="18"/>
              </a:xfrm>
              <a:custGeom>
                <a:avLst/>
                <a:gdLst>
                  <a:gd name="T0" fmla="*/ 0 w 581"/>
                  <a:gd name="T1" fmla="*/ 0 h 72"/>
                  <a:gd name="T2" fmla="*/ 0 w 581"/>
                  <a:gd name="T3" fmla="*/ 0 h 72"/>
                  <a:gd name="T4" fmla="*/ 0 w 581"/>
                  <a:gd name="T5" fmla="*/ 0 h 72"/>
                  <a:gd name="T6" fmla="*/ 0 w 581"/>
                  <a:gd name="T7" fmla="*/ 0 h 72"/>
                  <a:gd name="T8" fmla="*/ 0 w 581"/>
                  <a:gd name="T9" fmla="*/ 0 h 72"/>
                  <a:gd name="T10" fmla="*/ 0 60000 65536"/>
                  <a:gd name="T11" fmla="*/ 0 60000 65536"/>
                  <a:gd name="T12" fmla="*/ 0 60000 65536"/>
                  <a:gd name="T13" fmla="*/ 0 60000 65536"/>
                  <a:gd name="T14" fmla="*/ 0 60000 65536"/>
                  <a:gd name="T15" fmla="*/ 0 w 581"/>
                  <a:gd name="T16" fmla="*/ 0 h 72"/>
                  <a:gd name="T17" fmla="*/ 581 w 581"/>
                  <a:gd name="T18" fmla="*/ 72 h 72"/>
                </a:gdLst>
                <a:ahLst/>
                <a:cxnLst>
                  <a:cxn ang="T10">
                    <a:pos x="T0" y="T1"/>
                  </a:cxn>
                  <a:cxn ang="T11">
                    <a:pos x="T2" y="T3"/>
                  </a:cxn>
                  <a:cxn ang="T12">
                    <a:pos x="T4" y="T5"/>
                  </a:cxn>
                  <a:cxn ang="T13">
                    <a:pos x="T6" y="T7"/>
                  </a:cxn>
                  <a:cxn ang="T14">
                    <a:pos x="T8" y="T9"/>
                  </a:cxn>
                </a:cxnLst>
                <a:rect l="T15" t="T16" r="T17" b="T18"/>
                <a:pathLst>
                  <a:path w="581" h="72">
                    <a:moveTo>
                      <a:pt x="0" y="72"/>
                    </a:moveTo>
                    <a:lnTo>
                      <a:pt x="73" y="0"/>
                    </a:lnTo>
                    <a:lnTo>
                      <a:pt x="581" y="0"/>
                    </a:lnTo>
                    <a:lnTo>
                      <a:pt x="516" y="72"/>
                    </a:lnTo>
                    <a:lnTo>
                      <a:pt x="0" y="72"/>
                    </a:lnTo>
                    <a:close/>
                  </a:path>
                </a:pathLst>
              </a:custGeom>
              <a:solidFill>
                <a:srgbClr val="C9C9B6"/>
              </a:solidFill>
              <a:ln w="3175">
                <a:solidFill>
                  <a:srgbClr val="494936"/>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60" name="Rectangle 84">
                <a:extLst>
                  <a:ext uri="{FF2B5EF4-FFF2-40B4-BE49-F238E27FC236}">
                    <a16:creationId xmlns:a16="http://schemas.microsoft.com/office/drawing/2014/main" id="{7DA0C96C-1682-CD4C-ADBF-1865479A82E3}"/>
                  </a:ext>
                </a:extLst>
              </p:cNvPr>
              <p:cNvSpPr>
                <a:spLocks noChangeArrowheads="1"/>
              </p:cNvSpPr>
              <p:nvPr/>
            </p:nvSpPr>
            <p:spPr bwMode="auto">
              <a:xfrm>
                <a:off x="985" y="2287"/>
                <a:ext cx="129" cy="22"/>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461" name="Rectangle 85">
                <a:extLst>
                  <a:ext uri="{FF2B5EF4-FFF2-40B4-BE49-F238E27FC236}">
                    <a16:creationId xmlns:a16="http://schemas.microsoft.com/office/drawing/2014/main" id="{875DD896-9F80-F444-A589-73201B4C3EF1}"/>
                  </a:ext>
                </a:extLst>
              </p:cNvPr>
              <p:cNvSpPr>
                <a:spLocks noChangeArrowheads="1"/>
              </p:cNvSpPr>
              <p:nvPr/>
            </p:nvSpPr>
            <p:spPr bwMode="auto">
              <a:xfrm>
                <a:off x="986" y="2288"/>
                <a:ext cx="127" cy="20"/>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462" name="Freeform 86">
                <a:extLst>
                  <a:ext uri="{FF2B5EF4-FFF2-40B4-BE49-F238E27FC236}">
                    <a16:creationId xmlns:a16="http://schemas.microsoft.com/office/drawing/2014/main" id="{946DFB66-4AF0-F446-A14A-D2DDCD046B14}"/>
                  </a:ext>
                </a:extLst>
              </p:cNvPr>
              <p:cNvSpPr>
                <a:spLocks/>
              </p:cNvSpPr>
              <p:nvPr/>
            </p:nvSpPr>
            <p:spPr bwMode="auto">
              <a:xfrm>
                <a:off x="1114" y="2269"/>
                <a:ext cx="16" cy="40"/>
              </a:xfrm>
              <a:custGeom>
                <a:avLst/>
                <a:gdLst>
                  <a:gd name="T0" fmla="*/ 0 w 65"/>
                  <a:gd name="T1" fmla="*/ 0 h 160"/>
                  <a:gd name="T2" fmla="*/ 0 w 65"/>
                  <a:gd name="T3" fmla="*/ 0 h 160"/>
                  <a:gd name="T4" fmla="*/ 0 w 65"/>
                  <a:gd name="T5" fmla="*/ 0 h 160"/>
                  <a:gd name="T6" fmla="*/ 0 w 65"/>
                  <a:gd name="T7" fmla="*/ 0 h 160"/>
                  <a:gd name="T8" fmla="*/ 0 w 65"/>
                  <a:gd name="T9" fmla="*/ 0 h 160"/>
                  <a:gd name="T10" fmla="*/ 0 60000 65536"/>
                  <a:gd name="T11" fmla="*/ 0 60000 65536"/>
                  <a:gd name="T12" fmla="*/ 0 60000 65536"/>
                  <a:gd name="T13" fmla="*/ 0 60000 65536"/>
                  <a:gd name="T14" fmla="*/ 0 60000 65536"/>
                  <a:gd name="T15" fmla="*/ 0 w 65"/>
                  <a:gd name="T16" fmla="*/ 0 h 160"/>
                  <a:gd name="T17" fmla="*/ 65 w 65"/>
                  <a:gd name="T18" fmla="*/ 160 h 160"/>
                </a:gdLst>
                <a:ahLst/>
                <a:cxnLst>
                  <a:cxn ang="T10">
                    <a:pos x="T0" y="T1"/>
                  </a:cxn>
                  <a:cxn ang="T11">
                    <a:pos x="T2" y="T3"/>
                  </a:cxn>
                  <a:cxn ang="T12">
                    <a:pos x="T4" y="T5"/>
                  </a:cxn>
                  <a:cxn ang="T13">
                    <a:pos x="T6" y="T7"/>
                  </a:cxn>
                  <a:cxn ang="T14">
                    <a:pos x="T8" y="T9"/>
                  </a:cxn>
                </a:cxnLst>
                <a:rect l="T15" t="T16" r="T17" b="T18"/>
                <a:pathLst>
                  <a:path w="65" h="160">
                    <a:moveTo>
                      <a:pt x="0" y="160"/>
                    </a:moveTo>
                    <a:lnTo>
                      <a:pt x="65" y="96"/>
                    </a:lnTo>
                    <a:lnTo>
                      <a:pt x="65" y="0"/>
                    </a:lnTo>
                    <a:lnTo>
                      <a:pt x="0" y="72"/>
                    </a:lnTo>
                    <a:lnTo>
                      <a:pt x="0" y="160"/>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63" name="Freeform 87">
                <a:extLst>
                  <a:ext uri="{FF2B5EF4-FFF2-40B4-BE49-F238E27FC236}">
                    <a16:creationId xmlns:a16="http://schemas.microsoft.com/office/drawing/2014/main" id="{3A3AA82E-7C58-7E4A-9054-F3AEE157FFDF}"/>
                  </a:ext>
                </a:extLst>
              </p:cNvPr>
              <p:cNvSpPr>
                <a:spLocks/>
              </p:cNvSpPr>
              <p:nvPr/>
            </p:nvSpPr>
            <p:spPr bwMode="auto">
              <a:xfrm>
                <a:off x="1114" y="2269"/>
                <a:ext cx="16" cy="40"/>
              </a:xfrm>
              <a:custGeom>
                <a:avLst/>
                <a:gdLst>
                  <a:gd name="T0" fmla="*/ 0 w 65"/>
                  <a:gd name="T1" fmla="*/ 0 h 160"/>
                  <a:gd name="T2" fmla="*/ 0 w 65"/>
                  <a:gd name="T3" fmla="*/ 0 h 160"/>
                  <a:gd name="T4" fmla="*/ 0 w 65"/>
                  <a:gd name="T5" fmla="*/ 0 h 160"/>
                  <a:gd name="T6" fmla="*/ 0 w 65"/>
                  <a:gd name="T7" fmla="*/ 0 h 160"/>
                  <a:gd name="T8" fmla="*/ 0 w 65"/>
                  <a:gd name="T9" fmla="*/ 0 h 160"/>
                  <a:gd name="T10" fmla="*/ 0 60000 65536"/>
                  <a:gd name="T11" fmla="*/ 0 60000 65536"/>
                  <a:gd name="T12" fmla="*/ 0 60000 65536"/>
                  <a:gd name="T13" fmla="*/ 0 60000 65536"/>
                  <a:gd name="T14" fmla="*/ 0 60000 65536"/>
                  <a:gd name="T15" fmla="*/ 0 w 65"/>
                  <a:gd name="T16" fmla="*/ 0 h 160"/>
                  <a:gd name="T17" fmla="*/ 65 w 65"/>
                  <a:gd name="T18" fmla="*/ 160 h 160"/>
                </a:gdLst>
                <a:ahLst/>
                <a:cxnLst>
                  <a:cxn ang="T10">
                    <a:pos x="T0" y="T1"/>
                  </a:cxn>
                  <a:cxn ang="T11">
                    <a:pos x="T2" y="T3"/>
                  </a:cxn>
                  <a:cxn ang="T12">
                    <a:pos x="T4" y="T5"/>
                  </a:cxn>
                  <a:cxn ang="T13">
                    <a:pos x="T6" y="T7"/>
                  </a:cxn>
                  <a:cxn ang="T14">
                    <a:pos x="T8" y="T9"/>
                  </a:cxn>
                </a:cxnLst>
                <a:rect l="T15" t="T16" r="T17" b="T18"/>
                <a:pathLst>
                  <a:path w="65" h="160">
                    <a:moveTo>
                      <a:pt x="0" y="160"/>
                    </a:moveTo>
                    <a:lnTo>
                      <a:pt x="65" y="96"/>
                    </a:lnTo>
                    <a:lnTo>
                      <a:pt x="65" y="0"/>
                    </a:lnTo>
                    <a:lnTo>
                      <a:pt x="0" y="72"/>
                    </a:lnTo>
                    <a:lnTo>
                      <a:pt x="0" y="160"/>
                    </a:lnTo>
                    <a:close/>
                  </a:path>
                </a:pathLst>
              </a:custGeom>
              <a:solidFill>
                <a:srgbClr val="7A7A5A"/>
              </a:solidFill>
              <a:ln w="3175">
                <a:solidFill>
                  <a:srgbClr val="494936"/>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64" name="Freeform 88">
                <a:extLst>
                  <a:ext uri="{FF2B5EF4-FFF2-40B4-BE49-F238E27FC236}">
                    <a16:creationId xmlns:a16="http://schemas.microsoft.com/office/drawing/2014/main" id="{79BED0C8-60D9-2641-A525-FFB976824A9A}"/>
                  </a:ext>
                </a:extLst>
              </p:cNvPr>
              <p:cNvSpPr>
                <a:spLocks/>
              </p:cNvSpPr>
              <p:nvPr/>
            </p:nvSpPr>
            <p:spPr bwMode="auto">
              <a:xfrm>
                <a:off x="989" y="2269"/>
                <a:ext cx="139" cy="14"/>
              </a:xfrm>
              <a:custGeom>
                <a:avLst/>
                <a:gdLst>
                  <a:gd name="T0" fmla="*/ 0 w 557"/>
                  <a:gd name="T1" fmla="*/ 0 h 56"/>
                  <a:gd name="T2" fmla="*/ 0 w 557"/>
                  <a:gd name="T3" fmla="*/ 0 h 56"/>
                  <a:gd name="T4" fmla="*/ 0 w 557"/>
                  <a:gd name="T5" fmla="*/ 0 h 56"/>
                  <a:gd name="T6" fmla="*/ 0 w 557"/>
                  <a:gd name="T7" fmla="*/ 0 h 56"/>
                  <a:gd name="T8" fmla="*/ 0 w 557"/>
                  <a:gd name="T9" fmla="*/ 0 h 56"/>
                  <a:gd name="T10" fmla="*/ 0 60000 65536"/>
                  <a:gd name="T11" fmla="*/ 0 60000 65536"/>
                  <a:gd name="T12" fmla="*/ 0 60000 65536"/>
                  <a:gd name="T13" fmla="*/ 0 60000 65536"/>
                  <a:gd name="T14" fmla="*/ 0 60000 65536"/>
                  <a:gd name="T15" fmla="*/ 0 w 557"/>
                  <a:gd name="T16" fmla="*/ 0 h 56"/>
                  <a:gd name="T17" fmla="*/ 557 w 557"/>
                  <a:gd name="T18" fmla="*/ 56 h 56"/>
                </a:gdLst>
                <a:ahLst/>
                <a:cxnLst>
                  <a:cxn ang="T10">
                    <a:pos x="T0" y="T1"/>
                  </a:cxn>
                  <a:cxn ang="T11">
                    <a:pos x="T2" y="T3"/>
                  </a:cxn>
                  <a:cxn ang="T12">
                    <a:pos x="T4" y="T5"/>
                  </a:cxn>
                  <a:cxn ang="T13">
                    <a:pos x="T6" y="T7"/>
                  </a:cxn>
                  <a:cxn ang="T14">
                    <a:pos x="T8" y="T9"/>
                  </a:cxn>
                </a:cxnLst>
                <a:rect l="T15" t="T16" r="T17" b="T18"/>
                <a:pathLst>
                  <a:path w="557" h="56">
                    <a:moveTo>
                      <a:pt x="0" y="56"/>
                    </a:moveTo>
                    <a:lnTo>
                      <a:pt x="57" y="0"/>
                    </a:lnTo>
                    <a:lnTo>
                      <a:pt x="557" y="0"/>
                    </a:lnTo>
                    <a:lnTo>
                      <a:pt x="508" y="56"/>
                    </a:lnTo>
                    <a:lnTo>
                      <a:pt x="0" y="5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65" name="Freeform 89">
                <a:extLst>
                  <a:ext uri="{FF2B5EF4-FFF2-40B4-BE49-F238E27FC236}">
                    <a16:creationId xmlns:a16="http://schemas.microsoft.com/office/drawing/2014/main" id="{0AE82582-35A0-1540-B4A2-D14E1EF2133D}"/>
                  </a:ext>
                </a:extLst>
              </p:cNvPr>
              <p:cNvSpPr>
                <a:spLocks/>
              </p:cNvSpPr>
              <p:nvPr/>
            </p:nvSpPr>
            <p:spPr bwMode="auto">
              <a:xfrm>
                <a:off x="989" y="2269"/>
                <a:ext cx="139" cy="14"/>
              </a:xfrm>
              <a:custGeom>
                <a:avLst/>
                <a:gdLst>
                  <a:gd name="T0" fmla="*/ 0 w 557"/>
                  <a:gd name="T1" fmla="*/ 0 h 56"/>
                  <a:gd name="T2" fmla="*/ 0 w 557"/>
                  <a:gd name="T3" fmla="*/ 0 h 56"/>
                  <a:gd name="T4" fmla="*/ 0 w 557"/>
                  <a:gd name="T5" fmla="*/ 0 h 56"/>
                  <a:gd name="T6" fmla="*/ 0 w 557"/>
                  <a:gd name="T7" fmla="*/ 0 h 56"/>
                  <a:gd name="T8" fmla="*/ 0 w 557"/>
                  <a:gd name="T9" fmla="*/ 0 h 56"/>
                  <a:gd name="T10" fmla="*/ 0 60000 65536"/>
                  <a:gd name="T11" fmla="*/ 0 60000 65536"/>
                  <a:gd name="T12" fmla="*/ 0 60000 65536"/>
                  <a:gd name="T13" fmla="*/ 0 60000 65536"/>
                  <a:gd name="T14" fmla="*/ 0 60000 65536"/>
                  <a:gd name="T15" fmla="*/ 0 w 557"/>
                  <a:gd name="T16" fmla="*/ 0 h 56"/>
                  <a:gd name="T17" fmla="*/ 557 w 557"/>
                  <a:gd name="T18" fmla="*/ 56 h 56"/>
                </a:gdLst>
                <a:ahLst/>
                <a:cxnLst>
                  <a:cxn ang="T10">
                    <a:pos x="T0" y="T1"/>
                  </a:cxn>
                  <a:cxn ang="T11">
                    <a:pos x="T2" y="T3"/>
                  </a:cxn>
                  <a:cxn ang="T12">
                    <a:pos x="T4" y="T5"/>
                  </a:cxn>
                  <a:cxn ang="T13">
                    <a:pos x="T6" y="T7"/>
                  </a:cxn>
                  <a:cxn ang="T14">
                    <a:pos x="T8" y="T9"/>
                  </a:cxn>
                </a:cxnLst>
                <a:rect l="T15" t="T16" r="T17" b="T18"/>
                <a:pathLst>
                  <a:path w="557" h="56">
                    <a:moveTo>
                      <a:pt x="0" y="56"/>
                    </a:moveTo>
                    <a:lnTo>
                      <a:pt x="57" y="0"/>
                    </a:lnTo>
                    <a:lnTo>
                      <a:pt x="557" y="0"/>
                    </a:lnTo>
                    <a:lnTo>
                      <a:pt x="508" y="56"/>
                    </a:lnTo>
                    <a:lnTo>
                      <a:pt x="0" y="56"/>
                    </a:lnTo>
                    <a:close/>
                  </a:path>
                </a:pathLst>
              </a:custGeom>
              <a:solidFill>
                <a:srgbClr val="000000"/>
              </a:solidFill>
              <a:ln w="3175">
                <a:solidFill>
                  <a:srgbClr val="000000"/>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66" name="Freeform 90">
                <a:extLst>
                  <a:ext uri="{FF2B5EF4-FFF2-40B4-BE49-F238E27FC236}">
                    <a16:creationId xmlns:a16="http://schemas.microsoft.com/office/drawing/2014/main" id="{CF59B8A9-EBAF-FF49-A13C-8A7BA1633B27}"/>
                  </a:ext>
                </a:extLst>
              </p:cNvPr>
              <p:cNvSpPr>
                <a:spLocks/>
              </p:cNvSpPr>
              <p:nvPr/>
            </p:nvSpPr>
            <p:spPr bwMode="auto">
              <a:xfrm>
                <a:off x="987" y="2167"/>
                <a:ext cx="141" cy="14"/>
              </a:xfrm>
              <a:custGeom>
                <a:avLst/>
                <a:gdLst>
                  <a:gd name="T0" fmla="*/ 0 w 565"/>
                  <a:gd name="T1" fmla="*/ 0 h 56"/>
                  <a:gd name="T2" fmla="*/ 0 w 565"/>
                  <a:gd name="T3" fmla="*/ 0 h 56"/>
                  <a:gd name="T4" fmla="*/ 0 w 565"/>
                  <a:gd name="T5" fmla="*/ 0 h 56"/>
                  <a:gd name="T6" fmla="*/ 0 w 565"/>
                  <a:gd name="T7" fmla="*/ 0 h 56"/>
                  <a:gd name="T8" fmla="*/ 0 w 565"/>
                  <a:gd name="T9" fmla="*/ 0 h 56"/>
                  <a:gd name="T10" fmla="*/ 0 60000 65536"/>
                  <a:gd name="T11" fmla="*/ 0 60000 65536"/>
                  <a:gd name="T12" fmla="*/ 0 60000 65536"/>
                  <a:gd name="T13" fmla="*/ 0 60000 65536"/>
                  <a:gd name="T14" fmla="*/ 0 60000 65536"/>
                  <a:gd name="T15" fmla="*/ 0 w 565"/>
                  <a:gd name="T16" fmla="*/ 0 h 56"/>
                  <a:gd name="T17" fmla="*/ 565 w 565"/>
                  <a:gd name="T18" fmla="*/ 56 h 56"/>
                </a:gdLst>
                <a:ahLst/>
                <a:cxnLst>
                  <a:cxn ang="T10">
                    <a:pos x="T0" y="T1"/>
                  </a:cxn>
                  <a:cxn ang="T11">
                    <a:pos x="T2" y="T3"/>
                  </a:cxn>
                  <a:cxn ang="T12">
                    <a:pos x="T4" y="T5"/>
                  </a:cxn>
                  <a:cxn ang="T13">
                    <a:pos x="T6" y="T7"/>
                  </a:cxn>
                  <a:cxn ang="T14">
                    <a:pos x="T8" y="T9"/>
                  </a:cxn>
                </a:cxnLst>
                <a:rect l="T15" t="T16" r="T17" b="T18"/>
                <a:pathLst>
                  <a:path w="565" h="56">
                    <a:moveTo>
                      <a:pt x="0" y="56"/>
                    </a:moveTo>
                    <a:lnTo>
                      <a:pt x="48" y="0"/>
                    </a:lnTo>
                    <a:lnTo>
                      <a:pt x="565" y="0"/>
                    </a:lnTo>
                    <a:lnTo>
                      <a:pt x="508" y="56"/>
                    </a:lnTo>
                    <a:lnTo>
                      <a:pt x="0" y="56"/>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67" name="Freeform 91">
                <a:extLst>
                  <a:ext uri="{FF2B5EF4-FFF2-40B4-BE49-F238E27FC236}">
                    <a16:creationId xmlns:a16="http://schemas.microsoft.com/office/drawing/2014/main" id="{E9C5DE5E-C956-4544-8E54-524E268FC490}"/>
                  </a:ext>
                </a:extLst>
              </p:cNvPr>
              <p:cNvSpPr>
                <a:spLocks/>
              </p:cNvSpPr>
              <p:nvPr/>
            </p:nvSpPr>
            <p:spPr bwMode="auto">
              <a:xfrm>
                <a:off x="987" y="2167"/>
                <a:ext cx="141" cy="14"/>
              </a:xfrm>
              <a:custGeom>
                <a:avLst/>
                <a:gdLst>
                  <a:gd name="T0" fmla="*/ 0 w 565"/>
                  <a:gd name="T1" fmla="*/ 0 h 56"/>
                  <a:gd name="T2" fmla="*/ 0 w 565"/>
                  <a:gd name="T3" fmla="*/ 0 h 56"/>
                  <a:gd name="T4" fmla="*/ 0 w 565"/>
                  <a:gd name="T5" fmla="*/ 0 h 56"/>
                  <a:gd name="T6" fmla="*/ 0 w 565"/>
                  <a:gd name="T7" fmla="*/ 0 h 56"/>
                  <a:gd name="T8" fmla="*/ 0 w 565"/>
                  <a:gd name="T9" fmla="*/ 0 h 56"/>
                  <a:gd name="T10" fmla="*/ 0 60000 65536"/>
                  <a:gd name="T11" fmla="*/ 0 60000 65536"/>
                  <a:gd name="T12" fmla="*/ 0 60000 65536"/>
                  <a:gd name="T13" fmla="*/ 0 60000 65536"/>
                  <a:gd name="T14" fmla="*/ 0 60000 65536"/>
                  <a:gd name="T15" fmla="*/ 0 w 565"/>
                  <a:gd name="T16" fmla="*/ 0 h 56"/>
                  <a:gd name="T17" fmla="*/ 565 w 565"/>
                  <a:gd name="T18" fmla="*/ 56 h 56"/>
                </a:gdLst>
                <a:ahLst/>
                <a:cxnLst>
                  <a:cxn ang="T10">
                    <a:pos x="T0" y="T1"/>
                  </a:cxn>
                  <a:cxn ang="T11">
                    <a:pos x="T2" y="T3"/>
                  </a:cxn>
                  <a:cxn ang="T12">
                    <a:pos x="T4" y="T5"/>
                  </a:cxn>
                  <a:cxn ang="T13">
                    <a:pos x="T6" y="T7"/>
                  </a:cxn>
                  <a:cxn ang="T14">
                    <a:pos x="T8" y="T9"/>
                  </a:cxn>
                </a:cxnLst>
                <a:rect l="T15" t="T16" r="T17" b="T18"/>
                <a:pathLst>
                  <a:path w="565" h="56">
                    <a:moveTo>
                      <a:pt x="0" y="56"/>
                    </a:moveTo>
                    <a:lnTo>
                      <a:pt x="48" y="0"/>
                    </a:lnTo>
                    <a:lnTo>
                      <a:pt x="565" y="0"/>
                    </a:lnTo>
                    <a:lnTo>
                      <a:pt x="508" y="56"/>
                    </a:lnTo>
                    <a:lnTo>
                      <a:pt x="0" y="56"/>
                    </a:lnTo>
                    <a:close/>
                  </a:path>
                </a:pathLst>
              </a:custGeom>
              <a:solidFill>
                <a:srgbClr val="C9C9B6"/>
              </a:solidFill>
              <a:ln w="3175">
                <a:solidFill>
                  <a:srgbClr val="494936"/>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68" name="Rectangle 92">
                <a:extLst>
                  <a:ext uri="{FF2B5EF4-FFF2-40B4-BE49-F238E27FC236}">
                    <a16:creationId xmlns:a16="http://schemas.microsoft.com/office/drawing/2014/main" id="{D4F734D7-5C33-E142-B968-F6E962AC17B6}"/>
                  </a:ext>
                </a:extLst>
              </p:cNvPr>
              <p:cNvSpPr>
                <a:spLocks noChangeArrowheads="1"/>
              </p:cNvSpPr>
              <p:nvPr/>
            </p:nvSpPr>
            <p:spPr bwMode="auto">
              <a:xfrm>
                <a:off x="988" y="2182"/>
                <a:ext cx="127" cy="98"/>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469" name="Rectangle 93">
                <a:extLst>
                  <a:ext uri="{FF2B5EF4-FFF2-40B4-BE49-F238E27FC236}">
                    <a16:creationId xmlns:a16="http://schemas.microsoft.com/office/drawing/2014/main" id="{EF3C27D0-7D52-1448-8E34-1BAC6EE978E1}"/>
                  </a:ext>
                </a:extLst>
              </p:cNvPr>
              <p:cNvSpPr>
                <a:spLocks noChangeArrowheads="1"/>
              </p:cNvSpPr>
              <p:nvPr/>
            </p:nvSpPr>
            <p:spPr bwMode="auto">
              <a:xfrm>
                <a:off x="998" y="2194"/>
                <a:ext cx="105" cy="76"/>
              </a:xfrm>
              <a:prstGeom prst="rect">
                <a:avLst/>
              </a:prstGeom>
              <a:solidFill>
                <a:srgbClr val="FFFFFF"/>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470" name="Freeform 94">
                <a:extLst>
                  <a:ext uri="{FF2B5EF4-FFF2-40B4-BE49-F238E27FC236}">
                    <a16:creationId xmlns:a16="http://schemas.microsoft.com/office/drawing/2014/main" id="{B05B843F-88B8-6C4E-BB51-39794A813F25}"/>
                  </a:ext>
                </a:extLst>
              </p:cNvPr>
              <p:cNvSpPr>
                <a:spLocks/>
              </p:cNvSpPr>
              <p:nvPr/>
            </p:nvSpPr>
            <p:spPr bwMode="auto">
              <a:xfrm>
                <a:off x="1114" y="2167"/>
                <a:ext cx="14" cy="112"/>
              </a:xfrm>
              <a:custGeom>
                <a:avLst/>
                <a:gdLst>
                  <a:gd name="T0" fmla="*/ 0 w 57"/>
                  <a:gd name="T1" fmla="*/ 0 h 449"/>
                  <a:gd name="T2" fmla="*/ 0 w 57"/>
                  <a:gd name="T3" fmla="*/ 0 h 449"/>
                  <a:gd name="T4" fmla="*/ 0 w 57"/>
                  <a:gd name="T5" fmla="*/ 0 h 449"/>
                  <a:gd name="T6" fmla="*/ 0 w 57"/>
                  <a:gd name="T7" fmla="*/ 0 h 449"/>
                  <a:gd name="T8" fmla="*/ 0 w 57"/>
                  <a:gd name="T9" fmla="*/ 0 h 449"/>
                  <a:gd name="T10" fmla="*/ 0 60000 65536"/>
                  <a:gd name="T11" fmla="*/ 0 60000 65536"/>
                  <a:gd name="T12" fmla="*/ 0 60000 65536"/>
                  <a:gd name="T13" fmla="*/ 0 60000 65536"/>
                  <a:gd name="T14" fmla="*/ 0 60000 65536"/>
                  <a:gd name="T15" fmla="*/ 0 w 57"/>
                  <a:gd name="T16" fmla="*/ 0 h 449"/>
                  <a:gd name="T17" fmla="*/ 57 w 57"/>
                  <a:gd name="T18" fmla="*/ 449 h 449"/>
                </a:gdLst>
                <a:ahLst/>
                <a:cxnLst>
                  <a:cxn ang="T10">
                    <a:pos x="T0" y="T1"/>
                  </a:cxn>
                  <a:cxn ang="T11">
                    <a:pos x="T2" y="T3"/>
                  </a:cxn>
                  <a:cxn ang="T12">
                    <a:pos x="T4" y="T5"/>
                  </a:cxn>
                  <a:cxn ang="T13">
                    <a:pos x="T6" y="T7"/>
                  </a:cxn>
                  <a:cxn ang="T14">
                    <a:pos x="T8" y="T9"/>
                  </a:cxn>
                </a:cxnLst>
                <a:rect l="T15" t="T16" r="T17" b="T18"/>
                <a:pathLst>
                  <a:path w="57" h="449">
                    <a:moveTo>
                      <a:pt x="0" y="449"/>
                    </a:moveTo>
                    <a:lnTo>
                      <a:pt x="57" y="401"/>
                    </a:lnTo>
                    <a:lnTo>
                      <a:pt x="57" y="0"/>
                    </a:lnTo>
                    <a:lnTo>
                      <a:pt x="0" y="56"/>
                    </a:lnTo>
                    <a:lnTo>
                      <a:pt x="0" y="449"/>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71" name="Freeform 95">
                <a:extLst>
                  <a:ext uri="{FF2B5EF4-FFF2-40B4-BE49-F238E27FC236}">
                    <a16:creationId xmlns:a16="http://schemas.microsoft.com/office/drawing/2014/main" id="{953F99C8-5621-E24F-804B-60CD82069685}"/>
                  </a:ext>
                </a:extLst>
              </p:cNvPr>
              <p:cNvSpPr>
                <a:spLocks/>
              </p:cNvSpPr>
              <p:nvPr/>
            </p:nvSpPr>
            <p:spPr bwMode="auto">
              <a:xfrm>
                <a:off x="1114" y="2167"/>
                <a:ext cx="14" cy="112"/>
              </a:xfrm>
              <a:custGeom>
                <a:avLst/>
                <a:gdLst>
                  <a:gd name="T0" fmla="*/ 0 w 57"/>
                  <a:gd name="T1" fmla="*/ 0 h 449"/>
                  <a:gd name="T2" fmla="*/ 0 w 57"/>
                  <a:gd name="T3" fmla="*/ 0 h 449"/>
                  <a:gd name="T4" fmla="*/ 0 w 57"/>
                  <a:gd name="T5" fmla="*/ 0 h 449"/>
                  <a:gd name="T6" fmla="*/ 0 w 57"/>
                  <a:gd name="T7" fmla="*/ 0 h 449"/>
                  <a:gd name="T8" fmla="*/ 0 w 57"/>
                  <a:gd name="T9" fmla="*/ 0 h 449"/>
                  <a:gd name="T10" fmla="*/ 0 60000 65536"/>
                  <a:gd name="T11" fmla="*/ 0 60000 65536"/>
                  <a:gd name="T12" fmla="*/ 0 60000 65536"/>
                  <a:gd name="T13" fmla="*/ 0 60000 65536"/>
                  <a:gd name="T14" fmla="*/ 0 60000 65536"/>
                  <a:gd name="T15" fmla="*/ 0 w 57"/>
                  <a:gd name="T16" fmla="*/ 0 h 449"/>
                  <a:gd name="T17" fmla="*/ 57 w 57"/>
                  <a:gd name="T18" fmla="*/ 449 h 449"/>
                </a:gdLst>
                <a:ahLst/>
                <a:cxnLst>
                  <a:cxn ang="T10">
                    <a:pos x="T0" y="T1"/>
                  </a:cxn>
                  <a:cxn ang="T11">
                    <a:pos x="T2" y="T3"/>
                  </a:cxn>
                  <a:cxn ang="T12">
                    <a:pos x="T4" y="T5"/>
                  </a:cxn>
                  <a:cxn ang="T13">
                    <a:pos x="T6" y="T7"/>
                  </a:cxn>
                  <a:cxn ang="T14">
                    <a:pos x="T8" y="T9"/>
                  </a:cxn>
                </a:cxnLst>
                <a:rect l="T15" t="T16" r="T17" b="T18"/>
                <a:pathLst>
                  <a:path w="57" h="449">
                    <a:moveTo>
                      <a:pt x="0" y="449"/>
                    </a:moveTo>
                    <a:lnTo>
                      <a:pt x="57" y="401"/>
                    </a:lnTo>
                    <a:lnTo>
                      <a:pt x="57" y="0"/>
                    </a:lnTo>
                    <a:lnTo>
                      <a:pt x="0" y="56"/>
                    </a:lnTo>
                    <a:lnTo>
                      <a:pt x="0" y="449"/>
                    </a:lnTo>
                    <a:close/>
                  </a:path>
                </a:pathLst>
              </a:custGeom>
              <a:solidFill>
                <a:srgbClr val="7A7A5A"/>
              </a:solidFill>
              <a:ln w="3175">
                <a:solidFill>
                  <a:srgbClr val="494936"/>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72" name="Freeform 96">
                <a:extLst>
                  <a:ext uri="{FF2B5EF4-FFF2-40B4-BE49-F238E27FC236}">
                    <a16:creationId xmlns:a16="http://schemas.microsoft.com/office/drawing/2014/main" id="{C908149D-43CE-C748-8089-CEF435120D36}"/>
                  </a:ext>
                </a:extLst>
              </p:cNvPr>
              <p:cNvSpPr>
                <a:spLocks/>
              </p:cNvSpPr>
              <p:nvPr/>
            </p:nvSpPr>
            <p:spPr bwMode="auto">
              <a:xfrm>
                <a:off x="961" y="2305"/>
                <a:ext cx="159" cy="24"/>
              </a:xfrm>
              <a:custGeom>
                <a:avLst/>
                <a:gdLst>
                  <a:gd name="T0" fmla="*/ 0 w 637"/>
                  <a:gd name="T1" fmla="*/ 0 h 97"/>
                  <a:gd name="T2" fmla="*/ 0 w 637"/>
                  <a:gd name="T3" fmla="*/ 0 h 97"/>
                  <a:gd name="T4" fmla="*/ 0 w 637"/>
                  <a:gd name="T5" fmla="*/ 0 h 97"/>
                  <a:gd name="T6" fmla="*/ 0 w 637"/>
                  <a:gd name="T7" fmla="*/ 0 h 97"/>
                  <a:gd name="T8" fmla="*/ 0 w 637"/>
                  <a:gd name="T9" fmla="*/ 0 h 97"/>
                  <a:gd name="T10" fmla="*/ 0 60000 65536"/>
                  <a:gd name="T11" fmla="*/ 0 60000 65536"/>
                  <a:gd name="T12" fmla="*/ 0 60000 65536"/>
                  <a:gd name="T13" fmla="*/ 0 60000 65536"/>
                  <a:gd name="T14" fmla="*/ 0 60000 65536"/>
                  <a:gd name="T15" fmla="*/ 0 w 637"/>
                  <a:gd name="T16" fmla="*/ 0 h 97"/>
                  <a:gd name="T17" fmla="*/ 637 w 637"/>
                  <a:gd name="T18" fmla="*/ 97 h 97"/>
                </a:gdLst>
                <a:ahLst/>
                <a:cxnLst>
                  <a:cxn ang="T10">
                    <a:pos x="T0" y="T1"/>
                  </a:cxn>
                  <a:cxn ang="T11">
                    <a:pos x="T2" y="T3"/>
                  </a:cxn>
                  <a:cxn ang="T12">
                    <a:pos x="T4" y="T5"/>
                  </a:cxn>
                  <a:cxn ang="T13">
                    <a:pos x="T6" y="T7"/>
                  </a:cxn>
                  <a:cxn ang="T14">
                    <a:pos x="T8" y="T9"/>
                  </a:cxn>
                </a:cxnLst>
                <a:rect l="T15" t="T16" r="T17" b="T18"/>
                <a:pathLst>
                  <a:path w="637" h="97">
                    <a:moveTo>
                      <a:pt x="0" y="97"/>
                    </a:moveTo>
                    <a:lnTo>
                      <a:pt x="81" y="0"/>
                    </a:lnTo>
                    <a:lnTo>
                      <a:pt x="637" y="0"/>
                    </a:lnTo>
                    <a:lnTo>
                      <a:pt x="557" y="97"/>
                    </a:lnTo>
                    <a:lnTo>
                      <a:pt x="0" y="97"/>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73" name="Freeform 97">
                <a:extLst>
                  <a:ext uri="{FF2B5EF4-FFF2-40B4-BE49-F238E27FC236}">
                    <a16:creationId xmlns:a16="http://schemas.microsoft.com/office/drawing/2014/main" id="{53A06D90-9DA6-6946-B074-E14D6DC6D742}"/>
                  </a:ext>
                </a:extLst>
              </p:cNvPr>
              <p:cNvSpPr>
                <a:spLocks/>
              </p:cNvSpPr>
              <p:nvPr/>
            </p:nvSpPr>
            <p:spPr bwMode="auto">
              <a:xfrm>
                <a:off x="961" y="2305"/>
                <a:ext cx="159" cy="24"/>
              </a:xfrm>
              <a:custGeom>
                <a:avLst/>
                <a:gdLst>
                  <a:gd name="T0" fmla="*/ 0 w 637"/>
                  <a:gd name="T1" fmla="*/ 0 h 97"/>
                  <a:gd name="T2" fmla="*/ 0 w 637"/>
                  <a:gd name="T3" fmla="*/ 0 h 97"/>
                  <a:gd name="T4" fmla="*/ 0 w 637"/>
                  <a:gd name="T5" fmla="*/ 0 h 97"/>
                  <a:gd name="T6" fmla="*/ 0 w 637"/>
                  <a:gd name="T7" fmla="*/ 0 h 97"/>
                  <a:gd name="T8" fmla="*/ 0 w 637"/>
                  <a:gd name="T9" fmla="*/ 0 h 97"/>
                  <a:gd name="T10" fmla="*/ 0 60000 65536"/>
                  <a:gd name="T11" fmla="*/ 0 60000 65536"/>
                  <a:gd name="T12" fmla="*/ 0 60000 65536"/>
                  <a:gd name="T13" fmla="*/ 0 60000 65536"/>
                  <a:gd name="T14" fmla="*/ 0 60000 65536"/>
                  <a:gd name="T15" fmla="*/ 0 w 637"/>
                  <a:gd name="T16" fmla="*/ 0 h 97"/>
                  <a:gd name="T17" fmla="*/ 637 w 637"/>
                  <a:gd name="T18" fmla="*/ 97 h 97"/>
                </a:gdLst>
                <a:ahLst/>
                <a:cxnLst>
                  <a:cxn ang="T10">
                    <a:pos x="T0" y="T1"/>
                  </a:cxn>
                  <a:cxn ang="T11">
                    <a:pos x="T2" y="T3"/>
                  </a:cxn>
                  <a:cxn ang="T12">
                    <a:pos x="T4" y="T5"/>
                  </a:cxn>
                  <a:cxn ang="T13">
                    <a:pos x="T6" y="T7"/>
                  </a:cxn>
                  <a:cxn ang="T14">
                    <a:pos x="T8" y="T9"/>
                  </a:cxn>
                </a:cxnLst>
                <a:rect l="T15" t="T16" r="T17" b="T18"/>
                <a:pathLst>
                  <a:path w="637" h="97">
                    <a:moveTo>
                      <a:pt x="0" y="97"/>
                    </a:moveTo>
                    <a:lnTo>
                      <a:pt x="81" y="0"/>
                    </a:lnTo>
                    <a:lnTo>
                      <a:pt x="637" y="0"/>
                    </a:lnTo>
                    <a:lnTo>
                      <a:pt x="557" y="97"/>
                    </a:lnTo>
                    <a:lnTo>
                      <a:pt x="0" y="97"/>
                    </a:lnTo>
                    <a:close/>
                  </a:path>
                </a:pathLst>
              </a:custGeom>
              <a:solidFill>
                <a:srgbClr val="C9C9B6"/>
              </a:solidFill>
              <a:ln w="3175">
                <a:solidFill>
                  <a:srgbClr val="494936"/>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74" name="Freeform 98">
                <a:extLst>
                  <a:ext uri="{FF2B5EF4-FFF2-40B4-BE49-F238E27FC236}">
                    <a16:creationId xmlns:a16="http://schemas.microsoft.com/office/drawing/2014/main" id="{1C40472B-8B30-5546-8982-5FEABF859AA0}"/>
                  </a:ext>
                </a:extLst>
              </p:cNvPr>
              <p:cNvSpPr>
                <a:spLocks/>
              </p:cNvSpPr>
              <p:nvPr/>
            </p:nvSpPr>
            <p:spPr bwMode="auto">
              <a:xfrm>
                <a:off x="1100" y="2305"/>
                <a:ext cx="20" cy="30"/>
              </a:xfrm>
              <a:custGeom>
                <a:avLst/>
                <a:gdLst>
                  <a:gd name="T0" fmla="*/ 0 w 80"/>
                  <a:gd name="T1" fmla="*/ 0 h 121"/>
                  <a:gd name="T2" fmla="*/ 0 w 80"/>
                  <a:gd name="T3" fmla="*/ 0 h 121"/>
                  <a:gd name="T4" fmla="*/ 0 w 80"/>
                  <a:gd name="T5" fmla="*/ 0 h 121"/>
                  <a:gd name="T6" fmla="*/ 0 w 80"/>
                  <a:gd name="T7" fmla="*/ 0 h 121"/>
                  <a:gd name="T8" fmla="*/ 0 w 80"/>
                  <a:gd name="T9" fmla="*/ 0 h 121"/>
                  <a:gd name="T10" fmla="*/ 0 60000 65536"/>
                  <a:gd name="T11" fmla="*/ 0 60000 65536"/>
                  <a:gd name="T12" fmla="*/ 0 60000 65536"/>
                  <a:gd name="T13" fmla="*/ 0 60000 65536"/>
                  <a:gd name="T14" fmla="*/ 0 60000 65536"/>
                  <a:gd name="T15" fmla="*/ 0 w 80"/>
                  <a:gd name="T16" fmla="*/ 0 h 121"/>
                  <a:gd name="T17" fmla="*/ 80 w 80"/>
                  <a:gd name="T18" fmla="*/ 121 h 121"/>
                </a:gdLst>
                <a:ahLst/>
                <a:cxnLst>
                  <a:cxn ang="T10">
                    <a:pos x="T0" y="T1"/>
                  </a:cxn>
                  <a:cxn ang="T11">
                    <a:pos x="T2" y="T3"/>
                  </a:cxn>
                  <a:cxn ang="T12">
                    <a:pos x="T4" y="T5"/>
                  </a:cxn>
                  <a:cxn ang="T13">
                    <a:pos x="T6" y="T7"/>
                  </a:cxn>
                  <a:cxn ang="T14">
                    <a:pos x="T8" y="T9"/>
                  </a:cxn>
                </a:cxnLst>
                <a:rect l="T15" t="T16" r="T17" b="T18"/>
                <a:pathLst>
                  <a:path w="80" h="121">
                    <a:moveTo>
                      <a:pt x="0" y="121"/>
                    </a:moveTo>
                    <a:lnTo>
                      <a:pt x="80" y="40"/>
                    </a:lnTo>
                    <a:lnTo>
                      <a:pt x="80" y="0"/>
                    </a:lnTo>
                    <a:lnTo>
                      <a:pt x="0" y="105"/>
                    </a:lnTo>
                    <a:lnTo>
                      <a:pt x="0" y="121"/>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75" name="Freeform 99">
                <a:extLst>
                  <a:ext uri="{FF2B5EF4-FFF2-40B4-BE49-F238E27FC236}">
                    <a16:creationId xmlns:a16="http://schemas.microsoft.com/office/drawing/2014/main" id="{7AA996F5-43B2-1A48-986E-4910CABA56BD}"/>
                  </a:ext>
                </a:extLst>
              </p:cNvPr>
              <p:cNvSpPr>
                <a:spLocks/>
              </p:cNvSpPr>
              <p:nvPr/>
            </p:nvSpPr>
            <p:spPr bwMode="auto">
              <a:xfrm>
                <a:off x="1100" y="2305"/>
                <a:ext cx="20" cy="30"/>
              </a:xfrm>
              <a:custGeom>
                <a:avLst/>
                <a:gdLst>
                  <a:gd name="T0" fmla="*/ 0 w 80"/>
                  <a:gd name="T1" fmla="*/ 0 h 121"/>
                  <a:gd name="T2" fmla="*/ 0 w 80"/>
                  <a:gd name="T3" fmla="*/ 0 h 121"/>
                  <a:gd name="T4" fmla="*/ 0 w 80"/>
                  <a:gd name="T5" fmla="*/ 0 h 121"/>
                  <a:gd name="T6" fmla="*/ 0 w 80"/>
                  <a:gd name="T7" fmla="*/ 0 h 121"/>
                  <a:gd name="T8" fmla="*/ 0 w 80"/>
                  <a:gd name="T9" fmla="*/ 0 h 121"/>
                  <a:gd name="T10" fmla="*/ 0 60000 65536"/>
                  <a:gd name="T11" fmla="*/ 0 60000 65536"/>
                  <a:gd name="T12" fmla="*/ 0 60000 65536"/>
                  <a:gd name="T13" fmla="*/ 0 60000 65536"/>
                  <a:gd name="T14" fmla="*/ 0 60000 65536"/>
                  <a:gd name="T15" fmla="*/ 0 w 80"/>
                  <a:gd name="T16" fmla="*/ 0 h 121"/>
                  <a:gd name="T17" fmla="*/ 80 w 80"/>
                  <a:gd name="T18" fmla="*/ 121 h 121"/>
                </a:gdLst>
                <a:ahLst/>
                <a:cxnLst>
                  <a:cxn ang="T10">
                    <a:pos x="T0" y="T1"/>
                  </a:cxn>
                  <a:cxn ang="T11">
                    <a:pos x="T2" y="T3"/>
                  </a:cxn>
                  <a:cxn ang="T12">
                    <a:pos x="T4" y="T5"/>
                  </a:cxn>
                  <a:cxn ang="T13">
                    <a:pos x="T6" y="T7"/>
                  </a:cxn>
                  <a:cxn ang="T14">
                    <a:pos x="T8" y="T9"/>
                  </a:cxn>
                </a:cxnLst>
                <a:rect l="T15" t="T16" r="T17" b="T18"/>
                <a:pathLst>
                  <a:path w="80" h="121">
                    <a:moveTo>
                      <a:pt x="0" y="121"/>
                    </a:moveTo>
                    <a:lnTo>
                      <a:pt x="80" y="40"/>
                    </a:lnTo>
                    <a:lnTo>
                      <a:pt x="80" y="0"/>
                    </a:lnTo>
                    <a:lnTo>
                      <a:pt x="0" y="105"/>
                    </a:lnTo>
                    <a:lnTo>
                      <a:pt x="0" y="121"/>
                    </a:lnTo>
                    <a:close/>
                  </a:path>
                </a:pathLst>
              </a:custGeom>
              <a:solidFill>
                <a:srgbClr val="7A7A5A"/>
              </a:solidFill>
              <a:ln w="3175">
                <a:solidFill>
                  <a:srgbClr val="494936"/>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76" name="Rectangle 100">
                <a:extLst>
                  <a:ext uri="{FF2B5EF4-FFF2-40B4-BE49-F238E27FC236}">
                    <a16:creationId xmlns:a16="http://schemas.microsoft.com/office/drawing/2014/main" id="{875A0B54-9361-1B4E-8DD4-C65C93CF1D22}"/>
                  </a:ext>
                </a:extLst>
              </p:cNvPr>
              <p:cNvSpPr>
                <a:spLocks noChangeArrowheads="1"/>
              </p:cNvSpPr>
              <p:nvPr/>
            </p:nvSpPr>
            <p:spPr bwMode="auto">
              <a:xfrm>
                <a:off x="961" y="2329"/>
                <a:ext cx="139" cy="6"/>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477" name="Rectangle 101">
                <a:extLst>
                  <a:ext uri="{FF2B5EF4-FFF2-40B4-BE49-F238E27FC236}">
                    <a16:creationId xmlns:a16="http://schemas.microsoft.com/office/drawing/2014/main" id="{CC4D73DC-3E56-6F45-9278-8C763A57A420}"/>
                  </a:ext>
                </a:extLst>
              </p:cNvPr>
              <p:cNvSpPr>
                <a:spLocks noChangeArrowheads="1"/>
              </p:cNvSpPr>
              <p:nvPr/>
            </p:nvSpPr>
            <p:spPr bwMode="auto">
              <a:xfrm>
                <a:off x="962" y="2330"/>
                <a:ext cx="137" cy="4"/>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grpSp>
        <p:grpSp>
          <p:nvGrpSpPr>
            <p:cNvPr id="381" name="Group 102">
              <a:extLst>
                <a:ext uri="{FF2B5EF4-FFF2-40B4-BE49-F238E27FC236}">
                  <a16:creationId xmlns:a16="http://schemas.microsoft.com/office/drawing/2014/main" id="{323D8B3C-339B-F247-8282-4388852DCBB1}"/>
                </a:ext>
              </a:extLst>
            </p:cNvPr>
            <p:cNvGrpSpPr>
              <a:grpSpLocks/>
            </p:cNvGrpSpPr>
            <p:nvPr/>
          </p:nvGrpSpPr>
          <p:grpSpPr bwMode="auto">
            <a:xfrm>
              <a:off x="1753" y="571"/>
              <a:ext cx="93" cy="56"/>
              <a:chOff x="1005" y="2205"/>
              <a:chExt cx="93" cy="56"/>
            </a:xfrm>
          </p:grpSpPr>
          <p:grpSp>
            <p:nvGrpSpPr>
              <p:cNvPr id="431" name="Group 103">
                <a:extLst>
                  <a:ext uri="{FF2B5EF4-FFF2-40B4-BE49-F238E27FC236}">
                    <a16:creationId xmlns:a16="http://schemas.microsoft.com/office/drawing/2014/main" id="{814F6C8F-529B-8D45-89A3-20B0B9FFDFE7}"/>
                  </a:ext>
                </a:extLst>
              </p:cNvPr>
              <p:cNvGrpSpPr>
                <a:grpSpLocks/>
              </p:cNvGrpSpPr>
              <p:nvPr/>
            </p:nvGrpSpPr>
            <p:grpSpPr bwMode="auto">
              <a:xfrm>
                <a:off x="1005" y="2205"/>
                <a:ext cx="93" cy="56"/>
                <a:chOff x="1005" y="2205"/>
                <a:chExt cx="93" cy="56"/>
              </a:xfrm>
            </p:grpSpPr>
            <p:sp>
              <p:nvSpPr>
                <p:cNvPr id="449" name="Oval 104">
                  <a:extLst>
                    <a:ext uri="{FF2B5EF4-FFF2-40B4-BE49-F238E27FC236}">
                      <a16:creationId xmlns:a16="http://schemas.microsoft.com/office/drawing/2014/main" id="{BABEAEDB-C998-4541-9743-6E5BB692D735}"/>
                    </a:ext>
                  </a:extLst>
                </p:cNvPr>
                <p:cNvSpPr>
                  <a:spLocks noChangeArrowheads="1"/>
                </p:cNvSpPr>
                <p:nvPr/>
              </p:nvSpPr>
              <p:spPr bwMode="auto">
                <a:xfrm>
                  <a:off x="1037" y="2205"/>
                  <a:ext cx="41"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450" name="Oval 105">
                  <a:extLst>
                    <a:ext uri="{FF2B5EF4-FFF2-40B4-BE49-F238E27FC236}">
                      <a16:creationId xmlns:a16="http://schemas.microsoft.com/office/drawing/2014/main" id="{82BA1BB3-FD8C-504C-B840-9643D30DC25C}"/>
                    </a:ext>
                  </a:extLst>
                </p:cNvPr>
                <p:cNvSpPr>
                  <a:spLocks noChangeArrowheads="1"/>
                </p:cNvSpPr>
                <p:nvPr/>
              </p:nvSpPr>
              <p:spPr bwMode="auto">
                <a:xfrm>
                  <a:off x="1015" y="2211"/>
                  <a:ext cx="31"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451" name="Oval 106">
                  <a:extLst>
                    <a:ext uri="{FF2B5EF4-FFF2-40B4-BE49-F238E27FC236}">
                      <a16:creationId xmlns:a16="http://schemas.microsoft.com/office/drawing/2014/main" id="{92D752FB-F66E-0041-8495-474A0E746D4A}"/>
                    </a:ext>
                  </a:extLst>
                </p:cNvPr>
                <p:cNvSpPr>
                  <a:spLocks noChangeArrowheads="1"/>
                </p:cNvSpPr>
                <p:nvPr/>
              </p:nvSpPr>
              <p:spPr bwMode="auto">
                <a:xfrm>
                  <a:off x="1005" y="2225"/>
                  <a:ext cx="20"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452" name="Oval 107">
                  <a:extLst>
                    <a:ext uri="{FF2B5EF4-FFF2-40B4-BE49-F238E27FC236}">
                      <a16:creationId xmlns:a16="http://schemas.microsoft.com/office/drawing/2014/main" id="{BB2D16A0-C17E-934F-B29D-4A118AFFA33E}"/>
                    </a:ext>
                  </a:extLst>
                </p:cNvPr>
                <p:cNvSpPr>
                  <a:spLocks noChangeArrowheads="1"/>
                </p:cNvSpPr>
                <p:nvPr/>
              </p:nvSpPr>
              <p:spPr bwMode="auto">
                <a:xfrm>
                  <a:off x="1011" y="2233"/>
                  <a:ext cx="32" cy="2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453" name="Oval 108">
                  <a:extLst>
                    <a:ext uri="{FF2B5EF4-FFF2-40B4-BE49-F238E27FC236}">
                      <a16:creationId xmlns:a16="http://schemas.microsoft.com/office/drawing/2014/main" id="{73E4D5B9-3B80-334A-B1D3-B7D3C56938A4}"/>
                    </a:ext>
                  </a:extLst>
                </p:cNvPr>
                <p:cNvSpPr>
                  <a:spLocks noChangeArrowheads="1"/>
                </p:cNvSpPr>
                <p:nvPr/>
              </p:nvSpPr>
              <p:spPr bwMode="auto">
                <a:xfrm>
                  <a:off x="1033" y="2237"/>
                  <a:ext cx="49"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454" name="Oval 109">
                  <a:extLst>
                    <a:ext uri="{FF2B5EF4-FFF2-40B4-BE49-F238E27FC236}">
                      <a16:creationId xmlns:a16="http://schemas.microsoft.com/office/drawing/2014/main" id="{2C4D173C-0B35-634F-A7E9-86F2E3CFAD81}"/>
                    </a:ext>
                  </a:extLst>
                </p:cNvPr>
                <p:cNvSpPr>
                  <a:spLocks noChangeArrowheads="1"/>
                </p:cNvSpPr>
                <p:nvPr/>
              </p:nvSpPr>
              <p:spPr bwMode="auto">
                <a:xfrm>
                  <a:off x="1064" y="2211"/>
                  <a:ext cx="30"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455" name="Oval 110">
                  <a:extLst>
                    <a:ext uri="{FF2B5EF4-FFF2-40B4-BE49-F238E27FC236}">
                      <a16:creationId xmlns:a16="http://schemas.microsoft.com/office/drawing/2014/main" id="{B365444B-145D-2948-9E3E-E7C1274DB691}"/>
                    </a:ext>
                  </a:extLst>
                </p:cNvPr>
                <p:cNvSpPr>
                  <a:spLocks noChangeArrowheads="1"/>
                </p:cNvSpPr>
                <p:nvPr/>
              </p:nvSpPr>
              <p:spPr bwMode="auto">
                <a:xfrm>
                  <a:off x="1068" y="2223"/>
                  <a:ext cx="30"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456" name="Oval 111">
                  <a:extLst>
                    <a:ext uri="{FF2B5EF4-FFF2-40B4-BE49-F238E27FC236}">
                      <a16:creationId xmlns:a16="http://schemas.microsoft.com/office/drawing/2014/main" id="{A9E48570-052A-B942-9179-F7FDF4221DA8}"/>
                    </a:ext>
                  </a:extLst>
                </p:cNvPr>
                <p:cNvSpPr>
                  <a:spLocks noChangeArrowheads="1"/>
                </p:cNvSpPr>
                <p:nvPr/>
              </p:nvSpPr>
              <p:spPr bwMode="auto">
                <a:xfrm>
                  <a:off x="1066" y="2227"/>
                  <a:ext cx="30" cy="3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457" name="Oval 112">
                  <a:extLst>
                    <a:ext uri="{FF2B5EF4-FFF2-40B4-BE49-F238E27FC236}">
                      <a16:creationId xmlns:a16="http://schemas.microsoft.com/office/drawing/2014/main" id="{3A306944-FB7A-514E-B6B7-B0D6E16603C0}"/>
                    </a:ext>
                  </a:extLst>
                </p:cNvPr>
                <p:cNvSpPr>
                  <a:spLocks noChangeArrowheads="1"/>
                </p:cNvSpPr>
                <p:nvPr/>
              </p:nvSpPr>
              <p:spPr bwMode="auto">
                <a:xfrm>
                  <a:off x="1021" y="2219"/>
                  <a:ext cx="61" cy="3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grpSp>
          <p:grpSp>
            <p:nvGrpSpPr>
              <p:cNvPr id="432" name="Group 113">
                <a:extLst>
                  <a:ext uri="{FF2B5EF4-FFF2-40B4-BE49-F238E27FC236}">
                    <a16:creationId xmlns:a16="http://schemas.microsoft.com/office/drawing/2014/main" id="{6E78D6A8-430C-1B49-9FFD-F04629FB7ECF}"/>
                  </a:ext>
                </a:extLst>
              </p:cNvPr>
              <p:cNvGrpSpPr>
                <a:grpSpLocks/>
              </p:cNvGrpSpPr>
              <p:nvPr/>
            </p:nvGrpSpPr>
            <p:grpSpPr bwMode="auto">
              <a:xfrm>
                <a:off x="1005" y="2205"/>
                <a:ext cx="93" cy="56"/>
                <a:chOff x="1005" y="2205"/>
                <a:chExt cx="93" cy="56"/>
              </a:xfrm>
            </p:grpSpPr>
            <p:sp>
              <p:nvSpPr>
                <p:cNvPr id="433" name="Arc 114">
                  <a:extLst>
                    <a:ext uri="{FF2B5EF4-FFF2-40B4-BE49-F238E27FC236}">
                      <a16:creationId xmlns:a16="http://schemas.microsoft.com/office/drawing/2014/main" id="{C2103E6B-F4B8-3A4E-AE0A-23D979C8DBA7}"/>
                    </a:ext>
                  </a:extLst>
                </p:cNvPr>
                <p:cNvSpPr>
                  <a:spLocks/>
                </p:cNvSpPr>
                <p:nvPr/>
              </p:nvSpPr>
              <p:spPr bwMode="auto">
                <a:xfrm>
                  <a:off x="1039" y="2205"/>
                  <a:ext cx="38" cy="12"/>
                </a:xfrm>
                <a:custGeom>
                  <a:avLst/>
                  <a:gdLst>
                    <a:gd name="T0" fmla="*/ 0 w 40079"/>
                    <a:gd name="T1" fmla="*/ 0 h 21600"/>
                    <a:gd name="T2" fmla="*/ 0 w 40079"/>
                    <a:gd name="T3" fmla="*/ 0 h 21600"/>
                    <a:gd name="T4" fmla="*/ 0 w 40079"/>
                    <a:gd name="T5" fmla="*/ 0 h 21600"/>
                    <a:gd name="T6" fmla="*/ 0 60000 65536"/>
                    <a:gd name="T7" fmla="*/ 0 60000 65536"/>
                    <a:gd name="T8" fmla="*/ 0 60000 65536"/>
                    <a:gd name="T9" fmla="*/ 0 w 40079"/>
                    <a:gd name="T10" fmla="*/ 0 h 21600"/>
                    <a:gd name="T11" fmla="*/ 40079 w 40079"/>
                    <a:gd name="T12" fmla="*/ 21600 h 21600"/>
                  </a:gdLst>
                  <a:ahLst/>
                  <a:cxnLst>
                    <a:cxn ang="T6">
                      <a:pos x="T0" y="T1"/>
                    </a:cxn>
                    <a:cxn ang="T7">
                      <a:pos x="T2" y="T3"/>
                    </a:cxn>
                    <a:cxn ang="T8">
                      <a:pos x="T4" y="T5"/>
                    </a:cxn>
                  </a:cxnLst>
                  <a:rect l="T9" t="T10" r="T11" b="T12"/>
                  <a:pathLst>
                    <a:path w="40079" h="21600" fill="none" extrusionOk="0">
                      <a:moveTo>
                        <a:pt x="0" y="14358"/>
                      </a:moveTo>
                      <a:cubicBezTo>
                        <a:pt x="3063" y="5749"/>
                        <a:pt x="11212" y="-1"/>
                        <a:pt x="20350" y="0"/>
                      </a:cubicBezTo>
                      <a:cubicBezTo>
                        <a:pt x="28878" y="0"/>
                        <a:pt x="36608" y="5017"/>
                        <a:pt x="40079" y="12807"/>
                      </a:cubicBezTo>
                    </a:path>
                    <a:path w="40079" h="21600" stroke="0" extrusionOk="0">
                      <a:moveTo>
                        <a:pt x="0" y="14358"/>
                      </a:moveTo>
                      <a:cubicBezTo>
                        <a:pt x="3063" y="5749"/>
                        <a:pt x="11212" y="-1"/>
                        <a:pt x="20350" y="0"/>
                      </a:cubicBezTo>
                      <a:cubicBezTo>
                        <a:pt x="28878" y="0"/>
                        <a:pt x="36608" y="5017"/>
                        <a:pt x="40079" y="12807"/>
                      </a:cubicBezTo>
                      <a:lnTo>
                        <a:pt x="20350" y="21600"/>
                      </a:lnTo>
                      <a:lnTo>
                        <a:pt x="0" y="14358"/>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34" name="Arc 115">
                  <a:extLst>
                    <a:ext uri="{FF2B5EF4-FFF2-40B4-BE49-F238E27FC236}">
                      <a16:creationId xmlns:a16="http://schemas.microsoft.com/office/drawing/2014/main" id="{A5840F4B-AA1A-7944-9F09-5692D12C8E89}"/>
                    </a:ext>
                  </a:extLst>
                </p:cNvPr>
                <p:cNvSpPr>
                  <a:spLocks/>
                </p:cNvSpPr>
                <p:nvPr/>
              </p:nvSpPr>
              <p:spPr bwMode="auto">
                <a:xfrm>
                  <a:off x="1040" y="2206"/>
                  <a:ext cx="36" cy="11"/>
                </a:xfrm>
                <a:custGeom>
                  <a:avLst/>
                  <a:gdLst>
                    <a:gd name="T0" fmla="*/ 0 w 39867"/>
                    <a:gd name="T1" fmla="*/ 0 h 21600"/>
                    <a:gd name="T2" fmla="*/ 0 w 39867"/>
                    <a:gd name="T3" fmla="*/ 0 h 21600"/>
                    <a:gd name="T4" fmla="*/ 0 w 39867"/>
                    <a:gd name="T5" fmla="*/ 0 h 21600"/>
                    <a:gd name="T6" fmla="*/ 0 60000 65536"/>
                    <a:gd name="T7" fmla="*/ 0 60000 65536"/>
                    <a:gd name="T8" fmla="*/ 0 60000 65536"/>
                    <a:gd name="T9" fmla="*/ 0 w 39867"/>
                    <a:gd name="T10" fmla="*/ 0 h 21600"/>
                    <a:gd name="T11" fmla="*/ 39867 w 39867"/>
                    <a:gd name="T12" fmla="*/ 21600 h 21600"/>
                  </a:gdLst>
                  <a:ahLst/>
                  <a:cxnLst>
                    <a:cxn ang="T6">
                      <a:pos x="T0" y="T1"/>
                    </a:cxn>
                    <a:cxn ang="T7">
                      <a:pos x="T2" y="T3"/>
                    </a:cxn>
                    <a:cxn ang="T8">
                      <a:pos x="T4" y="T5"/>
                    </a:cxn>
                  </a:cxnLst>
                  <a:rect l="T9" t="T10" r="T11" b="T12"/>
                  <a:pathLst>
                    <a:path w="39867" h="21600" fill="none" extrusionOk="0">
                      <a:moveTo>
                        <a:pt x="-1" y="14116"/>
                      </a:moveTo>
                      <a:cubicBezTo>
                        <a:pt x="3132" y="5633"/>
                        <a:pt x="11218" y="-1"/>
                        <a:pt x="20262" y="0"/>
                      </a:cubicBezTo>
                      <a:cubicBezTo>
                        <a:pt x="28681" y="0"/>
                        <a:pt x="36333" y="4892"/>
                        <a:pt x="39867" y="12533"/>
                      </a:cubicBezTo>
                    </a:path>
                    <a:path w="39867" h="21600" stroke="0" extrusionOk="0">
                      <a:moveTo>
                        <a:pt x="-1" y="14116"/>
                      </a:moveTo>
                      <a:cubicBezTo>
                        <a:pt x="3132" y="5633"/>
                        <a:pt x="11218" y="-1"/>
                        <a:pt x="20262" y="0"/>
                      </a:cubicBezTo>
                      <a:cubicBezTo>
                        <a:pt x="28681" y="0"/>
                        <a:pt x="36333" y="4892"/>
                        <a:pt x="39867" y="12533"/>
                      </a:cubicBezTo>
                      <a:lnTo>
                        <a:pt x="20262" y="21600"/>
                      </a:lnTo>
                      <a:lnTo>
                        <a:pt x="-1" y="14116"/>
                      </a:lnTo>
                      <a:close/>
                    </a:path>
                  </a:pathLst>
                </a:custGeom>
                <a:solidFill>
                  <a:srgbClr val="E7EDED"/>
                </a:solidFill>
                <a:ln w="3175">
                  <a:solidFill>
                    <a:srgbClr val="6C8F93"/>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35" name="Arc 116">
                  <a:extLst>
                    <a:ext uri="{FF2B5EF4-FFF2-40B4-BE49-F238E27FC236}">
                      <a16:creationId xmlns:a16="http://schemas.microsoft.com/office/drawing/2014/main" id="{F062F59E-FDD8-D243-A1A4-F61327CFC5F9}"/>
                    </a:ext>
                  </a:extLst>
                </p:cNvPr>
                <p:cNvSpPr>
                  <a:spLocks/>
                </p:cNvSpPr>
                <p:nvPr/>
              </p:nvSpPr>
              <p:spPr bwMode="auto">
                <a:xfrm>
                  <a:off x="1015" y="2211"/>
                  <a:ext cx="23" cy="14"/>
                </a:xfrm>
                <a:custGeom>
                  <a:avLst/>
                  <a:gdLst>
                    <a:gd name="T0" fmla="*/ 0 w 31958"/>
                    <a:gd name="T1" fmla="*/ 0 h 25972"/>
                    <a:gd name="T2" fmla="*/ 0 w 31958"/>
                    <a:gd name="T3" fmla="*/ 0 h 25972"/>
                    <a:gd name="T4" fmla="*/ 0 w 31958"/>
                    <a:gd name="T5" fmla="*/ 0 h 25972"/>
                    <a:gd name="T6" fmla="*/ 0 60000 65536"/>
                    <a:gd name="T7" fmla="*/ 0 60000 65536"/>
                    <a:gd name="T8" fmla="*/ 0 60000 65536"/>
                    <a:gd name="T9" fmla="*/ 0 w 31958"/>
                    <a:gd name="T10" fmla="*/ 0 h 25972"/>
                    <a:gd name="T11" fmla="*/ 31958 w 31958"/>
                    <a:gd name="T12" fmla="*/ 25972 h 25972"/>
                  </a:gdLst>
                  <a:ahLst/>
                  <a:cxnLst>
                    <a:cxn ang="T6">
                      <a:pos x="T0" y="T1"/>
                    </a:cxn>
                    <a:cxn ang="T7">
                      <a:pos x="T2" y="T3"/>
                    </a:cxn>
                    <a:cxn ang="T8">
                      <a:pos x="T4" y="T5"/>
                    </a:cxn>
                  </a:cxnLst>
                  <a:rect l="T9" t="T10" r="T11" b="T12"/>
                  <a:pathLst>
                    <a:path w="31958" h="25972" fill="none" extrusionOk="0">
                      <a:moveTo>
                        <a:pt x="447" y="25971"/>
                      </a:moveTo>
                      <a:cubicBezTo>
                        <a:pt x="149" y="24533"/>
                        <a:pt x="0" y="23068"/>
                        <a:pt x="0" y="21600"/>
                      </a:cubicBezTo>
                      <a:cubicBezTo>
                        <a:pt x="0" y="9670"/>
                        <a:pt x="9670" y="0"/>
                        <a:pt x="21600" y="0"/>
                      </a:cubicBezTo>
                      <a:cubicBezTo>
                        <a:pt x="25219" y="-1"/>
                        <a:pt x="28781" y="909"/>
                        <a:pt x="31958" y="2645"/>
                      </a:cubicBezTo>
                    </a:path>
                    <a:path w="31958" h="25972" stroke="0" extrusionOk="0">
                      <a:moveTo>
                        <a:pt x="447" y="25971"/>
                      </a:moveTo>
                      <a:cubicBezTo>
                        <a:pt x="149" y="24533"/>
                        <a:pt x="0" y="23068"/>
                        <a:pt x="0" y="21600"/>
                      </a:cubicBezTo>
                      <a:cubicBezTo>
                        <a:pt x="0" y="9670"/>
                        <a:pt x="9670" y="0"/>
                        <a:pt x="21600" y="0"/>
                      </a:cubicBezTo>
                      <a:cubicBezTo>
                        <a:pt x="25219" y="-1"/>
                        <a:pt x="28781" y="909"/>
                        <a:pt x="31958" y="2645"/>
                      </a:cubicBezTo>
                      <a:lnTo>
                        <a:pt x="21600" y="21600"/>
                      </a:lnTo>
                      <a:lnTo>
                        <a:pt x="447" y="2597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36" name="Arc 117">
                  <a:extLst>
                    <a:ext uri="{FF2B5EF4-FFF2-40B4-BE49-F238E27FC236}">
                      <a16:creationId xmlns:a16="http://schemas.microsoft.com/office/drawing/2014/main" id="{30BEB7EA-6C9E-444E-A86C-C85E6D6DF77E}"/>
                    </a:ext>
                  </a:extLst>
                </p:cNvPr>
                <p:cNvSpPr>
                  <a:spLocks/>
                </p:cNvSpPr>
                <p:nvPr/>
              </p:nvSpPr>
              <p:spPr bwMode="auto">
                <a:xfrm>
                  <a:off x="1016" y="2212"/>
                  <a:ext cx="21" cy="13"/>
                </a:xfrm>
                <a:custGeom>
                  <a:avLst/>
                  <a:gdLst>
                    <a:gd name="T0" fmla="*/ 0 w 31797"/>
                    <a:gd name="T1" fmla="*/ 0 h 26058"/>
                    <a:gd name="T2" fmla="*/ 0 w 31797"/>
                    <a:gd name="T3" fmla="*/ 0 h 26058"/>
                    <a:gd name="T4" fmla="*/ 0 w 31797"/>
                    <a:gd name="T5" fmla="*/ 0 h 26058"/>
                    <a:gd name="T6" fmla="*/ 0 60000 65536"/>
                    <a:gd name="T7" fmla="*/ 0 60000 65536"/>
                    <a:gd name="T8" fmla="*/ 0 60000 65536"/>
                    <a:gd name="T9" fmla="*/ 0 w 31797"/>
                    <a:gd name="T10" fmla="*/ 0 h 26058"/>
                    <a:gd name="T11" fmla="*/ 31797 w 31797"/>
                    <a:gd name="T12" fmla="*/ 26058 h 26058"/>
                  </a:gdLst>
                  <a:ahLst/>
                  <a:cxnLst>
                    <a:cxn ang="T6">
                      <a:pos x="T0" y="T1"/>
                    </a:cxn>
                    <a:cxn ang="T7">
                      <a:pos x="T2" y="T3"/>
                    </a:cxn>
                    <a:cxn ang="T8">
                      <a:pos x="T4" y="T5"/>
                    </a:cxn>
                  </a:cxnLst>
                  <a:rect l="T9" t="T10" r="T11" b="T12"/>
                  <a:pathLst>
                    <a:path w="31797" h="26058" fill="none" extrusionOk="0">
                      <a:moveTo>
                        <a:pt x="465" y="26057"/>
                      </a:moveTo>
                      <a:cubicBezTo>
                        <a:pt x="155" y="24592"/>
                        <a:pt x="0" y="23098"/>
                        <a:pt x="0" y="21600"/>
                      </a:cubicBezTo>
                      <a:cubicBezTo>
                        <a:pt x="0" y="9670"/>
                        <a:pt x="9670" y="0"/>
                        <a:pt x="21600" y="0"/>
                      </a:cubicBezTo>
                      <a:cubicBezTo>
                        <a:pt x="25157" y="-1"/>
                        <a:pt x="28660" y="878"/>
                        <a:pt x="31796" y="2558"/>
                      </a:cubicBezTo>
                    </a:path>
                    <a:path w="31797" h="26058" stroke="0" extrusionOk="0">
                      <a:moveTo>
                        <a:pt x="465" y="26057"/>
                      </a:moveTo>
                      <a:cubicBezTo>
                        <a:pt x="155" y="24592"/>
                        <a:pt x="0" y="23098"/>
                        <a:pt x="0" y="21600"/>
                      </a:cubicBezTo>
                      <a:cubicBezTo>
                        <a:pt x="0" y="9670"/>
                        <a:pt x="9670" y="0"/>
                        <a:pt x="21600" y="0"/>
                      </a:cubicBezTo>
                      <a:cubicBezTo>
                        <a:pt x="25157" y="-1"/>
                        <a:pt x="28660" y="878"/>
                        <a:pt x="31796" y="2558"/>
                      </a:cubicBezTo>
                      <a:lnTo>
                        <a:pt x="21600" y="21600"/>
                      </a:lnTo>
                      <a:lnTo>
                        <a:pt x="465" y="26057"/>
                      </a:lnTo>
                      <a:close/>
                    </a:path>
                  </a:pathLst>
                </a:custGeom>
                <a:solidFill>
                  <a:srgbClr val="E7EDED"/>
                </a:solidFill>
                <a:ln w="3175">
                  <a:solidFill>
                    <a:srgbClr val="6C8F93"/>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37" name="Arc 118">
                  <a:extLst>
                    <a:ext uri="{FF2B5EF4-FFF2-40B4-BE49-F238E27FC236}">
                      <a16:creationId xmlns:a16="http://schemas.microsoft.com/office/drawing/2014/main" id="{6BD101A7-40C1-FB44-9F6D-8F6B2FB06DCF}"/>
                    </a:ext>
                  </a:extLst>
                </p:cNvPr>
                <p:cNvSpPr>
                  <a:spLocks/>
                </p:cNvSpPr>
                <p:nvPr/>
              </p:nvSpPr>
              <p:spPr bwMode="auto">
                <a:xfrm>
                  <a:off x="1011" y="2242"/>
                  <a:ext cx="24" cy="11"/>
                </a:xfrm>
                <a:custGeom>
                  <a:avLst/>
                  <a:gdLst>
                    <a:gd name="T0" fmla="*/ 0 w 32394"/>
                    <a:gd name="T1" fmla="*/ 0 h 22980"/>
                    <a:gd name="T2" fmla="*/ 0 w 32394"/>
                    <a:gd name="T3" fmla="*/ 0 h 22980"/>
                    <a:gd name="T4" fmla="*/ 0 w 32394"/>
                    <a:gd name="T5" fmla="*/ 0 h 22980"/>
                    <a:gd name="T6" fmla="*/ 0 60000 65536"/>
                    <a:gd name="T7" fmla="*/ 0 60000 65536"/>
                    <a:gd name="T8" fmla="*/ 0 60000 65536"/>
                    <a:gd name="T9" fmla="*/ 0 w 32394"/>
                    <a:gd name="T10" fmla="*/ 0 h 22980"/>
                    <a:gd name="T11" fmla="*/ 32394 w 32394"/>
                    <a:gd name="T12" fmla="*/ 22980 h 22980"/>
                  </a:gdLst>
                  <a:ahLst/>
                  <a:cxnLst>
                    <a:cxn ang="T6">
                      <a:pos x="T0" y="T1"/>
                    </a:cxn>
                    <a:cxn ang="T7">
                      <a:pos x="T2" y="T3"/>
                    </a:cxn>
                    <a:cxn ang="T8">
                      <a:pos x="T4" y="T5"/>
                    </a:cxn>
                  </a:cxnLst>
                  <a:rect l="T9" t="T10" r="T11" b="T12"/>
                  <a:pathLst>
                    <a:path w="32394" h="22980" fill="none" extrusionOk="0">
                      <a:moveTo>
                        <a:pt x="32393" y="20089"/>
                      </a:moveTo>
                      <a:cubicBezTo>
                        <a:pt x="29111" y="21983"/>
                        <a:pt x="25389" y="22979"/>
                        <a:pt x="21600" y="22980"/>
                      </a:cubicBezTo>
                      <a:cubicBezTo>
                        <a:pt x="9670" y="22980"/>
                        <a:pt x="0" y="13309"/>
                        <a:pt x="0" y="1380"/>
                      </a:cubicBezTo>
                      <a:cubicBezTo>
                        <a:pt x="-1" y="919"/>
                        <a:pt x="14" y="459"/>
                        <a:pt x="44" y="0"/>
                      </a:cubicBezTo>
                    </a:path>
                    <a:path w="32394" h="22980" stroke="0" extrusionOk="0">
                      <a:moveTo>
                        <a:pt x="32393" y="20089"/>
                      </a:moveTo>
                      <a:cubicBezTo>
                        <a:pt x="29111" y="21983"/>
                        <a:pt x="25389" y="22979"/>
                        <a:pt x="21600" y="22980"/>
                      </a:cubicBezTo>
                      <a:cubicBezTo>
                        <a:pt x="9670" y="22980"/>
                        <a:pt x="0" y="13309"/>
                        <a:pt x="0" y="1380"/>
                      </a:cubicBezTo>
                      <a:cubicBezTo>
                        <a:pt x="-1" y="919"/>
                        <a:pt x="14" y="459"/>
                        <a:pt x="44" y="0"/>
                      </a:cubicBezTo>
                      <a:lnTo>
                        <a:pt x="21600" y="1380"/>
                      </a:lnTo>
                      <a:lnTo>
                        <a:pt x="32393" y="2008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38" name="Arc 119">
                  <a:extLst>
                    <a:ext uri="{FF2B5EF4-FFF2-40B4-BE49-F238E27FC236}">
                      <a16:creationId xmlns:a16="http://schemas.microsoft.com/office/drawing/2014/main" id="{9EAC3725-D24D-EC46-BD6B-4DCFB729F03D}"/>
                    </a:ext>
                  </a:extLst>
                </p:cNvPr>
                <p:cNvSpPr>
                  <a:spLocks/>
                </p:cNvSpPr>
                <p:nvPr/>
              </p:nvSpPr>
              <p:spPr bwMode="auto">
                <a:xfrm>
                  <a:off x="1012" y="2242"/>
                  <a:ext cx="22" cy="10"/>
                </a:xfrm>
                <a:custGeom>
                  <a:avLst/>
                  <a:gdLst>
                    <a:gd name="T0" fmla="*/ 0 w 32065"/>
                    <a:gd name="T1" fmla="*/ 0 h 23037"/>
                    <a:gd name="T2" fmla="*/ 0 w 32065"/>
                    <a:gd name="T3" fmla="*/ 0 h 23037"/>
                    <a:gd name="T4" fmla="*/ 0 w 32065"/>
                    <a:gd name="T5" fmla="*/ 0 h 23037"/>
                    <a:gd name="T6" fmla="*/ 0 60000 65536"/>
                    <a:gd name="T7" fmla="*/ 0 60000 65536"/>
                    <a:gd name="T8" fmla="*/ 0 60000 65536"/>
                    <a:gd name="T9" fmla="*/ 0 w 32065"/>
                    <a:gd name="T10" fmla="*/ 0 h 23037"/>
                    <a:gd name="T11" fmla="*/ 32065 w 32065"/>
                    <a:gd name="T12" fmla="*/ 23037 h 23037"/>
                  </a:gdLst>
                  <a:ahLst/>
                  <a:cxnLst>
                    <a:cxn ang="T6">
                      <a:pos x="T0" y="T1"/>
                    </a:cxn>
                    <a:cxn ang="T7">
                      <a:pos x="T2" y="T3"/>
                    </a:cxn>
                    <a:cxn ang="T8">
                      <a:pos x="T4" y="T5"/>
                    </a:cxn>
                  </a:cxnLst>
                  <a:rect l="T9" t="T10" r="T11" b="T12"/>
                  <a:pathLst>
                    <a:path w="32065" h="23037" fill="none" extrusionOk="0">
                      <a:moveTo>
                        <a:pt x="32065" y="20332"/>
                      </a:moveTo>
                      <a:cubicBezTo>
                        <a:pt x="28862" y="22106"/>
                        <a:pt x="25261" y="23036"/>
                        <a:pt x="21600" y="23037"/>
                      </a:cubicBezTo>
                      <a:cubicBezTo>
                        <a:pt x="9670" y="23037"/>
                        <a:pt x="0" y="13366"/>
                        <a:pt x="0" y="1437"/>
                      </a:cubicBezTo>
                      <a:cubicBezTo>
                        <a:pt x="-1" y="957"/>
                        <a:pt x="15" y="478"/>
                        <a:pt x="47" y="-1"/>
                      </a:cubicBezTo>
                    </a:path>
                    <a:path w="32065" h="23037" stroke="0" extrusionOk="0">
                      <a:moveTo>
                        <a:pt x="32065" y="20332"/>
                      </a:moveTo>
                      <a:cubicBezTo>
                        <a:pt x="28862" y="22106"/>
                        <a:pt x="25261" y="23036"/>
                        <a:pt x="21600" y="23037"/>
                      </a:cubicBezTo>
                      <a:cubicBezTo>
                        <a:pt x="9670" y="23037"/>
                        <a:pt x="0" y="13366"/>
                        <a:pt x="0" y="1437"/>
                      </a:cubicBezTo>
                      <a:cubicBezTo>
                        <a:pt x="-1" y="957"/>
                        <a:pt x="15" y="478"/>
                        <a:pt x="47" y="-1"/>
                      </a:cubicBezTo>
                      <a:lnTo>
                        <a:pt x="21600" y="1437"/>
                      </a:lnTo>
                      <a:lnTo>
                        <a:pt x="32065" y="20332"/>
                      </a:lnTo>
                      <a:close/>
                    </a:path>
                  </a:pathLst>
                </a:custGeom>
                <a:solidFill>
                  <a:srgbClr val="E7EDED"/>
                </a:solidFill>
                <a:ln w="3175">
                  <a:solidFill>
                    <a:srgbClr val="6C8F93"/>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39" name="Arc 120">
                  <a:extLst>
                    <a:ext uri="{FF2B5EF4-FFF2-40B4-BE49-F238E27FC236}">
                      <a16:creationId xmlns:a16="http://schemas.microsoft.com/office/drawing/2014/main" id="{527D7650-441C-DA43-811D-0A676C436B5C}"/>
                    </a:ext>
                  </a:extLst>
                </p:cNvPr>
                <p:cNvSpPr>
                  <a:spLocks/>
                </p:cNvSpPr>
                <p:nvPr/>
              </p:nvSpPr>
              <p:spPr bwMode="auto">
                <a:xfrm>
                  <a:off x="1076" y="2211"/>
                  <a:ext cx="18" cy="13"/>
                </a:xfrm>
                <a:custGeom>
                  <a:avLst/>
                  <a:gdLst>
                    <a:gd name="T0" fmla="*/ 0 w 25836"/>
                    <a:gd name="T1" fmla="*/ 0 h 32090"/>
                    <a:gd name="T2" fmla="*/ 0 w 25836"/>
                    <a:gd name="T3" fmla="*/ 0 h 32090"/>
                    <a:gd name="T4" fmla="*/ 0 w 25836"/>
                    <a:gd name="T5" fmla="*/ 0 h 32090"/>
                    <a:gd name="T6" fmla="*/ 0 60000 65536"/>
                    <a:gd name="T7" fmla="*/ 0 60000 65536"/>
                    <a:gd name="T8" fmla="*/ 0 60000 65536"/>
                    <a:gd name="T9" fmla="*/ 0 w 25836"/>
                    <a:gd name="T10" fmla="*/ 0 h 32090"/>
                    <a:gd name="T11" fmla="*/ 25836 w 25836"/>
                    <a:gd name="T12" fmla="*/ 32090 h 32090"/>
                  </a:gdLst>
                  <a:ahLst/>
                  <a:cxnLst>
                    <a:cxn ang="T6">
                      <a:pos x="T0" y="T1"/>
                    </a:cxn>
                    <a:cxn ang="T7">
                      <a:pos x="T2" y="T3"/>
                    </a:cxn>
                    <a:cxn ang="T8">
                      <a:pos x="T4" y="T5"/>
                    </a:cxn>
                  </a:cxnLst>
                  <a:rect l="T9" t="T10" r="T11" b="T12"/>
                  <a:pathLst>
                    <a:path w="25836" h="32090" fill="none" extrusionOk="0">
                      <a:moveTo>
                        <a:pt x="0" y="419"/>
                      </a:moveTo>
                      <a:cubicBezTo>
                        <a:pt x="1394" y="140"/>
                        <a:pt x="2813" y="-1"/>
                        <a:pt x="4236" y="0"/>
                      </a:cubicBezTo>
                      <a:cubicBezTo>
                        <a:pt x="16165" y="0"/>
                        <a:pt x="25836" y="9670"/>
                        <a:pt x="25836" y="21600"/>
                      </a:cubicBezTo>
                      <a:cubicBezTo>
                        <a:pt x="25836" y="25270"/>
                        <a:pt x="24900" y="28881"/>
                        <a:pt x="23117" y="32089"/>
                      </a:cubicBezTo>
                    </a:path>
                    <a:path w="25836" h="32090" stroke="0" extrusionOk="0">
                      <a:moveTo>
                        <a:pt x="0" y="419"/>
                      </a:moveTo>
                      <a:cubicBezTo>
                        <a:pt x="1394" y="140"/>
                        <a:pt x="2813" y="-1"/>
                        <a:pt x="4236" y="0"/>
                      </a:cubicBezTo>
                      <a:cubicBezTo>
                        <a:pt x="16165" y="0"/>
                        <a:pt x="25836" y="9670"/>
                        <a:pt x="25836" y="21600"/>
                      </a:cubicBezTo>
                      <a:cubicBezTo>
                        <a:pt x="25836" y="25270"/>
                        <a:pt x="24900" y="28881"/>
                        <a:pt x="23117" y="32089"/>
                      </a:cubicBezTo>
                      <a:lnTo>
                        <a:pt x="4236" y="21600"/>
                      </a:lnTo>
                      <a:lnTo>
                        <a:pt x="0" y="41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40" name="Arc 121">
                  <a:extLst>
                    <a:ext uri="{FF2B5EF4-FFF2-40B4-BE49-F238E27FC236}">
                      <a16:creationId xmlns:a16="http://schemas.microsoft.com/office/drawing/2014/main" id="{D57E899A-E50F-1149-9374-05A6B92F5B28}"/>
                    </a:ext>
                  </a:extLst>
                </p:cNvPr>
                <p:cNvSpPr>
                  <a:spLocks/>
                </p:cNvSpPr>
                <p:nvPr/>
              </p:nvSpPr>
              <p:spPr bwMode="auto">
                <a:xfrm>
                  <a:off x="1076" y="2212"/>
                  <a:ext cx="17" cy="12"/>
                </a:xfrm>
                <a:custGeom>
                  <a:avLst/>
                  <a:gdLst>
                    <a:gd name="T0" fmla="*/ 0 w 25642"/>
                    <a:gd name="T1" fmla="*/ 0 h 32484"/>
                    <a:gd name="T2" fmla="*/ 0 w 25642"/>
                    <a:gd name="T3" fmla="*/ 0 h 32484"/>
                    <a:gd name="T4" fmla="*/ 0 w 25642"/>
                    <a:gd name="T5" fmla="*/ 0 h 32484"/>
                    <a:gd name="T6" fmla="*/ 0 60000 65536"/>
                    <a:gd name="T7" fmla="*/ 0 60000 65536"/>
                    <a:gd name="T8" fmla="*/ 0 60000 65536"/>
                    <a:gd name="T9" fmla="*/ 0 w 25642"/>
                    <a:gd name="T10" fmla="*/ 0 h 32484"/>
                    <a:gd name="T11" fmla="*/ 25642 w 25642"/>
                    <a:gd name="T12" fmla="*/ 32484 h 32484"/>
                  </a:gdLst>
                  <a:ahLst/>
                  <a:cxnLst>
                    <a:cxn ang="T6">
                      <a:pos x="T0" y="T1"/>
                    </a:cxn>
                    <a:cxn ang="T7">
                      <a:pos x="T2" y="T3"/>
                    </a:cxn>
                    <a:cxn ang="T8">
                      <a:pos x="T4" y="T5"/>
                    </a:cxn>
                  </a:cxnLst>
                  <a:rect l="T9" t="T10" r="T11" b="T12"/>
                  <a:pathLst>
                    <a:path w="25642" h="32484" fill="none" extrusionOk="0">
                      <a:moveTo>
                        <a:pt x="0" y="381"/>
                      </a:moveTo>
                      <a:cubicBezTo>
                        <a:pt x="1332" y="127"/>
                        <a:pt x="2685" y="-1"/>
                        <a:pt x="4042" y="0"/>
                      </a:cubicBezTo>
                      <a:cubicBezTo>
                        <a:pt x="15971" y="0"/>
                        <a:pt x="25642" y="9670"/>
                        <a:pt x="25642" y="21600"/>
                      </a:cubicBezTo>
                      <a:cubicBezTo>
                        <a:pt x="25642" y="25424"/>
                        <a:pt x="24626" y="29180"/>
                        <a:pt x="22699" y="32483"/>
                      </a:cubicBezTo>
                    </a:path>
                    <a:path w="25642" h="32484" stroke="0" extrusionOk="0">
                      <a:moveTo>
                        <a:pt x="0" y="381"/>
                      </a:moveTo>
                      <a:cubicBezTo>
                        <a:pt x="1332" y="127"/>
                        <a:pt x="2685" y="-1"/>
                        <a:pt x="4042" y="0"/>
                      </a:cubicBezTo>
                      <a:cubicBezTo>
                        <a:pt x="15971" y="0"/>
                        <a:pt x="25642" y="9670"/>
                        <a:pt x="25642" y="21600"/>
                      </a:cubicBezTo>
                      <a:cubicBezTo>
                        <a:pt x="25642" y="25424"/>
                        <a:pt x="24626" y="29180"/>
                        <a:pt x="22699" y="32483"/>
                      </a:cubicBezTo>
                      <a:lnTo>
                        <a:pt x="4042" y="21600"/>
                      </a:lnTo>
                      <a:lnTo>
                        <a:pt x="0" y="381"/>
                      </a:lnTo>
                      <a:close/>
                    </a:path>
                  </a:pathLst>
                </a:custGeom>
                <a:solidFill>
                  <a:srgbClr val="E7EDED"/>
                </a:solidFill>
                <a:ln w="3175">
                  <a:solidFill>
                    <a:srgbClr val="6C8F93"/>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41" name="Arc 122">
                  <a:extLst>
                    <a:ext uri="{FF2B5EF4-FFF2-40B4-BE49-F238E27FC236}">
                      <a16:creationId xmlns:a16="http://schemas.microsoft.com/office/drawing/2014/main" id="{B76AD823-98BA-ED42-9898-B2B486195181}"/>
                    </a:ext>
                  </a:extLst>
                </p:cNvPr>
                <p:cNvSpPr>
                  <a:spLocks/>
                </p:cNvSpPr>
                <p:nvPr/>
              </p:nvSpPr>
              <p:spPr bwMode="auto">
                <a:xfrm>
                  <a:off x="1082" y="2225"/>
                  <a:ext cx="16" cy="13"/>
                </a:xfrm>
                <a:custGeom>
                  <a:avLst/>
                  <a:gdLst>
                    <a:gd name="T0" fmla="*/ 0 w 21600"/>
                    <a:gd name="T1" fmla="*/ 0 h 28665"/>
                    <a:gd name="T2" fmla="*/ 0 w 21600"/>
                    <a:gd name="T3" fmla="*/ 0 h 28665"/>
                    <a:gd name="T4" fmla="*/ 0 w 21600"/>
                    <a:gd name="T5" fmla="*/ 0 h 28665"/>
                    <a:gd name="T6" fmla="*/ 0 60000 65536"/>
                    <a:gd name="T7" fmla="*/ 0 60000 65536"/>
                    <a:gd name="T8" fmla="*/ 0 60000 65536"/>
                    <a:gd name="T9" fmla="*/ 0 w 21600"/>
                    <a:gd name="T10" fmla="*/ 0 h 28665"/>
                    <a:gd name="T11" fmla="*/ 21600 w 21600"/>
                    <a:gd name="T12" fmla="*/ 28665 h 28665"/>
                  </a:gdLst>
                  <a:ahLst/>
                  <a:cxnLst>
                    <a:cxn ang="T6">
                      <a:pos x="T0" y="T1"/>
                    </a:cxn>
                    <a:cxn ang="T7">
                      <a:pos x="T2" y="T3"/>
                    </a:cxn>
                    <a:cxn ang="T8">
                      <a:pos x="T4" y="T5"/>
                    </a:cxn>
                  </a:cxnLst>
                  <a:rect l="T9" t="T10" r="T11" b="T12"/>
                  <a:pathLst>
                    <a:path w="21600" h="28665" fill="none" extrusionOk="0">
                      <a:moveTo>
                        <a:pt x="13298" y="-1"/>
                      </a:moveTo>
                      <a:cubicBezTo>
                        <a:pt x="18537" y="4093"/>
                        <a:pt x="21600" y="10371"/>
                        <a:pt x="21600" y="17021"/>
                      </a:cubicBezTo>
                      <a:cubicBezTo>
                        <a:pt x="21600" y="21148"/>
                        <a:pt x="20417" y="25188"/>
                        <a:pt x="18192" y="28664"/>
                      </a:cubicBezTo>
                    </a:path>
                    <a:path w="21600" h="28665" stroke="0" extrusionOk="0">
                      <a:moveTo>
                        <a:pt x="13298" y="-1"/>
                      </a:moveTo>
                      <a:cubicBezTo>
                        <a:pt x="18537" y="4093"/>
                        <a:pt x="21600" y="10371"/>
                        <a:pt x="21600" y="17021"/>
                      </a:cubicBezTo>
                      <a:cubicBezTo>
                        <a:pt x="21600" y="21148"/>
                        <a:pt x="20417" y="25188"/>
                        <a:pt x="18192" y="28664"/>
                      </a:cubicBezTo>
                      <a:lnTo>
                        <a:pt x="0" y="17021"/>
                      </a:lnTo>
                      <a:lnTo>
                        <a:pt x="13298"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42" name="Arc 123">
                  <a:extLst>
                    <a:ext uri="{FF2B5EF4-FFF2-40B4-BE49-F238E27FC236}">
                      <a16:creationId xmlns:a16="http://schemas.microsoft.com/office/drawing/2014/main" id="{ED349BC2-3CBF-0143-A7F1-3B3940F57866}"/>
                    </a:ext>
                  </a:extLst>
                </p:cNvPr>
                <p:cNvSpPr>
                  <a:spLocks/>
                </p:cNvSpPr>
                <p:nvPr/>
              </p:nvSpPr>
              <p:spPr bwMode="auto">
                <a:xfrm>
                  <a:off x="1082" y="2226"/>
                  <a:ext cx="15" cy="12"/>
                </a:xfrm>
                <a:custGeom>
                  <a:avLst/>
                  <a:gdLst>
                    <a:gd name="T0" fmla="*/ 0 w 21600"/>
                    <a:gd name="T1" fmla="*/ 0 h 29262"/>
                    <a:gd name="T2" fmla="*/ 0 w 21600"/>
                    <a:gd name="T3" fmla="*/ 0 h 29262"/>
                    <a:gd name="T4" fmla="*/ 0 w 21600"/>
                    <a:gd name="T5" fmla="*/ 0 h 29262"/>
                    <a:gd name="T6" fmla="*/ 0 60000 65536"/>
                    <a:gd name="T7" fmla="*/ 0 60000 65536"/>
                    <a:gd name="T8" fmla="*/ 0 60000 65536"/>
                    <a:gd name="T9" fmla="*/ 0 w 21600"/>
                    <a:gd name="T10" fmla="*/ 0 h 29262"/>
                    <a:gd name="T11" fmla="*/ 21600 w 21600"/>
                    <a:gd name="T12" fmla="*/ 29262 h 29262"/>
                  </a:gdLst>
                  <a:ahLst/>
                  <a:cxnLst>
                    <a:cxn ang="T6">
                      <a:pos x="T0" y="T1"/>
                    </a:cxn>
                    <a:cxn ang="T7">
                      <a:pos x="T2" y="T3"/>
                    </a:cxn>
                    <a:cxn ang="T8">
                      <a:pos x="T4" y="T5"/>
                    </a:cxn>
                  </a:cxnLst>
                  <a:rect l="T9" t="T10" r="T11" b="T12"/>
                  <a:pathLst>
                    <a:path w="21600" h="29262" fill="none" extrusionOk="0">
                      <a:moveTo>
                        <a:pt x="12959" y="-1"/>
                      </a:moveTo>
                      <a:cubicBezTo>
                        <a:pt x="18399" y="4079"/>
                        <a:pt x="21600" y="10481"/>
                        <a:pt x="21600" y="17280"/>
                      </a:cubicBezTo>
                      <a:cubicBezTo>
                        <a:pt x="21600" y="21544"/>
                        <a:pt x="20337" y="25713"/>
                        <a:pt x="17971" y="29261"/>
                      </a:cubicBezTo>
                    </a:path>
                    <a:path w="21600" h="29262" stroke="0" extrusionOk="0">
                      <a:moveTo>
                        <a:pt x="12959" y="-1"/>
                      </a:moveTo>
                      <a:cubicBezTo>
                        <a:pt x="18399" y="4079"/>
                        <a:pt x="21600" y="10481"/>
                        <a:pt x="21600" y="17280"/>
                      </a:cubicBezTo>
                      <a:cubicBezTo>
                        <a:pt x="21600" y="21544"/>
                        <a:pt x="20337" y="25713"/>
                        <a:pt x="17971" y="29261"/>
                      </a:cubicBezTo>
                      <a:lnTo>
                        <a:pt x="0" y="17280"/>
                      </a:lnTo>
                      <a:lnTo>
                        <a:pt x="12959" y="-1"/>
                      </a:lnTo>
                      <a:close/>
                    </a:path>
                  </a:pathLst>
                </a:custGeom>
                <a:solidFill>
                  <a:srgbClr val="E7EDED"/>
                </a:solidFill>
                <a:ln w="3175">
                  <a:solidFill>
                    <a:srgbClr val="6C8F93"/>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43" name="Arc 124">
                  <a:extLst>
                    <a:ext uri="{FF2B5EF4-FFF2-40B4-BE49-F238E27FC236}">
                      <a16:creationId xmlns:a16="http://schemas.microsoft.com/office/drawing/2014/main" id="{84271200-9C42-7045-BDE3-216C1F9D2F5D}"/>
                    </a:ext>
                  </a:extLst>
                </p:cNvPr>
                <p:cNvSpPr>
                  <a:spLocks/>
                </p:cNvSpPr>
                <p:nvPr/>
              </p:nvSpPr>
              <p:spPr bwMode="auto">
                <a:xfrm>
                  <a:off x="1076" y="2237"/>
                  <a:ext cx="20" cy="20"/>
                </a:xfrm>
                <a:custGeom>
                  <a:avLst/>
                  <a:gdLst>
                    <a:gd name="T0" fmla="*/ 0 w 28696"/>
                    <a:gd name="T1" fmla="*/ 0 h 28431"/>
                    <a:gd name="T2" fmla="*/ 0 w 28696"/>
                    <a:gd name="T3" fmla="*/ 0 h 28431"/>
                    <a:gd name="T4" fmla="*/ 0 w 28696"/>
                    <a:gd name="T5" fmla="*/ 0 h 28431"/>
                    <a:gd name="T6" fmla="*/ 0 60000 65536"/>
                    <a:gd name="T7" fmla="*/ 0 60000 65536"/>
                    <a:gd name="T8" fmla="*/ 0 60000 65536"/>
                    <a:gd name="T9" fmla="*/ 0 w 28696"/>
                    <a:gd name="T10" fmla="*/ 0 h 28431"/>
                    <a:gd name="T11" fmla="*/ 28696 w 28696"/>
                    <a:gd name="T12" fmla="*/ 28431 h 28431"/>
                  </a:gdLst>
                  <a:ahLst/>
                  <a:cxnLst>
                    <a:cxn ang="T6">
                      <a:pos x="T0" y="T1"/>
                    </a:cxn>
                    <a:cxn ang="T7">
                      <a:pos x="T2" y="T3"/>
                    </a:cxn>
                    <a:cxn ang="T8">
                      <a:pos x="T4" y="T5"/>
                    </a:cxn>
                  </a:cxnLst>
                  <a:rect l="T9" t="T10" r="T11" b="T12"/>
                  <a:pathLst>
                    <a:path w="28696" h="28431" fill="none" extrusionOk="0">
                      <a:moveTo>
                        <a:pt x="27587" y="0"/>
                      </a:moveTo>
                      <a:cubicBezTo>
                        <a:pt x="28321" y="2202"/>
                        <a:pt x="28696" y="4509"/>
                        <a:pt x="28696" y="6831"/>
                      </a:cubicBezTo>
                      <a:cubicBezTo>
                        <a:pt x="28696" y="18760"/>
                        <a:pt x="19025" y="28431"/>
                        <a:pt x="7096" y="28431"/>
                      </a:cubicBezTo>
                      <a:cubicBezTo>
                        <a:pt x="4680" y="28431"/>
                        <a:pt x="2281" y="28025"/>
                        <a:pt x="-1" y="27232"/>
                      </a:cubicBezTo>
                    </a:path>
                    <a:path w="28696" h="28431" stroke="0" extrusionOk="0">
                      <a:moveTo>
                        <a:pt x="27587" y="0"/>
                      </a:moveTo>
                      <a:cubicBezTo>
                        <a:pt x="28321" y="2202"/>
                        <a:pt x="28696" y="4509"/>
                        <a:pt x="28696" y="6831"/>
                      </a:cubicBezTo>
                      <a:cubicBezTo>
                        <a:pt x="28696" y="18760"/>
                        <a:pt x="19025" y="28431"/>
                        <a:pt x="7096" y="28431"/>
                      </a:cubicBezTo>
                      <a:cubicBezTo>
                        <a:pt x="4680" y="28431"/>
                        <a:pt x="2281" y="28025"/>
                        <a:pt x="-1" y="27232"/>
                      </a:cubicBezTo>
                      <a:lnTo>
                        <a:pt x="7096" y="6831"/>
                      </a:lnTo>
                      <a:lnTo>
                        <a:pt x="27587" y="0"/>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44" name="Arc 125">
                  <a:extLst>
                    <a:ext uri="{FF2B5EF4-FFF2-40B4-BE49-F238E27FC236}">
                      <a16:creationId xmlns:a16="http://schemas.microsoft.com/office/drawing/2014/main" id="{864A69D5-3829-9147-953F-70C8F4EEA6BE}"/>
                    </a:ext>
                  </a:extLst>
                </p:cNvPr>
                <p:cNvSpPr>
                  <a:spLocks/>
                </p:cNvSpPr>
                <p:nvPr/>
              </p:nvSpPr>
              <p:spPr bwMode="auto">
                <a:xfrm>
                  <a:off x="1076" y="2238"/>
                  <a:ext cx="19" cy="18"/>
                </a:xfrm>
                <a:custGeom>
                  <a:avLst/>
                  <a:gdLst>
                    <a:gd name="T0" fmla="*/ 0 w 28696"/>
                    <a:gd name="T1" fmla="*/ 0 h 28431"/>
                    <a:gd name="T2" fmla="*/ 0 w 28696"/>
                    <a:gd name="T3" fmla="*/ 0 h 28431"/>
                    <a:gd name="T4" fmla="*/ 0 w 28696"/>
                    <a:gd name="T5" fmla="*/ 0 h 28431"/>
                    <a:gd name="T6" fmla="*/ 0 60000 65536"/>
                    <a:gd name="T7" fmla="*/ 0 60000 65536"/>
                    <a:gd name="T8" fmla="*/ 0 60000 65536"/>
                    <a:gd name="T9" fmla="*/ 0 w 28696"/>
                    <a:gd name="T10" fmla="*/ 0 h 28431"/>
                    <a:gd name="T11" fmla="*/ 28696 w 28696"/>
                    <a:gd name="T12" fmla="*/ 28431 h 28431"/>
                  </a:gdLst>
                  <a:ahLst/>
                  <a:cxnLst>
                    <a:cxn ang="T6">
                      <a:pos x="T0" y="T1"/>
                    </a:cxn>
                    <a:cxn ang="T7">
                      <a:pos x="T2" y="T3"/>
                    </a:cxn>
                    <a:cxn ang="T8">
                      <a:pos x="T4" y="T5"/>
                    </a:cxn>
                  </a:cxnLst>
                  <a:rect l="T9" t="T10" r="T11" b="T12"/>
                  <a:pathLst>
                    <a:path w="28696" h="28431" fill="none" extrusionOk="0">
                      <a:moveTo>
                        <a:pt x="27587" y="0"/>
                      </a:moveTo>
                      <a:cubicBezTo>
                        <a:pt x="28321" y="2202"/>
                        <a:pt x="28696" y="4509"/>
                        <a:pt x="28696" y="6831"/>
                      </a:cubicBezTo>
                      <a:cubicBezTo>
                        <a:pt x="28696" y="18760"/>
                        <a:pt x="19025" y="28431"/>
                        <a:pt x="7096" y="28431"/>
                      </a:cubicBezTo>
                      <a:cubicBezTo>
                        <a:pt x="4680" y="28431"/>
                        <a:pt x="2281" y="28025"/>
                        <a:pt x="-1" y="27232"/>
                      </a:cubicBezTo>
                    </a:path>
                    <a:path w="28696" h="28431" stroke="0" extrusionOk="0">
                      <a:moveTo>
                        <a:pt x="27587" y="0"/>
                      </a:moveTo>
                      <a:cubicBezTo>
                        <a:pt x="28321" y="2202"/>
                        <a:pt x="28696" y="4509"/>
                        <a:pt x="28696" y="6831"/>
                      </a:cubicBezTo>
                      <a:cubicBezTo>
                        <a:pt x="28696" y="18760"/>
                        <a:pt x="19025" y="28431"/>
                        <a:pt x="7096" y="28431"/>
                      </a:cubicBezTo>
                      <a:cubicBezTo>
                        <a:pt x="4680" y="28431"/>
                        <a:pt x="2281" y="28025"/>
                        <a:pt x="-1" y="27232"/>
                      </a:cubicBezTo>
                      <a:lnTo>
                        <a:pt x="7096" y="6831"/>
                      </a:lnTo>
                      <a:lnTo>
                        <a:pt x="27587" y="0"/>
                      </a:lnTo>
                      <a:close/>
                    </a:path>
                  </a:pathLst>
                </a:custGeom>
                <a:solidFill>
                  <a:srgbClr val="E7EDED"/>
                </a:solidFill>
                <a:ln w="3175">
                  <a:solidFill>
                    <a:srgbClr val="6C8F93"/>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45" name="Arc 126">
                  <a:extLst>
                    <a:ext uri="{FF2B5EF4-FFF2-40B4-BE49-F238E27FC236}">
                      <a16:creationId xmlns:a16="http://schemas.microsoft.com/office/drawing/2014/main" id="{1E9BAA41-7586-BB4A-9B54-7BF1F1345144}"/>
                    </a:ext>
                  </a:extLst>
                </p:cNvPr>
                <p:cNvSpPr>
                  <a:spLocks/>
                </p:cNvSpPr>
                <p:nvPr/>
              </p:nvSpPr>
              <p:spPr bwMode="auto">
                <a:xfrm>
                  <a:off x="1005" y="2225"/>
                  <a:ext cx="10" cy="17"/>
                </a:xfrm>
                <a:custGeom>
                  <a:avLst/>
                  <a:gdLst>
                    <a:gd name="T0" fmla="*/ 0 w 21600"/>
                    <a:gd name="T1" fmla="*/ 0 h 41281"/>
                    <a:gd name="T2" fmla="*/ 0 w 21600"/>
                    <a:gd name="T3" fmla="*/ 0 h 41281"/>
                    <a:gd name="T4" fmla="*/ 0 w 21600"/>
                    <a:gd name="T5" fmla="*/ 0 h 41281"/>
                    <a:gd name="T6" fmla="*/ 0 60000 65536"/>
                    <a:gd name="T7" fmla="*/ 0 60000 65536"/>
                    <a:gd name="T8" fmla="*/ 0 60000 65536"/>
                    <a:gd name="T9" fmla="*/ 0 w 21600"/>
                    <a:gd name="T10" fmla="*/ 0 h 41281"/>
                    <a:gd name="T11" fmla="*/ 21600 w 21600"/>
                    <a:gd name="T12" fmla="*/ 41281 h 41281"/>
                  </a:gdLst>
                  <a:ahLst/>
                  <a:cxnLst>
                    <a:cxn ang="T6">
                      <a:pos x="T0" y="T1"/>
                    </a:cxn>
                    <a:cxn ang="T7">
                      <a:pos x="T2" y="T3"/>
                    </a:cxn>
                    <a:cxn ang="T8">
                      <a:pos x="T4" y="T5"/>
                    </a:cxn>
                  </a:cxnLst>
                  <a:rect l="T9" t="T10" r="T11" b="T12"/>
                  <a:pathLst>
                    <a:path w="21600" h="41281" fill="none" extrusionOk="0">
                      <a:moveTo>
                        <a:pt x="12736" y="41280"/>
                      </a:moveTo>
                      <a:cubicBezTo>
                        <a:pt x="4984" y="37792"/>
                        <a:pt x="0" y="30082"/>
                        <a:pt x="0" y="21583"/>
                      </a:cubicBezTo>
                      <a:cubicBezTo>
                        <a:pt x="-1" y="9982"/>
                        <a:pt x="9163" y="453"/>
                        <a:pt x="20754" y="-1"/>
                      </a:cubicBezTo>
                    </a:path>
                    <a:path w="21600" h="41281" stroke="0" extrusionOk="0">
                      <a:moveTo>
                        <a:pt x="12736" y="41280"/>
                      </a:moveTo>
                      <a:cubicBezTo>
                        <a:pt x="4984" y="37792"/>
                        <a:pt x="0" y="30082"/>
                        <a:pt x="0" y="21583"/>
                      </a:cubicBezTo>
                      <a:cubicBezTo>
                        <a:pt x="-1" y="9982"/>
                        <a:pt x="9163" y="453"/>
                        <a:pt x="20754" y="-1"/>
                      </a:cubicBezTo>
                      <a:lnTo>
                        <a:pt x="21600" y="21583"/>
                      </a:lnTo>
                      <a:lnTo>
                        <a:pt x="12736" y="41280"/>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46" name="Arc 127">
                  <a:extLst>
                    <a:ext uri="{FF2B5EF4-FFF2-40B4-BE49-F238E27FC236}">
                      <a16:creationId xmlns:a16="http://schemas.microsoft.com/office/drawing/2014/main" id="{0F9AA4BE-DBE5-F343-8DBD-E377917D7F1F}"/>
                    </a:ext>
                  </a:extLst>
                </p:cNvPr>
                <p:cNvSpPr>
                  <a:spLocks/>
                </p:cNvSpPr>
                <p:nvPr/>
              </p:nvSpPr>
              <p:spPr bwMode="auto">
                <a:xfrm>
                  <a:off x="1006" y="2226"/>
                  <a:ext cx="9" cy="15"/>
                </a:xfrm>
                <a:custGeom>
                  <a:avLst/>
                  <a:gdLst>
                    <a:gd name="T0" fmla="*/ 0 w 21600"/>
                    <a:gd name="T1" fmla="*/ 0 h 41322"/>
                    <a:gd name="T2" fmla="*/ 0 w 21600"/>
                    <a:gd name="T3" fmla="*/ 0 h 41322"/>
                    <a:gd name="T4" fmla="*/ 0 w 21600"/>
                    <a:gd name="T5" fmla="*/ 0 h 41322"/>
                    <a:gd name="T6" fmla="*/ 0 60000 65536"/>
                    <a:gd name="T7" fmla="*/ 0 60000 65536"/>
                    <a:gd name="T8" fmla="*/ 0 60000 65536"/>
                    <a:gd name="T9" fmla="*/ 0 w 21600"/>
                    <a:gd name="T10" fmla="*/ 0 h 41322"/>
                    <a:gd name="T11" fmla="*/ 21600 w 21600"/>
                    <a:gd name="T12" fmla="*/ 41322 h 41322"/>
                  </a:gdLst>
                  <a:ahLst/>
                  <a:cxnLst>
                    <a:cxn ang="T6">
                      <a:pos x="T0" y="T1"/>
                    </a:cxn>
                    <a:cxn ang="T7">
                      <a:pos x="T2" y="T3"/>
                    </a:cxn>
                    <a:cxn ang="T8">
                      <a:pos x="T4" y="T5"/>
                    </a:cxn>
                  </a:cxnLst>
                  <a:rect l="T9" t="T10" r="T11" b="T12"/>
                  <a:pathLst>
                    <a:path w="21600" h="41322" fill="none" extrusionOk="0">
                      <a:moveTo>
                        <a:pt x="12826" y="41322"/>
                      </a:moveTo>
                      <a:cubicBezTo>
                        <a:pt x="5026" y="37855"/>
                        <a:pt x="0" y="30119"/>
                        <a:pt x="0" y="21584"/>
                      </a:cubicBezTo>
                      <a:cubicBezTo>
                        <a:pt x="-1" y="9979"/>
                        <a:pt x="9169" y="448"/>
                        <a:pt x="20766" y="0"/>
                      </a:cubicBezTo>
                    </a:path>
                    <a:path w="21600" h="41322" stroke="0" extrusionOk="0">
                      <a:moveTo>
                        <a:pt x="12826" y="41322"/>
                      </a:moveTo>
                      <a:cubicBezTo>
                        <a:pt x="5026" y="37855"/>
                        <a:pt x="0" y="30119"/>
                        <a:pt x="0" y="21584"/>
                      </a:cubicBezTo>
                      <a:cubicBezTo>
                        <a:pt x="-1" y="9979"/>
                        <a:pt x="9169" y="448"/>
                        <a:pt x="20766" y="0"/>
                      </a:cubicBezTo>
                      <a:lnTo>
                        <a:pt x="21600" y="21584"/>
                      </a:lnTo>
                      <a:lnTo>
                        <a:pt x="12826" y="41322"/>
                      </a:lnTo>
                      <a:close/>
                    </a:path>
                  </a:pathLst>
                </a:custGeom>
                <a:solidFill>
                  <a:srgbClr val="E7EDED"/>
                </a:solidFill>
                <a:ln w="3175">
                  <a:solidFill>
                    <a:srgbClr val="6C8F93"/>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47" name="Arc 128">
                  <a:extLst>
                    <a:ext uri="{FF2B5EF4-FFF2-40B4-BE49-F238E27FC236}">
                      <a16:creationId xmlns:a16="http://schemas.microsoft.com/office/drawing/2014/main" id="{D310CD6D-41D8-F14A-9A2B-030C067864E2}"/>
                    </a:ext>
                  </a:extLst>
                </p:cNvPr>
                <p:cNvSpPr>
                  <a:spLocks/>
                </p:cNvSpPr>
                <p:nvPr/>
              </p:nvSpPr>
              <p:spPr bwMode="auto">
                <a:xfrm>
                  <a:off x="1034" y="2249"/>
                  <a:ext cx="43" cy="12"/>
                </a:xfrm>
                <a:custGeom>
                  <a:avLst/>
                  <a:gdLst>
                    <a:gd name="T0" fmla="*/ 0 w 39157"/>
                    <a:gd name="T1" fmla="*/ 0 h 21600"/>
                    <a:gd name="T2" fmla="*/ 0 w 39157"/>
                    <a:gd name="T3" fmla="*/ 0 h 21600"/>
                    <a:gd name="T4" fmla="*/ 0 w 39157"/>
                    <a:gd name="T5" fmla="*/ 0 h 21600"/>
                    <a:gd name="T6" fmla="*/ 0 60000 65536"/>
                    <a:gd name="T7" fmla="*/ 0 60000 65536"/>
                    <a:gd name="T8" fmla="*/ 0 60000 65536"/>
                    <a:gd name="T9" fmla="*/ 0 w 39157"/>
                    <a:gd name="T10" fmla="*/ 0 h 21600"/>
                    <a:gd name="T11" fmla="*/ 39157 w 39157"/>
                    <a:gd name="T12" fmla="*/ 21600 h 21600"/>
                  </a:gdLst>
                  <a:ahLst/>
                  <a:cxnLst>
                    <a:cxn ang="T6">
                      <a:pos x="T0" y="T1"/>
                    </a:cxn>
                    <a:cxn ang="T7">
                      <a:pos x="T2" y="T3"/>
                    </a:cxn>
                    <a:cxn ang="T8">
                      <a:pos x="T4" y="T5"/>
                    </a:cxn>
                  </a:cxnLst>
                  <a:rect l="T9" t="T10" r="T11" b="T12"/>
                  <a:pathLst>
                    <a:path w="39157" h="21600" fill="none" extrusionOk="0">
                      <a:moveTo>
                        <a:pt x="39156" y="12211"/>
                      </a:moveTo>
                      <a:cubicBezTo>
                        <a:pt x="35129" y="18087"/>
                        <a:pt x="28463" y="21599"/>
                        <a:pt x="21340" y="21600"/>
                      </a:cubicBezTo>
                      <a:cubicBezTo>
                        <a:pt x="10701" y="21600"/>
                        <a:pt x="1646" y="13853"/>
                        <a:pt x="0" y="3342"/>
                      </a:cubicBezTo>
                    </a:path>
                    <a:path w="39157" h="21600" stroke="0" extrusionOk="0">
                      <a:moveTo>
                        <a:pt x="39156" y="12211"/>
                      </a:moveTo>
                      <a:cubicBezTo>
                        <a:pt x="35129" y="18087"/>
                        <a:pt x="28463" y="21599"/>
                        <a:pt x="21340" y="21600"/>
                      </a:cubicBezTo>
                      <a:cubicBezTo>
                        <a:pt x="10701" y="21600"/>
                        <a:pt x="1646" y="13853"/>
                        <a:pt x="0" y="3342"/>
                      </a:cubicBezTo>
                      <a:lnTo>
                        <a:pt x="21340" y="0"/>
                      </a:lnTo>
                      <a:lnTo>
                        <a:pt x="39156" y="1221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48" name="Arc 129">
                  <a:extLst>
                    <a:ext uri="{FF2B5EF4-FFF2-40B4-BE49-F238E27FC236}">
                      <a16:creationId xmlns:a16="http://schemas.microsoft.com/office/drawing/2014/main" id="{058694A2-F4EE-6C42-9EC4-131593F5FCC8}"/>
                    </a:ext>
                  </a:extLst>
                </p:cNvPr>
                <p:cNvSpPr>
                  <a:spLocks/>
                </p:cNvSpPr>
                <p:nvPr/>
              </p:nvSpPr>
              <p:spPr bwMode="auto">
                <a:xfrm>
                  <a:off x="1035" y="2249"/>
                  <a:ext cx="40" cy="11"/>
                </a:xfrm>
                <a:custGeom>
                  <a:avLst/>
                  <a:gdLst>
                    <a:gd name="T0" fmla="*/ 0 w 38879"/>
                    <a:gd name="T1" fmla="*/ 0 h 21600"/>
                    <a:gd name="T2" fmla="*/ 0 w 38879"/>
                    <a:gd name="T3" fmla="*/ 0 h 21600"/>
                    <a:gd name="T4" fmla="*/ 0 w 38879"/>
                    <a:gd name="T5" fmla="*/ 0 h 21600"/>
                    <a:gd name="T6" fmla="*/ 0 60000 65536"/>
                    <a:gd name="T7" fmla="*/ 0 60000 65536"/>
                    <a:gd name="T8" fmla="*/ 0 60000 65536"/>
                    <a:gd name="T9" fmla="*/ 0 w 38879"/>
                    <a:gd name="T10" fmla="*/ 0 h 21600"/>
                    <a:gd name="T11" fmla="*/ 38879 w 38879"/>
                    <a:gd name="T12" fmla="*/ 21600 h 21600"/>
                  </a:gdLst>
                  <a:ahLst/>
                  <a:cxnLst>
                    <a:cxn ang="T6">
                      <a:pos x="T0" y="T1"/>
                    </a:cxn>
                    <a:cxn ang="T7">
                      <a:pos x="T2" y="T3"/>
                    </a:cxn>
                    <a:cxn ang="T8">
                      <a:pos x="T4" y="T5"/>
                    </a:cxn>
                  </a:cxnLst>
                  <a:rect l="T9" t="T10" r="T11" b="T12"/>
                  <a:pathLst>
                    <a:path w="38879" h="21600" fill="none" extrusionOk="0">
                      <a:moveTo>
                        <a:pt x="38878" y="12573"/>
                      </a:moveTo>
                      <a:cubicBezTo>
                        <a:pt x="34822" y="18239"/>
                        <a:pt x="28283" y="21599"/>
                        <a:pt x="21316" y="21600"/>
                      </a:cubicBezTo>
                      <a:cubicBezTo>
                        <a:pt x="10732" y="21600"/>
                        <a:pt x="1708" y="13932"/>
                        <a:pt x="-1" y="3488"/>
                      </a:cubicBezTo>
                    </a:path>
                    <a:path w="38879" h="21600" stroke="0" extrusionOk="0">
                      <a:moveTo>
                        <a:pt x="38878" y="12573"/>
                      </a:moveTo>
                      <a:cubicBezTo>
                        <a:pt x="34822" y="18239"/>
                        <a:pt x="28283" y="21599"/>
                        <a:pt x="21316" y="21600"/>
                      </a:cubicBezTo>
                      <a:cubicBezTo>
                        <a:pt x="10732" y="21600"/>
                        <a:pt x="1708" y="13932"/>
                        <a:pt x="-1" y="3488"/>
                      </a:cubicBezTo>
                      <a:lnTo>
                        <a:pt x="21316" y="0"/>
                      </a:lnTo>
                      <a:lnTo>
                        <a:pt x="38878" y="12573"/>
                      </a:lnTo>
                      <a:close/>
                    </a:path>
                  </a:pathLst>
                </a:custGeom>
                <a:solidFill>
                  <a:srgbClr val="E7EDED"/>
                </a:solidFill>
                <a:ln w="3175">
                  <a:solidFill>
                    <a:srgbClr val="6C8F93"/>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grpSp>
        </p:grpSp>
        <p:grpSp>
          <p:nvGrpSpPr>
            <p:cNvPr id="382" name="Group 130">
              <a:extLst>
                <a:ext uri="{FF2B5EF4-FFF2-40B4-BE49-F238E27FC236}">
                  <a16:creationId xmlns:a16="http://schemas.microsoft.com/office/drawing/2014/main" id="{3C2FE74A-46C6-B442-822A-ACF9CC3CF084}"/>
                </a:ext>
              </a:extLst>
            </p:cNvPr>
            <p:cNvGrpSpPr>
              <a:grpSpLocks/>
            </p:cNvGrpSpPr>
            <p:nvPr/>
          </p:nvGrpSpPr>
          <p:grpSpPr bwMode="auto">
            <a:xfrm>
              <a:off x="1523" y="332"/>
              <a:ext cx="170" cy="169"/>
              <a:chOff x="775" y="1966"/>
              <a:chExt cx="170" cy="169"/>
            </a:xfrm>
          </p:grpSpPr>
          <p:sp>
            <p:nvSpPr>
              <p:cNvPr id="411" name="Freeform 131">
                <a:extLst>
                  <a:ext uri="{FF2B5EF4-FFF2-40B4-BE49-F238E27FC236}">
                    <a16:creationId xmlns:a16="http://schemas.microsoft.com/office/drawing/2014/main" id="{74BE3880-3F13-4B43-AF1D-F581FBCF2798}"/>
                  </a:ext>
                </a:extLst>
              </p:cNvPr>
              <p:cNvSpPr>
                <a:spLocks/>
              </p:cNvSpPr>
              <p:nvPr/>
            </p:nvSpPr>
            <p:spPr bwMode="auto">
              <a:xfrm>
                <a:off x="799" y="2068"/>
                <a:ext cx="146" cy="18"/>
              </a:xfrm>
              <a:custGeom>
                <a:avLst/>
                <a:gdLst>
                  <a:gd name="T0" fmla="*/ 0 w 581"/>
                  <a:gd name="T1" fmla="*/ 0 h 72"/>
                  <a:gd name="T2" fmla="*/ 0 w 581"/>
                  <a:gd name="T3" fmla="*/ 0 h 72"/>
                  <a:gd name="T4" fmla="*/ 0 w 581"/>
                  <a:gd name="T5" fmla="*/ 0 h 72"/>
                  <a:gd name="T6" fmla="*/ 0 w 581"/>
                  <a:gd name="T7" fmla="*/ 0 h 72"/>
                  <a:gd name="T8" fmla="*/ 0 w 581"/>
                  <a:gd name="T9" fmla="*/ 0 h 72"/>
                  <a:gd name="T10" fmla="*/ 0 60000 65536"/>
                  <a:gd name="T11" fmla="*/ 0 60000 65536"/>
                  <a:gd name="T12" fmla="*/ 0 60000 65536"/>
                  <a:gd name="T13" fmla="*/ 0 60000 65536"/>
                  <a:gd name="T14" fmla="*/ 0 60000 65536"/>
                  <a:gd name="T15" fmla="*/ 0 w 581"/>
                  <a:gd name="T16" fmla="*/ 0 h 72"/>
                  <a:gd name="T17" fmla="*/ 581 w 581"/>
                  <a:gd name="T18" fmla="*/ 72 h 72"/>
                </a:gdLst>
                <a:ahLst/>
                <a:cxnLst>
                  <a:cxn ang="T10">
                    <a:pos x="T0" y="T1"/>
                  </a:cxn>
                  <a:cxn ang="T11">
                    <a:pos x="T2" y="T3"/>
                  </a:cxn>
                  <a:cxn ang="T12">
                    <a:pos x="T4" y="T5"/>
                  </a:cxn>
                  <a:cxn ang="T13">
                    <a:pos x="T6" y="T7"/>
                  </a:cxn>
                  <a:cxn ang="T14">
                    <a:pos x="T8" y="T9"/>
                  </a:cxn>
                </a:cxnLst>
                <a:rect l="T15" t="T16" r="T17" b="T18"/>
                <a:pathLst>
                  <a:path w="581" h="72">
                    <a:moveTo>
                      <a:pt x="0" y="72"/>
                    </a:moveTo>
                    <a:lnTo>
                      <a:pt x="72" y="0"/>
                    </a:lnTo>
                    <a:lnTo>
                      <a:pt x="581" y="0"/>
                    </a:lnTo>
                    <a:lnTo>
                      <a:pt x="516" y="72"/>
                    </a:lnTo>
                    <a:lnTo>
                      <a:pt x="0" y="72"/>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12" name="Freeform 132">
                <a:extLst>
                  <a:ext uri="{FF2B5EF4-FFF2-40B4-BE49-F238E27FC236}">
                    <a16:creationId xmlns:a16="http://schemas.microsoft.com/office/drawing/2014/main" id="{83A2653E-C99F-AE46-A307-D628D834BC5C}"/>
                  </a:ext>
                </a:extLst>
              </p:cNvPr>
              <p:cNvSpPr>
                <a:spLocks/>
              </p:cNvSpPr>
              <p:nvPr/>
            </p:nvSpPr>
            <p:spPr bwMode="auto">
              <a:xfrm>
                <a:off x="799" y="2068"/>
                <a:ext cx="146" cy="18"/>
              </a:xfrm>
              <a:custGeom>
                <a:avLst/>
                <a:gdLst>
                  <a:gd name="T0" fmla="*/ 0 w 581"/>
                  <a:gd name="T1" fmla="*/ 0 h 72"/>
                  <a:gd name="T2" fmla="*/ 0 w 581"/>
                  <a:gd name="T3" fmla="*/ 0 h 72"/>
                  <a:gd name="T4" fmla="*/ 0 w 581"/>
                  <a:gd name="T5" fmla="*/ 0 h 72"/>
                  <a:gd name="T6" fmla="*/ 0 w 581"/>
                  <a:gd name="T7" fmla="*/ 0 h 72"/>
                  <a:gd name="T8" fmla="*/ 0 w 581"/>
                  <a:gd name="T9" fmla="*/ 0 h 72"/>
                  <a:gd name="T10" fmla="*/ 0 60000 65536"/>
                  <a:gd name="T11" fmla="*/ 0 60000 65536"/>
                  <a:gd name="T12" fmla="*/ 0 60000 65536"/>
                  <a:gd name="T13" fmla="*/ 0 60000 65536"/>
                  <a:gd name="T14" fmla="*/ 0 60000 65536"/>
                  <a:gd name="T15" fmla="*/ 0 w 581"/>
                  <a:gd name="T16" fmla="*/ 0 h 72"/>
                  <a:gd name="T17" fmla="*/ 581 w 581"/>
                  <a:gd name="T18" fmla="*/ 72 h 72"/>
                </a:gdLst>
                <a:ahLst/>
                <a:cxnLst>
                  <a:cxn ang="T10">
                    <a:pos x="T0" y="T1"/>
                  </a:cxn>
                  <a:cxn ang="T11">
                    <a:pos x="T2" y="T3"/>
                  </a:cxn>
                  <a:cxn ang="T12">
                    <a:pos x="T4" y="T5"/>
                  </a:cxn>
                  <a:cxn ang="T13">
                    <a:pos x="T6" y="T7"/>
                  </a:cxn>
                  <a:cxn ang="T14">
                    <a:pos x="T8" y="T9"/>
                  </a:cxn>
                </a:cxnLst>
                <a:rect l="T15" t="T16" r="T17" b="T18"/>
                <a:pathLst>
                  <a:path w="581" h="72">
                    <a:moveTo>
                      <a:pt x="0" y="72"/>
                    </a:moveTo>
                    <a:lnTo>
                      <a:pt x="72" y="0"/>
                    </a:lnTo>
                    <a:lnTo>
                      <a:pt x="581" y="0"/>
                    </a:lnTo>
                    <a:lnTo>
                      <a:pt x="516" y="72"/>
                    </a:lnTo>
                    <a:lnTo>
                      <a:pt x="0" y="72"/>
                    </a:lnTo>
                    <a:close/>
                  </a:path>
                </a:pathLst>
              </a:custGeom>
              <a:solidFill>
                <a:srgbClr val="C9C9B6"/>
              </a:solidFill>
              <a:ln w="3175">
                <a:solidFill>
                  <a:srgbClr val="494936"/>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13" name="Rectangle 133">
                <a:extLst>
                  <a:ext uri="{FF2B5EF4-FFF2-40B4-BE49-F238E27FC236}">
                    <a16:creationId xmlns:a16="http://schemas.microsoft.com/office/drawing/2014/main" id="{312A88ED-D2A0-964E-BAD4-4EBBBFC2C262}"/>
                  </a:ext>
                </a:extLst>
              </p:cNvPr>
              <p:cNvSpPr>
                <a:spLocks noChangeArrowheads="1"/>
              </p:cNvSpPr>
              <p:nvPr/>
            </p:nvSpPr>
            <p:spPr bwMode="auto">
              <a:xfrm>
                <a:off x="799" y="2086"/>
                <a:ext cx="130" cy="22"/>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414" name="Rectangle 134">
                <a:extLst>
                  <a:ext uri="{FF2B5EF4-FFF2-40B4-BE49-F238E27FC236}">
                    <a16:creationId xmlns:a16="http://schemas.microsoft.com/office/drawing/2014/main" id="{02C69FE6-342A-EA4E-8717-12A405004D09}"/>
                  </a:ext>
                </a:extLst>
              </p:cNvPr>
              <p:cNvSpPr>
                <a:spLocks noChangeArrowheads="1"/>
              </p:cNvSpPr>
              <p:nvPr/>
            </p:nvSpPr>
            <p:spPr bwMode="auto">
              <a:xfrm>
                <a:off x="800" y="2087"/>
                <a:ext cx="128" cy="20"/>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415" name="Freeform 135">
                <a:extLst>
                  <a:ext uri="{FF2B5EF4-FFF2-40B4-BE49-F238E27FC236}">
                    <a16:creationId xmlns:a16="http://schemas.microsoft.com/office/drawing/2014/main" id="{FA01FDA4-0334-9C42-8BB2-0F6E1656147D}"/>
                  </a:ext>
                </a:extLst>
              </p:cNvPr>
              <p:cNvSpPr>
                <a:spLocks/>
              </p:cNvSpPr>
              <p:nvPr/>
            </p:nvSpPr>
            <p:spPr bwMode="auto">
              <a:xfrm>
                <a:off x="929" y="2068"/>
                <a:ext cx="16" cy="40"/>
              </a:xfrm>
              <a:custGeom>
                <a:avLst/>
                <a:gdLst>
                  <a:gd name="T0" fmla="*/ 0 w 65"/>
                  <a:gd name="T1" fmla="*/ 0 h 160"/>
                  <a:gd name="T2" fmla="*/ 0 w 65"/>
                  <a:gd name="T3" fmla="*/ 0 h 160"/>
                  <a:gd name="T4" fmla="*/ 0 w 65"/>
                  <a:gd name="T5" fmla="*/ 0 h 160"/>
                  <a:gd name="T6" fmla="*/ 0 w 65"/>
                  <a:gd name="T7" fmla="*/ 0 h 160"/>
                  <a:gd name="T8" fmla="*/ 0 w 65"/>
                  <a:gd name="T9" fmla="*/ 0 h 160"/>
                  <a:gd name="T10" fmla="*/ 0 60000 65536"/>
                  <a:gd name="T11" fmla="*/ 0 60000 65536"/>
                  <a:gd name="T12" fmla="*/ 0 60000 65536"/>
                  <a:gd name="T13" fmla="*/ 0 60000 65536"/>
                  <a:gd name="T14" fmla="*/ 0 60000 65536"/>
                  <a:gd name="T15" fmla="*/ 0 w 65"/>
                  <a:gd name="T16" fmla="*/ 0 h 160"/>
                  <a:gd name="T17" fmla="*/ 65 w 65"/>
                  <a:gd name="T18" fmla="*/ 160 h 160"/>
                </a:gdLst>
                <a:ahLst/>
                <a:cxnLst>
                  <a:cxn ang="T10">
                    <a:pos x="T0" y="T1"/>
                  </a:cxn>
                  <a:cxn ang="T11">
                    <a:pos x="T2" y="T3"/>
                  </a:cxn>
                  <a:cxn ang="T12">
                    <a:pos x="T4" y="T5"/>
                  </a:cxn>
                  <a:cxn ang="T13">
                    <a:pos x="T6" y="T7"/>
                  </a:cxn>
                  <a:cxn ang="T14">
                    <a:pos x="T8" y="T9"/>
                  </a:cxn>
                </a:cxnLst>
                <a:rect l="T15" t="T16" r="T17" b="T18"/>
                <a:pathLst>
                  <a:path w="65" h="160">
                    <a:moveTo>
                      <a:pt x="0" y="160"/>
                    </a:moveTo>
                    <a:lnTo>
                      <a:pt x="65" y="96"/>
                    </a:lnTo>
                    <a:lnTo>
                      <a:pt x="65" y="0"/>
                    </a:lnTo>
                    <a:lnTo>
                      <a:pt x="0" y="72"/>
                    </a:lnTo>
                    <a:lnTo>
                      <a:pt x="0" y="160"/>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16" name="Freeform 136">
                <a:extLst>
                  <a:ext uri="{FF2B5EF4-FFF2-40B4-BE49-F238E27FC236}">
                    <a16:creationId xmlns:a16="http://schemas.microsoft.com/office/drawing/2014/main" id="{C1B619C3-DD2E-CF40-8F15-8436A41DBAF8}"/>
                  </a:ext>
                </a:extLst>
              </p:cNvPr>
              <p:cNvSpPr>
                <a:spLocks/>
              </p:cNvSpPr>
              <p:nvPr/>
            </p:nvSpPr>
            <p:spPr bwMode="auto">
              <a:xfrm>
                <a:off x="929" y="2068"/>
                <a:ext cx="16" cy="40"/>
              </a:xfrm>
              <a:custGeom>
                <a:avLst/>
                <a:gdLst>
                  <a:gd name="T0" fmla="*/ 0 w 65"/>
                  <a:gd name="T1" fmla="*/ 0 h 160"/>
                  <a:gd name="T2" fmla="*/ 0 w 65"/>
                  <a:gd name="T3" fmla="*/ 0 h 160"/>
                  <a:gd name="T4" fmla="*/ 0 w 65"/>
                  <a:gd name="T5" fmla="*/ 0 h 160"/>
                  <a:gd name="T6" fmla="*/ 0 w 65"/>
                  <a:gd name="T7" fmla="*/ 0 h 160"/>
                  <a:gd name="T8" fmla="*/ 0 w 65"/>
                  <a:gd name="T9" fmla="*/ 0 h 160"/>
                  <a:gd name="T10" fmla="*/ 0 60000 65536"/>
                  <a:gd name="T11" fmla="*/ 0 60000 65536"/>
                  <a:gd name="T12" fmla="*/ 0 60000 65536"/>
                  <a:gd name="T13" fmla="*/ 0 60000 65536"/>
                  <a:gd name="T14" fmla="*/ 0 60000 65536"/>
                  <a:gd name="T15" fmla="*/ 0 w 65"/>
                  <a:gd name="T16" fmla="*/ 0 h 160"/>
                  <a:gd name="T17" fmla="*/ 65 w 65"/>
                  <a:gd name="T18" fmla="*/ 160 h 160"/>
                </a:gdLst>
                <a:ahLst/>
                <a:cxnLst>
                  <a:cxn ang="T10">
                    <a:pos x="T0" y="T1"/>
                  </a:cxn>
                  <a:cxn ang="T11">
                    <a:pos x="T2" y="T3"/>
                  </a:cxn>
                  <a:cxn ang="T12">
                    <a:pos x="T4" y="T5"/>
                  </a:cxn>
                  <a:cxn ang="T13">
                    <a:pos x="T6" y="T7"/>
                  </a:cxn>
                  <a:cxn ang="T14">
                    <a:pos x="T8" y="T9"/>
                  </a:cxn>
                </a:cxnLst>
                <a:rect l="T15" t="T16" r="T17" b="T18"/>
                <a:pathLst>
                  <a:path w="65" h="160">
                    <a:moveTo>
                      <a:pt x="0" y="160"/>
                    </a:moveTo>
                    <a:lnTo>
                      <a:pt x="65" y="96"/>
                    </a:lnTo>
                    <a:lnTo>
                      <a:pt x="65" y="0"/>
                    </a:lnTo>
                    <a:lnTo>
                      <a:pt x="0" y="72"/>
                    </a:lnTo>
                    <a:lnTo>
                      <a:pt x="0" y="160"/>
                    </a:lnTo>
                    <a:close/>
                  </a:path>
                </a:pathLst>
              </a:custGeom>
              <a:solidFill>
                <a:srgbClr val="7A7A5A"/>
              </a:solidFill>
              <a:ln w="3175">
                <a:solidFill>
                  <a:srgbClr val="494936"/>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17" name="Freeform 137">
                <a:extLst>
                  <a:ext uri="{FF2B5EF4-FFF2-40B4-BE49-F238E27FC236}">
                    <a16:creationId xmlns:a16="http://schemas.microsoft.com/office/drawing/2014/main" id="{649F4862-3CDB-964E-B7E1-20BDC3BECB17}"/>
                  </a:ext>
                </a:extLst>
              </p:cNvPr>
              <p:cNvSpPr>
                <a:spLocks/>
              </p:cNvSpPr>
              <p:nvPr/>
            </p:nvSpPr>
            <p:spPr bwMode="auto">
              <a:xfrm>
                <a:off x="803" y="2068"/>
                <a:ext cx="140" cy="14"/>
              </a:xfrm>
              <a:custGeom>
                <a:avLst/>
                <a:gdLst>
                  <a:gd name="T0" fmla="*/ 0 w 557"/>
                  <a:gd name="T1" fmla="*/ 0 h 56"/>
                  <a:gd name="T2" fmla="*/ 0 w 557"/>
                  <a:gd name="T3" fmla="*/ 0 h 56"/>
                  <a:gd name="T4" fmla="*/ 0 w 557"/>
                  <a:gd name="T5" fmla="*/ 0 h 56"/>
                  <a:gd name="T6" fmla="*/ 0 w 557"/>
                  <a:gd name="T7" fmla="*/ 0 h 56"/>
                  <a:gd name="T8" fmla="*/ 0 w 557"/>
                  <a:gd name="T9" fmla="*/ 0 h 56"/>
                  <a:gd name="T10" fmla="*/ 0 60000 65536"/>
                  <a:gd name="T11" fmla="*/ 0 60000 65536"/>
                  <a:gd name="T12" fmla="*/ 0 60000 65536"/>
                  <a:gd name="T13" fmla="*/ 0 60000 65536"/>
                  <a:gd name="T14" fmla="*/ 0 60000 65536"/>
                  <a:gd name="T15" fmla="*/ 0 w 557"/>
                  <a:gd name="T16" fmla="*/ 0 h 56"/>
                  <a:gd name="T17" fmla="*/ 557 w 557"/>
                  <a:gd name="T18" fmla="*/ 56 h 56"/>
                </a:gdLst>
                <a:ahLst/>
                <a:cxnLst>
                  <a:cxn ang="T10">
                    <a:pos x="T0" y="T1"/>
                  </a:cxn>
                  <a:cxn ang="T11">
                    <a:pos x="T2" y="T3"/>
                  </a:cxn>
                  <a:cxn ang="T12">
                    <a:pos x="T4" y="T5"/>
                  </a:cxn>
                  <a:cxn ang="T13">
                    <a:pos x="T6" y="T7"/>
                  </a:cxn>
                  <a:cxn ang="T14">
                    <a:pos x="T8" y="T9"/>
                  </a:cxn>
                </a:cxnLst>
                <a:rect l="T15" t="T16" r="T17" b="T18"/>
                <a:pathLst>
                  <a:path w="557" h="56">
                    <a:moveTo>
                      <a:pt x="0" y="56"/>
                    </a:moveTo>
                    <a:lnTo>
                      <a:pt x="56" y="0"/>
                    </a:lnTo>
                    <a:lnTo>
                      <a:pt x="557" y="0"/>
                    </a:lnTo>
                    <a:lnTo>
                      <a:pt x="508" y="56"/>
                    </a:lnTo>
                    <a:lnTo>
                      <a:pt x="0" y="5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18" name="Freeform 138">
                <a:extLst>
                  <a:ext uri="{FF2B5EF4-FFF2-40B4-BE49-F238E27FC236}">
                    <a16:creationId xmlns:a16="http://schemas.microsoft.com/office/drawing/2014/main" id="{7A29FB12-9360-8A47-81EA-A133001A5FB4}"/>
                  </a:ext>
                </a:extLst>
              </p:cNvPr>
              <p:cNvSpPr>
                <a:spLocks/>
              </p:cNvSpPr>
              <p:nvPr/>
            </p:nvSpPr>
            <p:spPr bwMode="auto">
              <a:xfrm>
                <a:off x="803" y="2068"/>
                <a:ext cx="140" cy="14"/>
              </a:xfrm>
              <a:custGeom>
                <a:avLst/>
                <a:gdLst>
                  <a:gd name="T0" fmla="*/ 0 w 557"/>
                  <a:gd name="T1" fmla="*/ 0 h 56"/>
                  <a:gd name="T2" fmla="*/ 0 w 557"/>
                  <a:gd name="T3" fmla="*/ 0 h 56"/>
                  <a:gd name="T4" fmla="*/ 0 w 557"/>
                  <a:gd name="T5" fmla="*/ 0 h 56"/>
                  <a:gd name="T6" fmla="*/ 0 w 557"/>
                  <a:gd name="T7" fmla="*/ 0 h 56"/>
                  <a:gd name="T8" fmla="*/ 0 w 557"/>
                  <a:gd name="T9" fmla="*/ 0 h 56"/>
                  <a:gd name="T10" fmla="*/ 0 60000 65536"/>
                  <a:gd name="T11" fmla="*/ 0 60000 65536"/>
                  <a:gd name="T12" fmla="*/ 0 60000 65536"/>
                  <a:gd name="T13" fmla="*/ 0 60000 65536"/>
                  <a:gd name="T14" fmla="*/ 0 60000 65536"/>
                  <a:gd name="T15" fmla="*/ 0 w 557"/>
                  <a:gd name="T16" fmla="*/ 0 h 56"/>
                  <a:gd name="T17" fmla="*/ 557 w 557"/>
                  <a:gd name="T18" fmla="*/ 56 h 56"/>
                </a:gdLst>
                <a:ahLst/>
                <a:cxnLst>
                  <a:cxn ang="T10">
                    <a:pos x="T0" y="T1"/>
                  </a:cxn>
                  <a:cxn ang="T11">
                    <a:pos x="T2" y="T3"/>
                  </a:cxn>
                  <a:cxn ang="T12">
                    <a:pos x="T4" y="T5"/>
                  </a:cxn>
                  <a:cxn ang="T13">
                    <a:pos x="T6" y="T7"/>
                  </a:cxn>
                  <a:cxn ang="T14">
                    <a:pos x="T8" y="T9"/>
                  </a:cxn>
                </a:cxnLst>
                <a:rect l="T15" t="T16" r="T17" b="T18"/>
                <a:pathLst>
                  <a:path w="557" h="56">
                    <a:moveTo>
                      <a:pt x="0" y="56"/>
                    </a:moveTo>
                    <a:lnTo>
                      <a:pt x="56" y="0"/>
                    </a:lnTo>
                    <a:lnTo>
                      <a:pt x="557" y="0"/>
                    </a:lnTo>
                    <a:lnTo>
                      <a:pt x="508" y="56"/>
                    </a:lnTo>
                    <a:lnTo>
                      <a:pt x="0" y="56"/>
                    </a:lnTo>
                    <a:close/>
                  </a:path>
                </a:pathLst>
              </a:custGeom>
              <a:solidFill>
                <a:srgbClr val="000000"/>
              </a:solidFill>
              <a:ln w="3175">
                <a:solidFill>
                  <a:srgbClr val="000000"/>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19" name="Freeform 139">
                <a:extLst>
                  <a:ext uri="{FF2B5EF4-FFF2-40B4-BE49-F238E27FC236}">
                    <a16:creationId xmlns:a16="http://schemas.microsoft.com/office/drawing/2014/main" id="{236650FD-12E7-C447-9B29-F52930AC8F46}"/>
                  </a:ext>
                </a:extLst>
              </p:cNvPr>
              <p:cNvSpPr>
                <a:spLocks/>
              </p:cNvSpPr>
              <p:nvPr/>
            </p:nvSpPr>
            <p:spPr bwMode="auto">
              <a:xfrm>
                <a:off x="801" y="1966"/>
                <a:ext cx="142" cy="14"/>
              </a:xfrm>
              <a:custGeom>
                <a:avLst/>
                <a:gdLst>
                  <a:gd name="T0" fmla="*/ 0 w 565"/>
                  <a:gd name="T1" fmla="*/ 0 h 56"/>
                  <a:gd name="T2" fmla="*/ 0 w 565"/>
                  <a:gd name="T3" fmla="*/ 0 h 56"/>
                  <a:gd name="T4" fmla="*/ 0 w 565"/>
                  <a:gd name="T5" fmla="*/ 0 h 56"/>
                  <a:gd name="T6" fmla="*/ 0 w 565"/>
                  <a:gd name="T7" fmla="*/ 0 h 56"/>
                  <a:gd name="T8" fmla="*/ 0 w 565"/>
                  <a:gd name="T9" fmla="*/ 0 h 56"/>
                  <a:gd name="T10" fmla="*/ 0 60000 65536"/>
                  <a:gd name="T11" fmla="*/ 0 60000 65536"/>
                  <a:gd name="T12" fmla="*/ 0 60000 65536"/>
                  <a:gd name="T13" fmla="*/ 0 60000 65536"/>
                  <a:gd name="T14" fmla="*/ 0 60000 65536"/>
                  <a:gd name="T15" fmla="*/ 0 w 565"/>
                  <a:gd name="T16" fmla="*/ 0 h 56"/>
                  <a:gd name="T17" fmla="*/ 565 w 565"/>
                  <a:gd name="T18" fmla="*/ 56 h 56"/>
                </a:gdLst>
                <a:ahLst/>
                <a:cxnLst>
                  <a:cxn ang="T10">
                    <a:pos x="T0" y="T1"/>
                  </a:cxn>
                  <a:cxn ang="T11">
                    <a:pos x="T2" y="T3"/>
                  </a:cxn>
                  <a:cxn ang="T12">
                    <a:pos x="T4" y="T5"/>
                  </a:cxn>
                  <a:cxn ang="T13">
                    <a:pos x="T6" y="T7"/>
                  </a:cxn>
                  <a:cxn ang="T14">
                    <a:pos x="T8" y="T9"/>
                  </a:cxn>
                </a:cxnLst>
                <a:rect l="T15" t="T16" r="T17" b="T18"/>
                <a:pathLst>
                  <a:path w="565" h="56">
                    <a:moveTo>
                      <a:pt x="0" y="56"/>
                    </a:moveTo>
                    <a:lnTo>
                      <a:pt x="48" y="0"/>
                    </a:lnTo>
                    <a:lnTo>
                      <a:pt x="565" y="0"/>
                    </a:lnTo>
                    <a:lnTo>
                      <a:pt x="508" y="56"/>
                    </a:lnTo>
                    <a:lnTo>
                      <a:pt x="0" y="56"/>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20" name="Freeform 140">
                <a:extLst>
                  <a:ext uri="{FF2B5EF4-FFF2-40B4-BE49-F238E27FC236}">
                    <a16:creationId xmlns:a16="http://schemas.microsoft.com/office/drawing/2014/main" id="{65B95A8E-6828-6949-8D4A-B4E970CE5F19}"/>
                  </a:ext>
                </a:extLst>
              </p:cNvPr>
              <p:cNvSpPr>
                <a:spLocks/>
              </p:cNvSpPr>
              <p:nvPr/>
            </p:nvSpPr>
            <p:spPr bwMode="auto">
              <a:xfrm>
                <a:off x="801" y="1966"/>
                <a:ext cx="142" cy="14"/>
              </a:xfrm>
              <a:custGeom>
                <a:avLst/>
                <a:gdLst>
                  <a:gd name="T0" fmla="*/ 0 w 565"/>
                  <a:gd name="T1" fmla="*/ 0 h 56"/>
                  <a:gd name="T2" fmla="*/ 0 w 565"/>
                  <a:gd name="T3" fmla="*/ 0 h 56"/>
                  <a:gd name="T4" fmla="*/ 0 w 565"/>
                  <a:gd name="T5" fmla="*/ 0 h 56"/>
                  <a:gd name="T6" fmla="*/ 0 w 565"/>
                  <a:gd name="T7" fmla="*/ 0 h 56"/>
                  <a:gd name="T8" fmla="*/ 0 w 565"/>
                  <a:gd name="T9" fmla="*/ 0 h 56"/>
                  <a:gd name="T10" fmla="*/ 0 60000 65536"/>
                  <a:gd name="T11" fmla="*/ 0 60000 65536"/>
                  <a:gd name="T12" fmla="*/ 0 60000 65536"/>
                  <a:gd name="T13" fmla="*/ 0 60000 65536"/>
                  <a:gd name="T14" fmla="*/ 0 60000 65536"/>
                  <a:gd name="T15" fmla="*/ 0 w 565"/>
                  <a:gd name="T16" fmla="*/ 0 h 56"/>
                  <a:gd name="T17" fmla="*/ 565 w 565"/>
                  <a:gd name="T18" fmla="*/ 56 h 56"/>
                </a:gdLst>
                <a:ahLst/>
                <a:cxnLst>
                  <a:cxn ang="T10">
                    <a:pos x="T0" y="T1"/>
                  </a:cxn>
                  <a:cxn ang="T11">
                    <a:pos x="T2" y="T3"/>
                  </a:cxn>
                  <a:cxn ang="T12">
                    <a:pos x="T4" y="T5"/>
                  </a:cxn>
                  <a:cxn ang="T13">
                    <a:pos x="T6" y="T7"/>
                  </a:cxn>
                  <a:cxn ang="T14">
                    <a:pos x="T8" y="T9"/>
                  </a:cxn>
                </a:cxnLst>
                <a:rect l="T15" t="T16" r="T17" b="T18"/>
                <a:pathLst>
                  <a:path w="565" h="56">
                    <a:moveTo>
                      <a:pt x="0" y="56"/>
                    </a:moveTo>
                    <a:lnTo>
                      <a:pt x="48" y="0"/>
                    </a:lnTo>
                    <a:lnTo>
                      <a:pt x="565" y="0"/>
                    </a:lnTo>
                    <a:lnTo>
                      <a:pt x="508" y="56"/>
                    </a:lnTo>
                    <a:lnTo>
                      <a:pt x="0" y="56"/>
                    </a:lnTo>
                    <a:close/>
                  </a:path>
                </a:pathLst>
              </a:custGeom>
              <a:solidFill>
                <a:srgbClr val="C9C9B6"/>
              </a:solidFill>
              <a:ln w="3175">
                <a:solidFill>
                  <a:srgbClr val="494936"/>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21" name="Rectangle 141">
                <a:extLst>
                  <a:ext uri="{FF2B5EF4-FFF2-40B4-BE49-F238E27FC236}">
                    <a16:creationId xmlns:a16="http://schemas.microsoft.com/office/drawing/2014/main" id="{D8F60118-BB95-6842-B7AA-7BDB17D6A6C1}"/>
                  </a:ext>
                </a:extLst>
              </p:cNvPr>
              <p:cNvSpPr>
                <a:spLocks noChangeArrowheads="1"/>
              </p:cNvSpPr>
              <p:nvPr/>
            </p:nvSpPr>
            <p:spPr bwMode="auto">
              <a:xfrm>
                <a:off x="802" y="1981"/>
                <a:ext cx="128" cy="98"/>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422" name="Rectangle 142">
                <a:extLst>
                  <a:ext uri="{FF2B5EF4-FFF2-40B4-BE49-F238E27FC236}">
                    <a16:creationId xmlns:a16="http://schemas.microsoft.com/office/drawing/2014/main" id="{08E11027-1585-764A-824B-AAA9D00D9E41}"/>
                  </a:ext>
                </a:extLst>
              </p:cNvPr>
              <p:cNvSpPr>
                <a:spLocks noChangeArrowheads="1"/>
              </p:cNvSpPr>
              <p:nvPr/>
            </p:nvSpPr>
            <p:spPr bwMode="auto">
              <a:xfrm>
                <a:off x="813" y="1993"/>
                <a:ext cx="104" cy="76"/>
              </a:xfrm>
              <a:prstGeom prst="rect">
                <a:avLst/>
              </a:prstGeom>
              <a:solidFill>
                <a:srgbClr val="FFFFFF"/>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423" name="Freeform 143">
                <a:extLst>
                  <a:ext uri="{FF2B5EF4-FFF2-40B4-BE49-F238E27FC236}">
                    <a16:creationId xmlns:a16="http://schemas.microsoft.com/office/drawing/2014/main" id="{C9CF7D88-2723-A34D-ABA8-E6EABB64D4DB}"/>
                  </a:ext>
                </a:extLst>
              </p:cNvPr>
              <p:cNvSpPr>
                <a:spLocks/>
              </p:cNvSpPr>
              <p:nvPr/>
            </p:nvSpPr>
            <p:spPr bwMode="auto">
              <a:xfrm>
                <a:off x="929" y="1966"/>
                <a:ext cx="14" cy="112"/>
              </a:xfrm>
              <a:custGeom>
                <a:avLst/>
                <a:gdLst>
                  <a:gd name="T0" fmla="*/ 0 w 57"/>
                  <a:gd name="T1" fmla="*/ 0 h 449"/>
                  <a:gd name="T2" fmla="*/ 0 w 57"/>
                  <a:gd name="T3" fmla="*/ 0 h 449"/>
                  <a:gd name="T4" fmla="*/ 0 w 57"/>
                  <a:gd name="T5" fmla="*/ 0 h 449"/>
                  <a:gd name="T6" fmla="*/ 0 w 57"/>
                  <a:gd name="T7" fmla="*/ 0 h 449"/>
                  <a:gd name="T8" fmla="*/ 0 w 57"/>
                  <a:gd name="T9" fmla="*/ 0 h 449"/>
                  <a:gd name="T10" fmla="*/ 0 60000 65536"/>
                  <a:gd name="T11" fmla="*/ 0 60000 65536"/>
                  <a:gd name="T12" fmla="*/ 0 60000 65536"/>
                  <a:gd name="T13" fmla="*/ 0 60000 65536"/>
                  <a:gd name="T14" fmla="*/ 0 60000 65536"/>
                  <a:gd name="T15" fmla="*/ 0 w 57"/>
                  <a:gd name="T16" fmla="*/ 0 h 449"/>
                  <a:gd name="T17" fmla="*/ 57 w 57"/>
                  <a:gd name="T18" fmla="*/ 449 h 449"/>
                </a:gdLst>
                <a:ahLst/>
                <a:cxnLst>
                  <a:cxn ang="T10">
                    <a:pos x="T0" y="T1"/>
                  </a:cxn>
                  <a:cxn ang="T11">
                    <a:pos x="T2" y="T3"/>
                  </a:cxn>
                  <a:cxn ang="T12">
                    <a:pos x="T4" y="T5"/>
                  </a:cxn>
                  <a:cxn ang="T13">
                    <a:pos x="T6" y="T7"/>
                  </a:cxn>
                  <a:cxn ang="T14">
                    <a:pos x="T8" y="T9"/>
                  </a:cxn>
                </a:cxnLst>
                <a:rect l="T15" t="T16" r="T17" b="T18"/>
                <a:pathLst>
                  <a:path w="57" h="449">
                    <a:moveTo>
                      <a:pt x="0" y="449"/>
                    </a:moveTo>
                    <a:lnTo>
                      <a:pt x="57" y="401"/>
                    </a:lnTo>
                    <a:lnTo>
                      <a:pt x="57" y="0"/>
                    </a:lnTo>
                    <a:lnTo>
                      <a:pt x="0" y="56"/>
                    </a:lnTo>
                    <a:lnTo>
                      <a:pt x="0" y="449"/>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24" name="Freeform 144">
                <a:extLst>
                  <a:ext uri="{FF2B5EF4-FFF2-40B4-BE49-F238E27FC236}">
                    <a16:creationId xmlns:a16="http://schemas.microsoft.com/office/drawing/2014/main" id="{E8DCCE53-745B-7440-8F61-CEB75D577EA5}"/>
                  </a:ext>
                </a:extLst>
              </p:cNvPr>
              <p:cNvSpPr>
                <a:spLocks/>
              </p:cNvSpPr>
              <p:nvPr/>
            </p:nvSpPr>
            <p:spPr bwMode="auto">
              <a:xfrm>
                <a:off x="929" y="1966"/>
                <a:ext cx="14" cy="112"/>
              </a:xfrm>
              <a:custGeom>
                <a:avLst/>
                <a:gdLst>
                  <a:gd name="T0" fmla="*/ 0 w 57"/>
                  <a:gd name="T1" fmla="*/ 0 h 449"/>
                  <a:gd name="T2" fmla="*/ 0 w 57"/>
                  <a:gd name="T3" fmla="*/ 0 h 449"/>
                  <a:gd name="T4" fmla="*/ 0 w 57"/>
                  <a:gd name="T5" fmla="*/ 0 h 449"/>
                  <a:gd name="T6" fmla="*/ 0 w 57"/>
                  <a:gd name="T7" fmla="*/ 0 h 449"/>
                  <a:gd name="T8" fmla="*/ 0 w 57"/>
                  <a:gd name="T9" fmla="*/ 0 h 449"/>
                  <a:gd name="T10" fmla="*/ 0 60000 65536"/>
                  <a:gd name="T11" fmla="*/ 0 60000 65536"/>
                  <a:gd name="T12" fmla="*/ 0 60000 65536"/>
                  <a:gd name="T13" fmla="*/ 0 60000 65536"/>
                  <a:gd name="T14" fmla="*/ 0 60000 65536"/>
                  <a:gd name="T15" fmla="*/ 0 w 57"/>
                  <a:gd name="T16" fmla="*/ 0 h 449"/>
                  <a:gd name="T17" fmla="*/ 57 w 57"/>
                  <a:gd name="T18" fmla="*/ 449 h 449"/>
                </a:gdLst>
                <a:ahLst/>
                <a:cxnLst>
                  <a:cxn ang="T10">
                    <a:pos x="T0" y="T1"/>
                  </a:cxn>
                  <a:cxn ang="T11">
                    <a:pos x="T2" y="T3"/>
                  </a:cxn>
                  <a:cxn ang="T12">
                    <a:pos x="T4" y="T5"/>
                  </a:cxn>
                  <a:cxn ang="T13">
                    <a:pos x="T6" y="T7"/>
                  </a:cxn>
                  <a:cxn ang="T14">
                    <a:pos x="T8" y="T9"/>
                  </a:cxn>
                </a:cxnLst>
                <a:rect l="T15" t="T16" r="T17" b="T18"/>
                <a:pathLst>
                  <a:path w="57" h="449">
                    <a:moveTo>
                      <a:pt x="0" y="449"/>
                    </a:moveTo>
                    <a:lnTo>
                      <a:pt x="57" y="401"/>
                    </a:lnTo>
                    <a:lnTo>
                      <a:pt x="57" y="0"/>
                    </a:lnTo>
                    <a:lnTo>
                      <a:pt x="0" y="56"/>
                    </a:lnTo>
                    <a:lnTo>
                      <a:pt x="0" y="449"/>
                    </a:lnTo>
                    <a:close/>
                  </a:path>
                </a:pathLst>
              </a:custGeom>
              <a:solidFill>
                <a:srgbClr val="7A7A5A"/>
              </a:solidFill>
              <a:ln w="3175">
                <a:solidFill>
                  <a:srgbClr val="494936"/>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25" name="Freeform 145">
                <a:extLst>
                  <a:ext uri="{FF2B5EF4-FFF2-40B4-BE49-F238E27FC236}">
                    <a16:creationId xmlns:a16="http://schemas.microsoft.com/office/drawing/2014/main" id="{D5C94F4F-5980-AD4A-A6F1-CCF63D150A7D}"/>
                  </a:ext>
                </a:extLst>
              </p:cNvPr>
              <p:cNvSpPr>
                <a:spLocks/>
              </p:cNvSpPr>
              <p:nvPr/>
            </p:nvSpPr>
            <p:spPr bwMode="auto">
              <a:xfrm>
                <a:off x="775" y="2104"/>
                <a:ext cx="160" cy="25"/>
              </a:xfrm>
              <a:custGeom>
                <a:avLst/>
                <a:gdLst>
                  <a:gd name="T0" fmla="*/ 0 w 637"/>
                  <a:gd name="T1" fmla="*/ 0 h 96"/>
                  <a:gd name="T2" fmla="*/ 0 w 637"/>
                  <a:gd name="T3" fmla="*/ 0 h 96"/>
                  <a:gd name="T4" fmla="*/ 0 w 637"/>
                  <a:gd name="T5" fmla="*/ 0 h 96"/>
                  <a:gd name="T6" fmla="*/ 0 w 637"/>
                  <a:gd name="T7" fmla="*/ 0 h 96"/>
                  <a:gd name="T8" fmla="*/ 0 w 637"/>
                  <a:gd name="T9" fmla="*/ 0 h 96"/>
                  <a:gd name="T10" fmla="*/ 0 60000 65536"/>
                  <a:gd name="T11" fmla="*/ 0 60000 65536"/>
                  <a:gd name="T12" fmla="*/ 0 60000 65536"/>
                  <a:gd name="T13" fmla="*/ 0 60000 65536"/>
                  <a:gd name="T14" fmla="*/ 0 60000 65536"/>
                  <a:gd name="T15" fmla="*/ 0 w 637"/>
                  <a:gd name="T16" fmla="*/ 0 h 96"/>
                  <a:gd name="T17" fmla="*/ 637 w 637"/>
                  <a:gd name="T18" fmla="*/ 96 h 96"/>
                </a:gdLst>
                <a:ahLst/>
                <a:cxnLst>
                  <a:cxn ang="T10">
                    <a:pos x="T0" y="T1"/>
                  </a:cxn>
                  <a:cxn ang="T11">
                    <a:pos x="T2" y="T3"/>
                  </a:cxn>
                  <a:cxn ang="T12">
                    <a:pos x="T4" y="T5"/>
                  </a:cxn>
                  <a:cxn ang="T13">
                    <a:pos x="T6" y="T7"/>
                  </a:cxn>
                  <a:cxn ang="T14">
                    <a:pos x="T8" y="T9"/>
                  </a:cxn>
                </a:cxnLst>
                <a:rect l="T15" t="T16" r="T17" b="T18"/>
                <a:pathLst>
                  <a:path w="637" h="96">
                    <a:moveTo>
                      <a:pt x="0" y="96"/>
                    </a:moveTo>
                    <a:lnTo>
                      <a:pt x="81" y="0"/>
                    </a:lnTo>
                    <a:lnTo>
                      <a:pt x="637" y="0"/>
                    </a:lnTo>
                    <a:lnTo>
                      <a:pt x="557" y="96"/>
                    </a:lnTo>
                    <a:lnTo>
                      <a:pt x="0" y="96"/>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26" name="Freeform 146">
                <a:extLst>
                  <a:ext uri="{FF2B5EF4-FFF2-40B4-BE49-F238E27FC236}">
                    <a16:creationId xmlns:a16="http://schemas.microsoft.com/office/drawing/2014/main" id="{3211290D-6D43-0040-AD9D-17C8D7756632}"/>
                  </a:ext>
                </a:extLst>
              </p:cNvPr>
              <p:cNvSpPr>
                <a:spLocks/>
              </p:cNvSpPr>
              <p:nvPr/>
            </p:nvSpPr>
            <p:spPr bwMode="auto">
              <a:xfrm>
                <a:off x="775" y="2104"/>
                <a:ext cx="160" cy="25"/>
              </a:xfrm>
              <a:custGeom>
                <a:avLst/>
                <a:gdLst>
                  <a:gd name="T0" fmla="*/ 0 w 637"/>
                  <a:gd name="T1" fmla="*/ 0 h 96"/>
                  <a:gd name="T2" fmla="*/ 0 w 637"/>
                  <a:gd name="T3" fmla="*/ 0 h 96"/>
                  <a:gd name="T4" fmla="*/ 0 w 637"/>
                  <a:gd name="T5" fmla="*/ 0 h 96"/>
                  <a:gd name="T6" fmla="*/ 0 w 637"/>
                  <a:gd name="T7" fmla="*/ 0 h 96"/>
                  <a:gd name="T8" fmla="*/ 0 w 637"/>
                  <a:gd name="T9" fmla="*/ 0 h 96"/>
                  <a:gd name="T10" fmla="*/ 0 60000 65536"/>
                  <a:gd name="T11" fmla="*/ 0 60000 65536"/>
                  <a:gd name="T12" fmla="*/ 0 60000 65536"/>
                  <a:gd name="T13" fmla="*/ 0 60000 65536"/>
                  <a:gd name="T14" fmla="*/ 0 60000 65536"/>
                  <a:gd name="T15" fmla="*/ 0 w 637"/>
                  <a:gd name="T16" fmla="*/ 0 h 96"/>
                  <a:gd name="T17" fmla="*/ 637 w 637"/>
                  <a:gd name="T18" fmla="*/ 96 h 96"/>
                </a:gdLst>
                <a:ahLst/>
                <a:cxnLst>
                  <a:cxn ang="T10">
                    <a:pos x="T0" y="T1"/>
                  </a:cxn>
                  <a:cxn ang="T11">
                    <a:pos x="T2" y="T3"/>
                  </a:cxn>
                  <a:cxn ang="T12">
                    <a:pos x="T4" y="T5"/>
                  </a:cxn>
                  <a:cxn ang="T13">
                    <a:pos x="T6" y="T7"/>
                  </a:cxn>
                  <a:cxn ang="T14">
                    <a:pos x="T8" y="T9"/>
                  </a:cxn>
                </a:cxnLst>
                <a:rect l="T15" t="T16" r="T17" b="T18"/>
                <a:pathLst>
                  <a:path w="637" h="96">
                    <a:moveTo>
                      <a:pt x="0" y="96"/>
                    </a:moveTo>
                    <a:lnTo>
                      <a:pt x="81" y="0"/>
                    </a:lnTo>
                    <a:lnTo>
                      <a:pt x="637" y="0"/>
                    </a:lnTo>
                    <a:lnTo>
                      <a:pt x="557" y="96"/>
                    </a:lnTo>
                    <a:lnTo>
                      <a:pt x="0" y="96"/>
                    </a:lnTo>
                    <a:close/>
                  </a:path>
                </a:pathLst>
              </a:custGeom>
              <a:solidFill>
                <a:srgbClr val="C9C9B6"/>
              </a:solidFill>
              <a:ln w="3175">
                <a:solidFill>
                  <a:srgbClr val="494936"/>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27" name="Freeform 147">
                <a:extLst>
                  <a:ext uri="{FF2B5EF4-FFF2-40B4-BE49-F238E27FC236}">
                    <a16:creationId xmlns:a16="http://schemas.microsoft.com/office/drawing/2014/main" id="{68A62699-5050-364A-A500-4FD276B70158}"/>
                  </a:ext>
                </a:extLst>
              </p:cNvPr>
              <p:cNvSpPr>
                <a:spLocks/>
              </p:cNvSpPr>
              <p:nvPr/>
            </p:nvSpPr>
            <p:spPr bwMode="auto">
              <a:xfrm>
                <a:off x="914" y="2104"/>
                <a:ext cx="21" cy="31"/>
              </a:xfrm>
              <a:custGeom>
                <a:avLst/>
                <a:gdLst>
                  <a:gd name="T0" fmla="*/ 0 w 80"/>
                  <a:gd name="T1" fmla="*/ 0 h 120"/>
                  <a:gd name="T2" fmla="*/ 0 w 80"/>
                  <a:gd name="T3" fmla="*/ 0 h 120"/>
                  <a:gd name="T4" fmla="*/ 0 w 80"/>
                  <a:gd name="T5" fmla="*/ 0 h 120"/>
                  <a:gd name="T6" fmla="*/ 0 w 80"/>
                  <a:gd name="T7" fmla="*/ 0 h 120"/>
                  <a:gd name="T8" fmla="*/ 0 w 80"/>
                  <a:gd name="T9" fmla="*/ 0 h 120"/>
                  <a:gd name="T10" fmla="*/ 0 60000 65536"/>
                  <a:gd name="T11" fmla="*/ 0 60000 65536"/>
                  <a:gd name="T12" fmla="*/ 0 60000 65536"/>
                  <a:gd name="T13" fmla="*/ 0 60000 65536"/>
                  <a:gd name="T14" fmla="*/ 0 60000 65536"/>
                  <a:gd name="T15" fmla="*/ 0 w 80"/>
                  <a:gd name="T16" fmla="*/ 0 h 120"/>
                  <a:gd name="T17" fmla="*/ 80 w 80"/>
                  <a:gd name="T18" fmla="*/ 120 h 120"/>
                </a:gdLst>
                <a:ahLst/>
                <a:cxnLst>
                  <a:cxn ang="T10">
                    <a:pos x="T0" y="T1"/>
                  </a:cxn>
                  <a:cxn ang="T11">
                    <a:pos x="T2" y="T3"/>
                  </a:cxn>
                  <a:cxn ang="T12">
                    <a:pos x="T4" y="T5"/>
                  </a:cxn>
                  <a:cxn ang="T13">
                    <a:pos x="T6" y="T7"/>
                  </a:cxn>
                  <a:cxn ang="T14">
                    <a:pos x="T8" y="T9"/>
                  </a:cxn>
                </a:cxnLst>
                <a:rect l="T15" t="T16" r="T17" b="T18"/>
                <a:pathLst>
                  <a:path w="80" h="120">
                    <a:moveTo>
                      <a:pt x="0" y="120"/>
                    </a:moveTo>
                    <a:lnTo>
                      <a:pt x="80" y="40"/>
                    </a:lnTo>
                    <a:lnTo>
                      <a:pt x="80" y="0"/>
                    </a:lnTo>
                    <a:lnTo>
                      <a:pt x="0" y="104"/>
                    </a:lnTo>
                    <a:lnTo>
                      <a:pt x="0" y="120"/>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28" name="Freeform 148">
                <a:extLst>
                  <a:ext uri="{FF2B5EF4-FFF2-40B4-BE49-F238E27FC236}">
                    <a16:creationId xmlns:a16="http://schemas.microsoft.com/office/drawing/2014/main" id="{6E7E2D04-08A2-E440-BA06-FE97D47E79E0}"/>
                  </a:ext>
                </a:extLst>
              </p:cNvPr>
              <p:cNvSpPr>
                <a:spLocks/>
              </p:cNvSpPr>
              <p:nvPr/>
            </p:nvSpPr>
            <p:spPr bwMode="auto">
              <a:xfrm>
                <a:off x="914" y="2104"/>
                <a:ext cx="21" cy="31"/>
              </a:xfrm>
              <a:custGeom>
                <a:avLst/>
                <a:gdLst>
                  <a:gd name="T0" fmla="*/ 0 w 80"/>
                  <a:gd name="T1" fmla="*/ 0 h 120"/>
                  <a:gd name="T2" fmla="*/ 0 w 80"/>
                  <a:gd name="T3" fmla="*/ 0 h 120"/>
                  <a:gd name="T4" fmla="*/ 0 w 80"/>
                  <a:gd name="T5" fmla="*/ 0 h 120"/>
                  <a:gd name="T6" fmla="*/ 0 w 80"/>
                  <a:gd name="T7" fmla="*/ 0 h 120"/>
                  <a:gd name="T8" fmla="*/ 0 w 80"/>
                  <a:gd name="T9" fmla="*/ 0 h 120"/>
                  <a:gd name="T10" fmla="*/ 0 60000 65536"/>
                  <a:gd name="T11" fmla="*/ 0 60000 65536"/>
                  <a:gd name="T12" fmla="*/ 0 60000 65536"/>
                  <a:gd name="T13" fmla="*/ 0 60000 65536"/>
                  <a:gd name="T14" fmla="*/ 0 60000 65536"/>
                  <a:gd name="T15" fmla="*/ 0 w 80"/>
                  <a:gd name="T16" fmla="*/ 0 h 120"/>
                  <a:gd name="T17" fmla="*/ 80 w 80"/>
                  <a:gd name="T18" fmla="*/ 120 h 120"/>
                </a:gdLst>
                <a:ahLst/>
                <a:cxnLst>
                  <a:cxn ang="T10">
                    <a:pos x="T0" y="T1"/>
                  </a:cxn>
                  <a:cxn ang="T11">
                    <a:pos x="T2" y="T3"/>
                  </a:cxn>
                  <a:cxn ang="T12">
                    <a:pos x="T4" y="T5"/>
                  </a:cxn>
                  <a:cxn ang="T13">
                    <a:pos x="T6" y="T7"/>
                  </a:cxn>
                  <a:cxn ang="T14">
                    <a:pos x="T8" y="T9"/>
                  </a:cxn>
                </a:cxnLst>
                <a:rect l="T15" t="T16" r="T17" b="T18"/>
                <a:pathLst>
                  <a:path w="80" h="120">
                    <a:moveTo>
                      <a:pt x="0" y="120"/>
                    </a:moveTo>
                    <a:lnTo>
                      <a:pt x="80" y="40"/>
                    </a:lnTo>
                    <a:lnTo>
                      <a:pt x="80" y="0"/>
                    </a:lnTo>
                    <a:lnTo>
                      <a:pt x="0" y="104"/>
                    </a:lnTo>
                    <a:lnTo>
                      <a:pt x="0" y="120"/>
                    </a:lnTo>
                    <a:close/>
                  </a:path>
                </a:pathLst>
              </a:custGeom>
              <a:solidFill>
                <a:srgbClr val="7A7A5A"/>
              </a:solidFill>
              <a:ln w="3175">
                <a:solidFill>
                  <a:srgbClr val="494936"/>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29" name="Rectangle 149">
                <a:extLst>
                  <a:ext uri="{FF2B5EF4-FFF2-40B4-BE49-F238E27FC236}">
                    <a16:creationId xmlns:a16="http://schemas.microsoft.com/office/drawing/2014/main" id="{A277446F-BE1A-1E4D-BA4C-F232AC5A8BE6}"/>
                  </a:ext>
                </a:extLst>
              </p:cNvPr>
              <p:cNvSpPr>
                <a:spLocks noChangeArrowheads="1"/>
              </p:cNvSpPr>
              <p:nvPr/>
            </p:nvSpPr>
            <p:spPr bwMode="auto">
              <a:xfrm>
                <a:off x="775" y="2129"/>
                <a:ext cx="139" cy="6"/>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430" name="Rectangle 150">
                <a:extLst>
                  <a:ext uri="{FF2B5EF4-FFF2-40B4-BE49-F238E27FC236}">
                    <a16:creationId xmlns:a16="http://schemas.microsoft.com/office/drawing/2014/main" id="{15CEA602-E59A-D74D-B426-166559697D89}"/>
                  </a:ext>
                </a:extLst>
              </p:cNvPr>
              <p:cNvSpPr>
                <a:spLocks noChangeArrowheads="1"/>
              </p:cNvSpPr>
              <p:nvPr/>
            </p:nvSpPr>
            <p:spPr bwMode="auto">
              <a:xfrm>
                <a:off x="776" y="2130"/>
                <a:ext cx="137" cy="4"/>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grpSp>
        <p:grpSp>
          <p:nvGrpSpPr>
            <p:cNvPr id="383" name="Group 151">
              <a:extLst>
                <a:ext uri="{FF2B5EF4-FFF2-40B4-BE49-F238E27FC236}">
                  <a16:creationId xmlns:a16="http://schemas.microsoft.com/office/drawing/2014/main" id="{54D3F77C-ACF8-1A47-A840-E1FA5D9BD37E}"/>
                </a:ext>
              </a:extLst>
            </p:cNvPr>
            <p:cNvGrpSpPr>
              <a:grpSpLocks/>
            </p:cNvGrpSpPr>
            <p:nvPr/>
          </p:nvGrpSpPr>
          <p:grpSpPr bwMode="auto">
            <a:xfrm>
              <a:off x="1568" y="370"/>
              <a:ext cx="92" cy="56"/>
              <a:chOff x="820" y="2004"/>
              <a:chExt cx="92" cy="56"/>
            </a:xfrm>
          </p:grpSpPr>
          <p:grpSp>
            <p:nvGrpSpPr>
              <p:cNvPr id="384" name="Group 152">
                <a:extLst>
                  <a:ext uri="{FF2B5EF4-FFF2-40B4-BE49-F238E27FC236}">
                    <a16:creationId xmlns:a16="http://schemas.microsoft.com/office/drawing/2014/main" id="{8363A232-D3C2-D84E-BEC1-ADFD508D4FD1}"/>
                  </a:ext>
                </a:extLst>
              </p:cNvPr>
              <p:cNvGrpSpPr>
                <a:grpSpLocks/>
              </p:cNvGrpSpPr>
              <p:nvPr/>
            </p:nvGrpSpPr>
            <p:grpSpPr bwMode="auto">
              <a:xfrm>
                <a:off x="820" y="2004"/>
                <a:ext cx="92" cy="56"/>
                <a:chOff x="820" y="2004"/>
                <a:chExt cx="92" cy="56"/>
              </a:xfrm>
            </p:grpSpPr>
            <p:sp>
              <p:nvSpPr>
                <p:cNvPr id="402" name="Oval 153">
                  <a:extLst>
                    <a:ext uri="{FF2B5EF4-FFF2-40B4-BE49-F238E27FC236}">
                      <a16:creationId xmlns:a16="http://schemas.microsoft.com/office/drawing/2014/main" id="{512010E6-5B0D-6E46-9B0C-334D52090591}"/>
                    </a:ext>
                  </a:extLst>
                </p:cNvPr>
                <p:cNvSpPr>
                  <a:spLocks noChangeArrowheads="1"/>
                </p:cNvSpPr>
                <p:nvPr/>
              </p:nvSpPr>
              <p:spPr bwMode="auto">
                <a:xfrm>
                  <a:off x="852" y="2004"/>
                  <a:ext cx="40"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403" name="Oval 154">
                  <a:extLst>
                    <a:ext uri="{FF2B5EF4-FFF2-40B4-BE49-F238E27FC236}">
                      <a16:creationId xmlns:a16="http://schemas.microsoft.com/office/drawing/2014/main" id="{1C6E8665-5EBB-DE4C-876B-A73A3F503E7A}"/>
                    </a:ext>
                  </a:extLst>
                </p:cNvPr>
                <p:cNvSpPr>
                  <a:spLocks noChangeArrowheads="1"/>
                </p:cNvSpPr>
                <p:nvPr/>
              </p:nvSpPr>
              <p:spPr bwMode="auto">
                <a:xfrm>
                  <a:off x="830" y="2010"/>
                  <a:ext cx="30"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404" name="Oval 155">
                  <a:extLst>
                    <a:ext uri="{FF2B5EF4-FFF2-40B4-BE49-F238E27FC236}">
                      <a16:creationId xmlns:a16="http://schemas.microsoft.com/office/drawing/2014/main" id="{C6D3425A-8CFD-044B-B8F8-BE13B0E4760C}"/>
                    </a:ext>
                  </a:extLst>
                </p:cNvPr>
                <p:cNvSpPr>
                  <a:spLocks noChangeArrowheads="1"/>
                </p:cNvSpPr>
                <p:nvPr/>
              </p:nvSpPr>
              <p:spPr bwMode="auto">
                <a:xfrm>
                  <a:off x="820" y="2024"/>
                  <a:ext cx="20"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405" name="Oval 156">
                  <a:extLst>
                    <a:ext uri="{FF2B5EF4-FFF2-40B4-BE49-F238E27FC236}">
                      <a16:creationId xmlns:a16="http://schemas.microsoft.com/office/drawing/2014/main" id="{7E820DDE-415B-7B45-A172-2051CB858C4C}"/>
                    </a:ext>
                  </a:extLst>
                </p:cNvPr>
                <p:cNvSpPr>
                  <a:spLocks noChangeArrowheads="1"/>
                </p:cNvSpPr>
                <p:nvPr/>
              </p:nvSpPr>
              <p:spPr bwMode="auto">
                <a:xfrm>
                  <a:off x="826" y="2032"/>
                  <a:ext cx="32" cy="2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406" name="Oval 157">
                  <a:extLst>
                    <a:ext uri="{FF2B5EF4-FFF2-40B4-BE49-F238E27FC236}">
                      <a16:creationId xmlns:a16="http://schemas.microsoft.com/office/drawing/2014/main" id="{FACA43D2-FCE8-5144-9896-5238EE93FF05}"/>
                    </a:ext>
                  </a:extLst>
                </p:cNvPr>
                <p:cNvSpPr>
                  <a:spLocks noChangeArrowheads="1"/>
                </p:cNvSpPr>
                <p:nvPr/>
              </p:nvSpPr>
              <p:spPr bwMode="auto">
                <a:xfrm>
                  <a:off x="848" y="2036"/>
                  <a:ext cx="48"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407" name="Oval 158">
                  <a:extLst>
                    <a:ext uri="{FF2B5EF4-FFF2-40B4-BE49-F238E27FC236}">
                      <a16:creationId xmlns:a16="http://schemas.microsoft.com/office/drawing/2014/main" id="{C1737E59-E384-4F41-AA4C-71BB4B2B8C52}"/>
                    </a:ext>
                  </a:extLst>
                </p:cNvPr>
                <p:cNvSpPr>
                  <a:spLocks noChangeArrowheads="1"/>
                </p:cNvSpPr>
                <p:nvPr/>
              </p:nvSpPr>
              <p:spPr bwMode="auto">
                <a:xfrm>
                  <a:off x="878" y="2010"/>
                  <a:ext cx="30"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408" name="Oval 159">
                  <a:extLst>
                    <a:ext uri="{FF2B5EF4-FFF2-40B4-BE49-F238E27FC236}">
                      <a16:creationId xmlns:a16="http://schemas.microsoft.com/office/drawing/2014/main" id="{E03F0723-838F-D545-92CD-2BB2AF314A34}"/>
                    </a:ext>
                  </a:extLst>
                </p:cNvPr>
                <p:cNvSpPr>
                  <a:spLocks noChangeArrowheads="1"/>
                </p:cNvSpPr>
                <p:nvPr/>
              </p:nvSpPr>
              <p:spPr bwMode="auto">
                <a:xfrm>
                  <a:off x="882" y="2022"/>
                  <a:ext cx="30"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409" name="Oval 160">
                  <a:extLst>
                    <a:ext uri="{FF2B5EF4-FFF2-40B4-BE49-F238E27FC236}">
                      <a16:creationId xmlns:a16="http://schemas.microsoft.com/office/drawing/2014/main" id="{E780D875-3D8A-4E4E-99AF-30CF1113CB15}"/>
                    </a:ext>
                  </a:extLst>
                </p:cNvPr>
                <p:cNvSpPr>
                  <a:spLocks noChangeArrowheads="1"/>
                </p:cNvSpPr>
                <p:nvPr/>
              </p:nvSpPr>
              <p:spPr bwMode="auto">
                <a:xfrm>
                  <a:off x="880" y="2026"/>
                  <a:ext cx="30" cy="3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410" name="Oval 161">
                  <a:extLst>
                    <a:ext uri="{FF2B5EF4-FFF2-40B4-BE49-F238E27FC236}">
                      <a16:creationId xmlns:a16="http://schemas.microsoft.com/office/drawing/2014/main" id="{CD338C96-DDF5-E245-91E9-B8E7CC7CD9DB}"/>
                    </a:ext>
                  </a:extLst>
                </p:cNvPr>
                <p:cNvSpPr>
                  <a:spLocks noChangeArrowheads="1"/>
                </p:cNvSpPr>
                <p:nvPr/>
              </p:nvSpPr>
              <p:spPr bwMode="auto">
                <a:xfrm>
                  <a:off x="836" y="2018"/>
                  <a:ext cx="60" cy="3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grpSp>
          <p:grpSp>
            <p:nvGrpSpPr>
              <p:cNvPr id="385" name="Group 162">
                <a:extLst>
                  <a:ext uri="{FF2B5EF4-FFF2-40B4-BE49-F238E27FC236}">
                    <a16:creationId xmlns:a16="http://schemas.microsoft.com/office/drawing/2014/main" id="{7E96E460-C844-304A-8DF6-E9E991A75D80}"/>
                  </a:ext>
                </a:extLst>
              </p:cNvPr>
              <p:cNvGrpSpPr>
                <a:grpSpLocks/>
              </p:cNvGrpSpPr>
              <p:nvPr/>
            </p:nvGrpSpPr>
            <p:grpSpPr bwMode="auto">
              <a:xfrm>
                <a:off x="820" y="2004"/>
                <a:ext cx="92" cy="56"/>
                <a:chOff x="820" y="2004"/>
                <a:chExt cx="92" cy="56"/>
              </a:xfrm>
            </p:grpSpPr>
            <p:sp>
              <p:nvSpPr>
                <p:cNvPr id="386" name="Arc 163">
                  <a:extLst>
                    <a:ext uri="{FF2B5EF4-FFF2-40B4-BE49-F238E27FC236}">
                      <a16:creationId xmlns:a16="http://schemas.microsoft.com/office/drawing/2014/main" id="{0F644F6E-FA90-ED48-98AD-C778FB58A30F}"/>
                    </a:ext>
                  </a:extLst>
                </p:cNvPr>
                <p:cNvSpPr>
                  <a:spLocks/>
                </p:cNvSpPr>
                <p:nvPr/>
              </p:nvSpPr>
              <p:spPr bwMode="auto">
                <a:xfrm>
                  <a:off x="853" y="2004"/>
                  <a:ext cx="38" cy="12"/>
                </a:xfrm>
                <a:custGeom>
                  <a:avLst/>
                  <a:gdLst>
                    <a:gd name="T0" fmla="*/ 0 w 41217"/>
                    <a:gd name="T1" fmla="*/ 0 h 21600"/>
                    <a:gd name="T2" fmla="*/ 0 w 41217"/>
                    <a:gd name="T3" fmla="*/ 0 h 21600"/>
                    <a:gd name="T4" fmla="*/ 0 w 41217"/>
                    <a:gd name="T5" fmla="*/ 0 h 21600"/>
                    <a:gd name="T6" fmla="*/ 0 60000 65536"/>
                    <a:gd name="T7" fmla="*/ 0 60000 65536"/>
                    <a:gd name="T8" fmla="*/ 0 60000 65536"/>
                    <a:gd name="T9" fmla="*/ 0 w 41217"/>
                    <a:gd name="T10" fmla="*/ 0 h 21600"/>
                    <a:gd name="T11" fmla="*/ 41217 w 41217"/>
                    <a:gd name="T12" fmla="*/ 21600 h 21600"/>
                  </a:gdLst>
                  <a:ahLst/>
                  <a:cxnLst>
                    <a:cxn ang="T6">
                      <a:pos x="T0" y="T1"/>
                    </a:cxn>
                    <a:cxn ang="T7">
                      <a:pos x="T2" y="T3"/>
                    </a:cxn>
                    <a:cxn ang="T8">
                      <a:pos x="T4" y="T5"/>
                    </a:cxn>
                  </a:cxnLst>
                  <a:rect l="T9" t="T10" r="T11" b="T12"/>
                  <a:pathLst>
                    <a:path w="41217" h="21600" fill="none" extrusionOk="0">
                      <a:moveTo>
                        <a:pt x="-1" y="15818"/>
                      </a:moveTo>
                      <a:cubicBezTo>
                        <a:pt x="2596" y="6470"/>
                        <a:pt x="11109" y="-1"/>
                        <a:pt x="20812" y="0"/>
                      </a:cubicBezTo>
                      <a:cubicBezTo>
                        <a:pt x="30010" y="0"/>
                        <a:pt x="38199" y="5825"/>
                        <a:pt x="41216" y="14515"/>
                      </a:cubicBezTo>
                    </a:path>
                    <a:path w="41217" h="21600" stroke="0" extrusionOk="0">
                      <a:moveTo>
                        <a:pt x="-1" y="15818"/>
                      </a:moveTo>
                      <a:cubicBezTo>
                        <a:pt x="2596" y="6470"/>
                        <a:pt x="11109" y="-1"/>
                        <a:pt x="20812" y="0"/>
                      </a:cubicBezTo>
                      <a:cubicBezTo>
                        <a:pt x="30010" y="0"/>
                        <a:pt x="38199" y="5825"/>
                        <a:pt x="41216" y="14515"/>
                      </a:cubicBezTo>
                      <a:lnTo>
                        <a:pt x="20812" y="21600"/>
                      </a:lnTo>
                      <a:lnTo>
                        <a:pt x="-1" y="15818"/>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387" name="Arc 164">
                  <a:extLst>
                    <a:ext uri="{FF2B5EF4-FFF2-40B4-BE49-F238E27FC236}">
                      <a16:creationId xmlns:a16="http://schemas.microsoft.com/office/drawing/2014/main" id="{3840F7B6-E492-8548-949C-71D0653CA9F2}"/>
                    </a:ext>
                  </a:extLst>
                </p:cNvPr>
                <p:cNvSpPr>
                  <a:spLocks/>
                </p:cNvSpPr>
                <p:nvPr/>
              </p:nvSpPr>
              <p:spPr bwMode="auto">
                <a:xfrm>
                  <a:off x="854" y="2005"/>
                  <a:ext cx="36" cy="11"/>
                </a:xfrm>
                <a:custGeom>
                  <a:avLst/>
                  <a:gdLst>
                    <a:gd name="T0" fmla="*/ 0 w 41081"/>
                    <a:gd name="T1" fmla="*/ 0 h 21600"/>
                    <a:gd name="T2" fmla="*/ 0 w 41081"/>
                    <a:gd name="T3" fmla="*/ 0 h 21600"/>
                    <a:gd name="T4" fmla="*/ 0 w 41081"/>
                    <a:gd name="T5" fmla="*/ 0 h 21600"/>
                    <a:gd name="T6" fmla="*/ 0 60000 65536"/>
                    <a:gd name="T7" fmla="*/ 0 60000 65536"/>
                    <a:gd name="T8" fmla="*/ 0 60000 65536"/>
                    <a:gd name="T9" fmla="*/ 0 w 41081"/>
                    <a:gd name="T10" fmla="*/ 0 h 21600"/>
                    <a:gd name="T11" fmla="*/ 41081 w 41081"/>
                    <a:gd name="T12" fmla="*/ 21600 h 21600"/>
                  </a:gdLst>
                  <a:ahLst/>
                  <a:cxnLst>
                    <a:cxn ang="T6">
                      <a:pos x="T0" y="T1"/>
                    </a:cxn>
                    <a:cxn ang="T7">
                      <a:pos x="T2" y="T3"/>
                    </a:cxn>
                    <a:cxn ang="T8">
                      <a:pos x="T4" y="T5"/>
                    </a:cxn>
                  </a:cxnLst>
                  <a:rect l="T9" t="T10" r="T11" b="T12"/>
                  <a:pathLst>
                    <a:path w="41081" h="21600" fill="none" extrusionOk="0">
                      <a:moveTo>
                        <a:pt x="0" y="15624"/>
                      </a:moveTo>
                      <a:cubicBezTo>
                        <a:pt x="2663" y="6372"/>
                        <a:pt x="11129" y="-1"/>
                        <a:pt x="20757" y="0"/>
                      </a:cubicBezTo>
                      <a:cubicBezTo>
                        <a:pt x="29866" y="0"/>
                        <a:pt x="37996" y="5714"/>
                        <a:pt x="41081" y="14285"/>
                      </a:cubicBezTo>
                    </a:path>
                    <a:path w="41081" h="21600" stroke="0" extrusionOk="0">
                      <a:moveTo>
                        <a:pt x="0" y="15624"/>
                      </a:moveTo>
                      <a:cubicBezTo>
                        <a:pt x="2663" y="6372"/>
                        <a:pt x="11129" y="-1"/>
                        <a:pt x="20757" y="0"/>
                      </a:cubicBezTo>
                      <a:cubicBezTo>
                        <a:pt x="29866" y="0"/>
                        <a:pt x="37996" y="5714"/>
                        <a:pt x="41081" y="14285"/>
                      </a:cubicBezTo>
                      <a:lnTo>
                        <a:pt x="20757" y="21600"/>
                      </a:lnTo>
                      <a:lnTo>
                        <a:pt x="0" y="15624"/>
                      </a:lnTo>
                      <a:close/>
                    </a:path>
                  </a:pathLst>
                </a:custGeom>
                <a:solidFill>
                  <a:srgbClr val="E7EDED"/>
                </a:solidFill>
                <a:ln w="3175">
                  <a:solidFill>
                    <a:srgbClr val="6C8F93"/>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388" name="Arc 165">
                  <a:extLst>
                    <a:ext uri="{FF2B5EF4-FFF2-40B4-BE49-F238E27FC236}">
                      <a16:creationId xmlns:a16="http://schemas.microsoft.com/office/drawing/2014/main" id="{1B2E34FE-469A-774B-8359-7B76BA834B65}"/>
                    </a:ext>
                  </a:extLst>
                </p:cNvPr>
                <p:cNvSpPr>
                  <a:spLocks/>
                </p:cNvSpPr>
                <p:nvPr/>
              </p:nvSpPr>
              <p:spPr bwMode="auto">
                <a:xfrm>
                  <a:off x="830" y="2010"/>
                  <a:ext cx="23" cy="14"/>
                </a:xfrm>
                <a:custGeom>
                  <a:avLst/>
                  <a:gdLst>
                    <a:gd name="T0" fmla="*/ 0 w 33372"/>
                    <a:gd name="T1" fmla="*/ 0 h 25836"/>
                    <a:gd name="T2" fmla="*/ 0 w 33372"/>
                    <a:gd name="T3" fmla="*/ 0 h 25836"/>
                    <a:gd name="T4" fmla="*/ 0 w 33372"/>
                    <a:gd name="T5" fmla="*/ 0 h 25836"/>
                    <a:gd name="T6" fmla="*/ 0 60000 65536"/>
                    <a:gd name="T7" fmla="*/ 0 60000 65536"/>
                    <a:gd name="T8" fmla="*/ 0 60000 65536"/>
                    <a:gd name="T9" fmla="*/ 0 w 33372"/>
                    <a:gd name="T10" fmla="*/ 0 h 25836"/>
                    <a:gd name="T11" fmla="*/ 33372 w 33372"/>
                    <a:gd name="T12" fmla="*/ 25836 h 25836"/>
                  </a:gdLst>
                  <a:ahLst/>
                  <a:cxnLst>
                    <a:cxn ang="T6">
                      <a:pos x="T0" y="T1"/>
                    </a:cxn>
                    <a:cxn ang="T7">
                      <a:pos x="T2" y="T3"/>
                    </a:cxn>
                    <a:cxn ang="T8">
                      <a:pos x="T4" y="T5"/>
                    </a:cxn>
                  </a:cxnLst>
                  <a:rect l="T9" t="T10" r="T11" b="T12"/>
                  <a:pathLst>
                    <a:path w="33372" h="25836" fill="none" extrusionOk="0">
                      <a:moveTo>
                        <a:pt x="419" y="25835"/>
                      </a:moveTo>
                      <a:cubicBezTo>
                        <a:pt x="140" y="24441"/>
                        <a:pt x="0" y="23022"/>
                        <a:pt x="0" y="21600"/>
                      </a:cubicBezTo>
                      <a:cubicBezTo>
                        <a:pt x="0" y="9670"/>
                        <a:pt x="9670" y="0"/>
                        <a:pt x="21600" y="0"/>
                      </a:cubicBezTo>
                      <a:cubicBezTo>
                        <a:pt x="25779" y="-1"/>
                        <a:pt x="29868" y="1212"/>
                        <a:pt x="33372" y="3489"/>
                      </a:cubicBezTo>
                    </a:path>
                    <a:path w="33372" h="25836" stroke="0" extrusionOk="0">
                      <a:moveTo>
                        <a:pt x="419" y="25835"/>
                      </a:moveTo>
                      <a:cubicBezTo>
                        <a:pt x="140" y="24441"/>
                        <a:pt x="0" y="23022"/>
                        <a:pt x="0" y="21600"/>
                      </a:cubicBezTo>
                      <a:cubicBezTo>
                        <a:pt x="0" y="9670"/>
                        <a:pt x="9670" y="0"/>
                        <a:pt x="21600" y="0"/>
                      </a:cubicBezTo>
                      <a:cubicBezTo>
                        <a:pt x="25779" y="-1"/>
                        <a:pt x="29868" y="1212"/>
                        <a:pt x="33372" y="3489"/>
                      </a:cubicBezTo>
                      <a:lnTo>
                        <a:pt x="21600" y="21600"/>
                      </a:lnTo>
                      <a:lnTo>
                        <a:pt x="419" y="25835"/>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389" name="Arc 166">
                  <a:extLst>
                    <a:ext uri="{FF2B5EF4-FFF2-40B4-BE49-F238E27FC236}">
                      <a16:creationId xmlns:a16="http://schemas.microsoft.com/office/drawing/2014/main" id="{64E3E035-D6BD-D349-8523-726694E057A2}"/>
                    </a:ext>
                  </a:extLst>
                </p:cNvPr>
                <p:cNvSpPr>
                  <a:spLocks/>
                </p:cNvSpPr>
                <p:nvPr/>
              </p:nvSpPr>
              <p:spPr bwMode="auto">
                <a:xfrm>
                  <a:off x="831" y="2011"/>
                  <a:ext cx="22" cy="13"/>
                </a:xfrm>
                <a:custGeom>
                  <a:avLst/>
                  <a:gdLst>
                    <a:gd name="T0" fmla="*/ 0 w 33223"/>
                    <a:gd name="T1" fmla="*/ 0 h 25910"/>
                    <a:gd name="T2" fmla="*/ 0 w 33223"/>
                    <a:gd name="T3" fmla="*/ 0 h 25910"/>
                    <a:gd name="T4" fmla="*/ 0 w 33223"/>
                    <a:gd name="T5" fmla="*/ 0 h 25910"/>
                    <a:gd name="T6" fmla="*/ 0 60000 65536"/>
                    <a:gd name="T7" fmla="*/ 0 60000 65536"/>
                    <a:gd name="T8" fmla="*/ 0 60000 65536"/>
                    <a:gd name="T9" fmla="*/ 0 w 33223"/>
                    <a:gd name="T10" fmla="*/ 0 h 25910"/>
                    <a:gd name="T11" fmla="*/ 33223 w 33223"/>
                    <a:gd name="T12" fmla="*/ 25910 h 25910"/>
                  </a:gdLst>
                  <a:ahLst/>
                  <a:cxnLst>
                    <a:cxn ang="T6">
                      <a:pos x="T0" y="T1"/>
                    </a:cxn>
                    <a:cxn ang="T7">
                      <a:pos x="T2" y="T3"/>
                    </a:cxn>
                    <a:cxn ang="T8">
                      <a:pos x="T4" y="T5"/>
                    </a:cxn>
                  </a:cxnLst>
                  <a:rect l="T9" t="T10" r="T11" b="T12"/>
                  <a:pathLst>
                    <a:path w="33223" h="25910" fill="none" extrusionOk="0">
                      <a:moveTo>
                        <a:pt x="434" y="25909"/>
                      </a:moveTo>
                      <a:cubicBezTo>
                        <a:pt x="145" y="24491"/>
                        <a:pt x="0" y="23047"/>
                        <a:pt x="0" y="21600"/>
                      </a:cubicBezTo>
                      <a:cubicBezTo>
                        <a:pt x="0" y="9670"/>
                        <a:pt x="9670" y="0"/>
                        <a:pt x="21600" y="0"/>
                      </a:cubicBezTo>
                      <a:cubicBezTo>
                        <a:pt x="25718" y="-1"/>
                        <a:pt x="29751" y="1177"/>
                        <a:pt x="33223" y="3393"/>
                      </a:cubicBezTo>
                    </a:path>
                    <a:path w="33223" h="25910" stroke="0" extrusionOk="0">
                      <a:moveTo>
                        <a:pt x="434" y="25909"/>
                      </a:moveTo>
                      <a:cubicBezTo>
                        <a:pt x="145" y="24491"/>
                        <a:pt x="0" y="23047"/>
                        <a:pt x="0" y="21600"/>
                      </a:cubicBezTo>
                      <a:cubicBezTo>
                        <a:pt x="0" y="9670"/>
                        <a:pt x="9670" y="0"/>
                        <a:pt x="21600" y="0"/>
                      </a:cubicBezTo>
                      <a:cubicBezTo>
                        <a:pt x="25718" y="-1"/>
                        <a:pt x="29751" y="1177"/>
                        <a:pt x="33223" y="3393"/>
                      </a:cubicBezTo>
                      <a:lnTo>
                        <a:pt x="21600" y="21600"/>
                      </a:lnTo>
                      <a:lnTo>
                        <a:pt x="434" y="25909"/>
                      </a:lnTo>
                      <a:close/>
                    </a:path>
                  </a:pathLst>
                </a:custGeom>
                <a:solidFill>
                  <a:srgbClr val="E7EDED"/>
                </a:solidFill>
                <a:ln w="3175">
                  <a:solidFill>
                    <a:srgbClr val="6C8F93"/>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390" name="Arc 167">
                  <a:extLst>
                    <a:ext uri="{FF2B5EF4-FFF2-40B4-BE49-F238E27FC236}">
                      <a16:creationId xmlns:a16="http://schemas.microsoft.com/office/drawing/2014/main" id="{D35B7A52-12BA-C548-86B7-820F7E250EA0}"/>
                    </a:ext>
                  </a:extLst>
                </p:cNvPr>
                <p:cNvSpPr>
                  <a:spLocks/>
                </p:cNvSpPr>
                <p:nvPr/>
              </p:nvSpPr>
              <p:spPr bwMode="auto">
                <a:xfrm>
                  <a:off x="826" y="2042"/>
                  <a:ext cx="24" cy="10"/>
                </a:xfrm>
                <a:custGeom>
                  <a:avLst/>
                  <a:gdLst>
                    <a:gd name="T0" fmla="*/ 0 w 31800"/>
                    <a:gd name="T1" fmla="*/ 0 h 21600"/>
                    <a:gd name="T2" fmla="*/ 0 w 31800"/>
                    <a:gd name="T3" fmla="*/ 0 h 21600"/>
                    <a:gd name="T4" fmla="*/ 0 w 31800"/>
                    <a:gd name="T5" fmla="*/ 0 h 21600"/>
                    <a:gd name="T6" fmla="*/ 0 60000 65536"/>
                    <a:gd name="T7" fmla="*/ 0 60000 65536"/>
                    <a:gd name="T8" fmla="*/ 0 60000 65536"/>
                    <a:gd name="T9" fmla="*/ 0 w 31800"/>
                    <a:gd name="T10" fmla="*/ 0 h 21600"/>
                    <a:gd name="T11" fmla="*/ 31800 w 31800"/>
                    <a:gd name="T12" fmla="*/ 21600 h 21600"/>
                  </a:gdLst>
                  <a:ahLst/>
                  <a:cxnLst>
                    <a:cxn ang="T6">
                      <a:pos x="T0" y="T1"/>
                    </a:cxn>
                    <a:cxn ang="T7">
                      <a:pos x="T2" y="T3"/>
                    </a:cxn>
                    <a:cxn ang="T8">
                      <a:pos x="T4" y="T5"/>
                    </a:cxn>
                  </a:cxnLst>
                  <a:rect l="T9" t="T10" r="T11" b="T12"/>
                  <a:pathLst>
                    <a:path w="31800" h="21600" fill="none" extrusionOk="0">
                      <a:moveTo>
                        <a:pt x="31799" y="19039"/>
                      </a:moveTo>
                      <a:cubicBezTo>
                        <a:pt x="28662" y="20720"/>
                        <a:pt x="25158" y="21599"/>
                        <a:pt x="21600" y="21600"/>
                      </a:cubicBezTo>
                      <a:cubicBezTo>
                        <a:pt x="9670" y="21600"/>
                        <a:pt x="0" y="11929"/>
                        <a:pt x="0" y="0"/>
                      </a:cubicBezTo>
                    </a:path>
                    <a:path w="31800" h="21600" stroke="0" extrusionOk="0">
                      <a:moveTo>
                        <a:pt x="31799" y="19039"/>
                      </a:moveTo>
                      <a:cubicBezTo>
                        <a:pt x="28662" y="20720"/>
                        <a:pt x="25158" y="21599"/>
                        <a:pt x="21600" y="21600"/>
                      </a:cubicBezTo>
                      <a:cubicBezTo>
                        <a:pt x="9670" y="21600"/>
                        <a:pt x="0" y="11929"/>
                        <a:pt x="0" y="0"/>
                      </a:cubicBezTo>
                      <a:lnTo>
                        <a:pt x="21600" y="0"/>
                      </a:lnTo>
                      <a:lnTo>
                        <a:pt x="31799" y="1903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391" name="Arc 168">
                  <a:extLst>
                    <a:ext uri="{FF2B5EF4-FFF2-40B4-BE49-F238E27FC236}">
                      <a16:creationId xmlns:a16="http://schemas.microsoft.com/office/drawing/2014/main" id="{E6BB3026-BCAA-8049-8338-6A5D601BAFA0}"/>
                    </a:ext>
                  </a:extLst>
                </p:cNvPr>
                <p:cNvSpPr>
                  <a:spLocks/>
                </p:cNvSpPr>
                <p:nvPr/>
              </p:nvSpPr>
              <p:spPr bwMode="auto">
                <a:xfrm>
                  <a:off x="827" y="2042"/>
                  <a:ext cx="22" cy="9"/>
                </a:xfrm>
                <a:custGeom>
                  <a:avLst/>
                  <a:gdLst>
                    <a:gd name="T0" fmla="*/ 0 w 31479"/>
                    <a:gd name="T1" fmla="*/ 0 h 21600"/>
                    <a:gd name="T2" fmla="*/ 0 w 31479"/>
                    <a:gd name="T3" fmla="*/ 0 h 21600"/>
                    <a:gd name="T4" fmla="*/ 0 w 31479"/>
                    <a:gd name="T5" fmla="*/ 0 h 21600"/>
                    <a:gd name="T6" fmla="*/ 0 60000 65536"/>
                    <a:gd name="T7" fmla="*/ 0 60000 65536"/>
                    <a:gd name="T8" fmla="*/ 0 60000 65536"/>
                    <a:gd name="T9" fmla="*/ 0 w 31479"/>
                    <a:gd name="T10" fmla="*/ 0 h 21600"/>
                    <a:gd name="T11" fmla="*/ 31479 w 31479"/>
                    <a:gd name="T12" fmla="*/ 21600 h 21600"/>
                  </a:gdLst>
                  <a:ahLst/>
                  <a:cxnLst>
                    <a:cxn ang="T6">
                      <a:pos x="T0" y="T1"/>
                    </a:cxn>
                    <a:cxn ang="T7">
                      <a:pos x="T2" y="T3"/>
                    </a:cxn>
                    <a:cxn ang="T8">
                      <a:pos x="T4" y="T5"/>
                    </a:cxn>
                  </a:cxnLst>
                  <a:rect l="T9" t="T10" r="T11" b="T12"/>
                  <a:pathLst>
                    <a:path w="31479" h="21600" fill="none" extrusionOk="0">
                      <a:moveTo>
                        <a:pt x="31478" y="19208"/>
                      </a:moveTo>
                      <a:cubicBezTo>
                        <a:pt x="28422" y="20780"/>
                        <a:pt x="25036" y="21599"/>
                        <a:pt x="21600" y="21600"/>
                      </a:cubicBezTo>
                      <a:cubicBezTo>
                        <a:pt x="9670" y="21600"/>
                        <a:pt x="0" y="11929"/>
                        <a:pt x="0" y="0"/>
                      </a:cubicBezTo>
                    </a:path>
                    <a:path w="31479" h="21600" stroke="0" extrusionOk="0">
                      <a:moveTo>
                        <a:pt x="31478" y="19208"/>
                      </a:moveTo>
                      <a:cubicBezTo>
                        <a:pt x="28422" y="20780"/>
                        <a:pt x="25036" y="21599"/>
                        <a:pt x="21600" y="21600"/>
                      </a:cubicBezTo>
                      <a:cubicBezTo>
                        <a:pt x="9670" y="21600"/>
                        <a:pt x="0" y="11929"/>
                        <a:pt x="0" y="0"/>
                      </a:cubicBezTo>
                      <a:lnTo>
                        <a:pt x="21600" y="0"/>
                      </a:lnTo>
                      <a:lnTo>
                        <a:pt x="31478" y="19208"/>
                      </a:lnTo>
                      <a:close/>
                    </a:path>
                  </a:pathLst>
                </a:custGeom>
                <a:solidFill>
                  <a:srgbClr val="E7EDED"/>
                </a:solidFill>
                <a:ln w="3175">
                  <a:solidFill>
                    <a:srgbClr val="6C8F93"/>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392" name="Arc 169">
                  <a:extLst>
                    <a:ext uri="{FF2B5EF4-FFF2-40B4-BE49-F238E27FC236}">
                      <a16:creationId xmlns:a16="http://schemas.microsoft.com/office/drawing/2014/main" id="{1B7163F6-2D7C-0E42-A822-808B7D46B54F}"/>
                    </a:ext>
                  </a:extLst>
                </p:cNvPr>
                <p:cNvSpPr>
                  <a:spLocks/>
                </p:cNvSpPr>
                <p:nvPr/>
              </p:nvSpPr>
              <p:spPr bwMode="auto">
                <a:xfrm>
                  <a:off x="890" y="2010"/>
                  <a:ext cx="18" cy="14"/>
                </a:xfrm>
                <a:custGeom>
                  <a:avLst/>
                  <a:gdLst>
                    <a:gd name="T0" fmla="*/ 0 w 26126"/>
                    <a:gd name="T1" fmla="*/ 0 h 32795"/>
                    <a:gd name="T2" fmla="*/ 0 w 26126"/>
                    <a:gd name="T3" fmla="*/ 0 h 32795"/>
                    <a:gd name="T4" fmla="*/ 0 w 26126"/>
                    <a:gd name="T5" fmla="*/ 0 h 32795"/>
                    <a:gd name="T6" fmla="*/ 0 60000 65536"/>
                    <a:gd name="T7" fmla="*/ 0 60000 65536"/>
                    <a:gd name="T8" fmla="*/ 0 60000 65536"/>
                    <a:gd name="T9" fmla="*/ 0 w 26126"/>
                    <a:gd name="T10" fmla="*/ 0 h 32795"/>
                    <a:gd name="T11" fmla="*/ 26126 w 26126"/>
                    <a:gd name="T12" fmla="*/ 32795 h 32795"/>
                  </a:gdLst>
                  <a:ahLst/>
                  <a:cxnLst>
                    <a:cxn ang="T6">
                      <a:pos x="T0" y="T1"/>
                    </a:cxn>
                    <a:cxn ang="T7">
                      <a:pos x="T2" y="T3"/>
                    </a:cxn>
                    <a:cxn ang="T8">
                      <a:pos x="T4" y="T5"/>
                    </a:cxn>
                  </a:cxnLst>
                  <a:rect l="T9" t="T10" r="T11" b="T12"/>
                  <a:pathLst>
                    <a:path w="26126" h="32795" fill="none" extrusionOk="0">
                      <a:moveTo>
                        <a:pt x="0" y="479"/>
                      </a:moveTo>
                      <a:cubicBezTo>
                        <a:pt x="1487" y="160"/>
                        <a:pt x="3004" y="-1"/>
                        <a:pt x="4526" y="0"/>
                      </a:cubicBezTo>
                      <a:cubicBezTo>
                        <a:pt x="16455" y="0"/>
                        <a:pt x="26126" y="9670"/>
                        <a:pt x="26126" y="21600"/>
                      </a:cubicBezTo>
                      <a:cubicBezTo>
                        <a:pt x="26126" y="25547"/>
                        <a:pt x="25044" y="29419"/>
                        <a:pt x="22998" y="32795"/>
                      </a:cubicBezTo>
                    </a:path>
                    <a:path w="26126" h="32795" stroke="0" extrusionOk="0">
                      <a:moveTo>
                        <a:pt x="0" y="479"/>
                      </a:moveTo>
                      <a:cubicBezTo>
                        <a:pt x="1487" y="160"/>
                        <a:pt x="3004" y="-1"/>
                        <a:pt x="4526" y="0"/>
                      </a:cubicBezTo>
                      <a:cubicBezTo>
                        <a:pt x="16455" y="0"/>
                        <a:pt x="26126" y="9670"/>
                        <a:pt x="26126" y="21600"/>
                      </a:cubicBezTo>
                      <a:cubicBezTo>
                        <a:pt x="26126" y="25547"/>
                        <a:pt x="25044" y="29419"/>
                        <a:pt x="22998" y="32795"/>
                      </a:cubicBezTo>
                      <a:lnTo>
                        <a:pt x="4526" y="21600"/>
                      </a:lnTo>
                      <a:lnTo>
                        <a:pt x="0" y="47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393" name="Arc 170">
                  <a:extLst>
                    <a:ext uri="{FF2B5EF4-FFF2-40B4-BE49-F238E27FC236}">
                      <a16:creationId xmlns:a16="http://schemas.microsoft.com/office/drawing/2014/main" id="{474FD6E3-4212-8A4B-AA82-80069D279D41}"/>
                    </a:ext>
                  </a:extLst>
                </p:cNvPr>
                <p:cNvSpPr>
                  <a:spLocks/>
                </p:cNvSpPr>
                <p:nvPr/>
              </p:nvSpPr>
              <p:spPr bwMode="auto">
                <a:xfrm>
                  <a:off x="890" y="2011"/>
                  <a:ext cx="17" cy="12"/>
                </a:xfrm>
                <a:custGeom>
                  <a:avLst/>
                  <a:gdLst>
                    <a:gd name="T0" fmla="*/ 0 w 25919"/>
                    <a:gd name="T1" fmla="*/ 0 h 33197"/>
                    <a:gd name="T2" fmla="*/ 0 w 25919"/>
                    <a:gd name="T3" fmla="*/ 0 h 33197"/>
                    <a:gd name="T4" fmla="*/ 0 w 25919"/>
                    <a:gd name="T5" fmla="*/ 0 h 33197"/>
                    <a:gd name="T6" fmla="*/ 0 60000 65536"/>
                    <a:gd name="T7" fmla="*/ 0 60000 65536"/>
                    <a:gd name="T8" fmla="*/ 0 60000 65536"/>
                    <a:gd name="T9" fmla="*/ 0 w 25919"/>
                    <a:gd name="T10" fmla="*/ 0 h 33197"/>
                    <a:gd name="T11" fmla="*/ 25919 w 25919"/>
                    <a:gd name="T12" fmla="*/ 33197 h 33197"/>
                  </a:gdLst>
                  <a:ahLst/>
                  <a:cxnLst>
                    <a:cxn ang="T6">
                      <a:pos x="T0" y="T1"/>
                    </a:cxn>
                    <a:cxn ang="T7">
                      <a:pos x="T2" y="T3"/>
                    </a:cxn>
                    <a:cxn ang="T8">
                      <a:pos x="T4" y="T5"/>
                    </a:cxn>
                  </a:cxnLst>
                  <a:rect l="T9" t="T10" r="T11" b="T12"/>
                  <a:pathLst>
                    <a:path w="25919" h="33197" fill="none" extrusionOk="0">
                      <a:moveTo>
                        <a:pt x="0" y="436"/>
                      </a:moveTo>
                      <a:cubicBezTo>
                        <a:pt x="1421" y="146"/>
                        <a:pt x="2868" y="-1"/>
                        <a:pt x="4319" y="0"/>
                      </a:cubicBezTo>
                      <a:cubicBezTo>
                        <a:pt x="16248" y="0"/>
                        <a:pt x="25919" y="9670"/>
                        <a:pt x="25919" y="21600"/>
                      </a:cubicBezTo>
                      <a:cubicBezTo>
                        <a:pt x="25919" y="25708"/>
                        <a:pt x="24747" y="29731"/>
                        <a:pt x="22541" y="33196"/>
                      </a:cubicBezTo>
                    </a:path>
                    <a:path w="25919" h="33197" stroke="0" extrusionOk="0">
                      <a:moveTo>
                        <a:pt x="0" y="436"/>
                      </a:moveTo>
                      <a:cubicBezTo>
                        <a:pt x="1421" y="146"/>
                        <a:pt x="2868" y="-1"/>
                        <a:pt x="4319" y="0"/>
                      </a:cubicBezTo>
                      <a:cubicBezTo>
                        <a:pt x="16248" y="0"/>
                        <a:pt x="25919" y="9670"/>
                        <a:pt x="25919" y="21600"/>
                      </a:cubicBezTo>
                      <a:cubicBezTo>
                        <a:pt x="25919" y="25708"/>
                        <a:pt x="24747" y="29731"/>
                        <a:pt x="22541" y="33196"/>
                      </a:cubicBezTo>
                      <a:lnTo>
                        <a:pt x="4319" y="21600"/>
                      </a:lnTo>
                      <a:lnTo>
                        <a:pt x="0" y="436"/>
                      </a:lnTo>
                      <a:close/>
                    </a:path>
                  </a:pathLst>
                </a:custGeom>
                <a:solidFill>
                  <a:srgbClr val="E7EDED"/>
                </a:solidFill>
                <a:ln w="3175">
                  <a:solidFill>
                    <a:srgbClr val="6C8F93"/>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394" name="Arc 171">
                  <a:extLst>
                    <a:ext uri="{FF2B5EF4-FFF2-40B4-BE49-F238E27FC236}">
                      <a16:creationId xmlns:a16="http://schemas.microsoft.com/office/drawing/2014/main" id="{14DD3B75-0580-1F4F-AC13-082D3E73E60C}"/>
                    </a:ext>
                  </a:extLst>
                </p:cNvPr>
                <p:cNvSpPr>
                  <a:spLocks/>
                </p:cNvSpPr>
                <p:nvPr/>
              </p:nvSpPr>
              <p:spPr bwMode="auto">
                <a:xfrm>
                  <a:off x="896" y="2024"/>
                  <a:ext cx="16" cy="13"/>
                </a:xfrm>
                <a:custGeom>
                  <a:avLst/>
                  <a:gdLst>
                    <a:gd name="T0" fmla="*/ 0 w 21600"/>
                    <a:gd name="T1" fmla="*/ 0 h 28809"/>
                    <a:gd name="T2" fmla="*/ 0 w 21600"/>
                    <a:gd name="T3" fmla="*/ 0 h 28809"/>
                    <a:gd name="T4" fmla="*/ 0 w 21600"/>
                    <a:gd name="T5" fmla="*/ 0 h 28809"/>
                    <a:gd name="T6" fmla="*/ 0 60000 65536"/>
                    <a:gd name="T7" fmla="*/ 0 60000 65536"/>
                    <a:gd name="T8" fmla="*/ 0 60000 65536"/>
                    <a:gd name="T9" fmla="*/ 0 w 21600"/>
                    <a:gd name="T10" fmla="*/ 0 h 28809"/>
                    <a:gd name="T11" fmla="*/ 21600 w 21600"/>
                    <a:gd name="T12" fmla="*/ 28809 h 28809"/>
                  </a:gdLst>
                  <a:ahLst/>
                  <a:cxnLst>
                    <a:cxn ang="T6">
                      <a:pos x="T0" y="T1"/>
                    </a:cxn>
                    <a:cxn ang="T7">
                      <a:pos x="T2" y="T3"/>
                    </a:cxn>
                    <a:cxn ang="T8">
                      <a:pos x="T4" y="T5"/>
                    </a:cxn>
                  </a:cxnLst>
                  <a:rect l="T9" t="T10" r="T11" b="T12"/>
                  <a:pathLst>
                    <a:path w="21600" h="28809" fill="none" extrusionOk="0">
                      <a:moveTo>
                        <a:pt x="13827" y="0"/>
                      </a:moveTo>
                      <a:cubicBezTo>
                        <a:pt x="18752" y="4104"/>
                        <a:pt x="21600" y="10183"/>
                        <a:pt x="21600" y="16594"/>
                      </a:cubicBezTo>
                      <a:cubicBezTo>
                        <a:pt x="21600" y="20954"/>
                        <a:pt x="20280" y="25212"/>
                        <a:pt x="17814" y="28809"/>
                      </a:cubicBezTo>
                    </a:path>
                    <a:path w="21600" h="28809" stroke="0" extrusionOk="0">
                      <a:moveTo>
                        <a:pt x="13827" y="0"/>
                      </a:moveTo>
                      <a:cubicBezTo>
                        <a:pt x="18752" y="4104"/>
                        <a:pt x="21600" y="10183"/>
                        <a:pt x="21600" y="16594"/>
                      </a:cubicBezTo>
                      <a:cubicBezTo>
                        <a:pt x="21600" y="20954"/>
                        <a:pt x="20280" y="25212"/>
                        <a:pt x="17814" y="28809"/>
                      </a:cubicBezTo>
                      <a:lnTo>
                        <a:pt x="0" y="16594"/>
                      </a:lnTo>
                      <a:lnTo>
                        <a:pt x="13827" y="0"/>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395" name="Arc 172">
                  <a:extLst>
                    <a:ext uri="{FF2B5EF4-FFF2-40B4-BE49-F238E27FC236}">
                      <a16:creationId xmlns:a16="http://schemas.microsoft.com/office/drawing/2014/main" id="{D5D3CE69-A909-F442-965B-9F1B5178A5CA}"/>
                    </a:ext>
                  </a:extLst>
                </p:cNvPr>
                <p:cNvSpPr>
                  <a:spLocks/>
                </p:cNvSpPr>
                <p:nvPr/>
              </p:nvSpPr>
              <p:spPr bwMode="auto">
                <a:xfrm>
                  <a:off x="896" y="2025"/>
                  <a:ext cx="15" cy="12"/>
                </a:xfrm>
                <a:custGeom>
                  <a:avLst/>
                  <a:gdLst>
                    <a:gd name="T0" fmla="*/ 0 w 21600"/>
                    <a:gd name="T1" fmla="*/ 0 h 29422"/>
                    <a:gd name="T2" fmla="*/ 0 w 21600"/>
                    <a:gd name="T3" fmla="*/ 0 h 29422"/>
                    <a:gd name="T4" fmla="*/ 0 w 21600"/>
                    <a:gd name="T5" fmla="*/ 0 h 29422"/>
                    <a:gd name="T6" fmla="*/ 0 60000 65536"/>
                    <a:gd name="T7" fmla="*/ 0 60000 65536"/>
                    <a:gd name="T8" fmla="*/ 0 60000 65536"/>
                    <a:gd name="T9" fmla="*/ 0 w 21600"/>
                    <a:gd name="T10" fmla="*/ 0 h 29422"/>
                    <a:gd name="T11" fmla="*/ 21600 w 21600"/>
                    <a:gd name="T12" fmla="*/ 29422 h 29422"/>
                  </a:gdLst>
                  <a:ahLst/>
                  <a:cxnLst>
                    <a:cxn ang="T6">
                      <a:pos x="T0" y="T1"/>
                    </a:cxn>
                    <a:cxn ang="T7">
                      <a:pos x="T2" y="T3"/>
                    </a:cxn>
                    <a:cxn ang="T8">
                      <a:pos x="T4" y="T5"/>
                    </a:cxn>
                  </a:cxnLst>
                  <a:rect l="T9" t="T10" r="T11" b="T12"/>
                  <a:pathLst>
                    <a:path w="21600" h="29422" fill="none" extrusionOk="0">
                      <a:moveTo>
                        <a:pt x="13493" y="-1"/>
                      </a:moveTo>
                      <a:cubicBezTo>
                        <a:pt x="18617" y="4099"/>
                        <a:pt x="21600" y="10305"/>
                        <a:pt x="21600" y="16867"/>
                      </a:cubicBezTo>
                      <a:cubicBezTo>
                        <a:pt x="21600" y="21368"/>
                        <a:pt x="20193" y="25758"/>
                        <a:pt x="17576" y="29421"/>
                      </a:cubicBezTo>
                    </a:path>
                    <a:path w="21600" h="29422" stroke="0" extrusionOk="0">
                      <a:moveTo>
                        <a:pt x="13493" y="-1"/>
                      </a:moveTo>
                      <a:cubicBezTo>
                        <a:pt x="18617" y="4099"/>
                        <a:pt x="21600" y="10305"/>
                        <a:pt x="21600" y="16867"/>
                      </a:cubicBezTo>
                      <a:cubicBezTo>
                        <a:pt x="21600" y="21368"/>
                        <a:pt x="20193" y="25758"/>
                        <a:pt x="17576" y="29421"/>
                      </a:cubicBezTo>
                      <a:lnTo>
                        <a:pt x="0" y="16867"/>
                      </a:lnTo>
                      <a:lnTo>
                        <a:pt x="13493" y="-1"/>
                      </a:lnTo>
                      <a:close/>
                    </a:path>
                  </a:pathLst>
                </a:custGeom>
                <a:solidFill>
                  <a:srgbClr val="E7EDED"/>
                </a:solidFill>
                <a:ln w="3175">
                  <a:solidFill>
                    <a:srgbClr val="6C8F93"/>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396" name="Arc 173">
                  <a:extLst>
                    <a:ext uri="{FF2B5EF4-FFF2-40B4-BE49-F238E27FC236}">
                      <a16:creationId xmlns:a16="http://schemas.microsoft.com/office/drawing/2014/main" id="{4AFB40F1-4D08-8044-A9F1-41636005EF28}"/>
                    </a:ext>
                  </a:extLst>
                </p:cNvPr>
                <p:cNvSpPr>
                  <a:spLocks/>
                </p:cNvSpPr>
                <p:nvPr/>
              </p:nvSpPr>
              <p:spPr bwMode="auto">
                <a:xfrm>
                  <a:off x="890" y="2037"/>
                  <a:ext cx="20" cy="19"/>
                </a:xfrm>
                <a:custGeom>
                  <a:avLst/>
                  <a:gdLst>
                    <a:gd name="T0" fmla="*/ 0 w 28431"/>
                    <a:gd name="T1" fmla="*/ 0 h 27648"/>
                    <a:gd name="T2" fmla="*/ 0 w 28431"/>
                    <a:gd name="T3" fmla="*/ 0 h 27648"/>
                    <a:gd name="T4" fmla="*/ 0 w 28431"/>
                    <a:gd name="T5" fmla="*/ 0 h 27648"/>
                    <a:gd name="T6" fmla="*/ 0 60000 65536"/>
                    <a:gd name="T7" fmla="*/ 0 60000 65536"/>
                    <a:gd name="T8" fmla="*/ 0 60000 65536"/>
                    <a:gd name="T9" fmla="*/ 0 w 28431"/>
                    <a:gd name="T10" fmla="*/ 0 h 27648"/>
                    <a:gd name="T11" fmla="*/ 28431 w 28431"/>
                    <a:gd name="T12" fmla="*/ 27648 h 27648"/>
                  </a:gdLst>
                  <a:ahLst/>
                  <a:cxnLst>
                    <a:cxn ang="T6">
                      <a:pos x="T0" y="T1"/>
                    </a:cxn>
                    <a:cxn ang="T7">
                      <a:pos x="T2" y="T3"/>
                    </a:cxn>
                    <a:cxn ang="T8">
                      <a:pos x="T4" y="T5"/>
                    </a:cxn>
                  </a:cxnLst>
                  <a:rect l="T9" t="T10" r="T11" b="T12"/>
                  <a:pathLst>
                    <a:path w="28431" h="27648" fill="none" extrusionOk="0">
                      <a:moveTo>
                        <a:pt x="27566" y="-1"/>
                      </a:moveTo>
                      <a:cubicBezTo>
                        <a:pt x="28140" y="1964"/>
                        <a:pt x="28431" y="4001"/>
                        <a:pt x="28431" y="6048"/>
                      </a:cubicBezTo>
                      <a:cubicBezTo>
                        <a:pt x="28431" y="17977"/>
                        <a:pt x="18760" y="27648"/>
                        <a:pt x="6831" y="27648"/>
                      </a:cubicBezTo>
                      <a:cubicBezTo>
                        <a:pt x="4509" y="27648"/>
                        <a:pt x="2202" y="27273"/>
                        <a:pt x="0" y="26539"/>
                      </a:cubicBezTo>
                    </a:path>
                    <a:path w="28431" h="27648" stroke="0" extrusionOk="0">
                      <a:moveTo>
                        <a:pt x="27566" y="-1"/>
                      </a:moveTo>
                      <a:cubicBezTo>
                        <a:pt x="28140" y="1964"/>
                        <a:pt x="28431" y="4001"/>
                        <a:pt x="28431" y="6048"/>
                      </a:cubicBezTo>
                      <a:cubicBezTo>
                        <a:pt x="28431" y="17977"/>
                        <a:pt x="18760" y="27648"/>
                        <a:pt x="6831" y="27648"/>
                      </a:cubicBezTo>
                      <a:cubicBezTo>
                        <a:pt x="4509" y="27648"/>
                        <a:pt x="2202" y="27273"/>
                        <a:pt x="0" y="26539"/>
                      </a:cubicBezTo>
                      <a:lnTo>
                        <a:pt x="6831" y="6048"/>
                      </a:lnTo>
                      <a:lnTo>
                        <a:pt x="27566"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397" name="Arc 174">
                  <a:extLst>
                    <a:ext uri="{FF2B5EF4-FFF2-40B4-BE49-F238E27FC236}">
                      <a16:creationId xmlns:a16="http://schemas.microsoft.com/office/drawing/2014/main" id="{CBABE642-A5FD-1D4B-8B56-A9F1D3EFBCF0}"/>
                    </a:ext>
                  </a:extLst>
                </p:cNvPr>
                <p:cNvSpPr>
                  <a:spLocks/>
                </p:cNvSpPr>
                <p:nvPr/>
              </p:nvSpPr>
              <p:spPr bwMode="auto">
                <a:xfrm>
                  <a:off x="891" y="2037"/>
                  <a:ext cx="18" cy="18"/>
                </a:xfrm>
                <a:custGeom>
                  <a:avLst/>
                  <a:gdLst>
                    <a:gd name="T0" fmla="*/ 0 w 28431"/>
                    <a:gd name="T1" fmla="*/ 0 h 27648"/>
                    <a:gd name="T2" fmla="*/ 0 w 28431"/>
                    <a:gd name="T3" fmla="*/ 0 h 27648"/>
                    <a:gd name="T4" fmla="*/ 0 w 28431"/>
                    <a:gd name="T5" fmla="*/ 0 h 27648"/>
                    <a:gd name="T6" fmla="*/ 0 60000 65536"/>
                    <a:gd name="T7" fmla="*/ 0 60000 65536"/>
                    <a:gd name="T8" fmla="*/ 0 60000 65536"/>
                    <a:gd name="T9" fmla="*/ 0 w 28431"/>
                    <a:gd name="T10" fmla="*/ 0 h 27648"/>
                    <a:gd name="T11" fmla="*/ 28431 w 28431"/>
                    <a:gd name="T12" fmla="*/ 27648 h 27648"/>
                  </a:gdLst>
                  <a:ahLst/>
                  <a:cxnLst>
                    <a:cxn ang="T6">
                      <a:pos x="T0" y="T1"/>
                    </a:cxn>
                    <a:cxn ang="T7">
                      <a:pos x="T2" y="T3"/>
                    </a:cxn>
                    <a:cxn ang="T8">
                      <a:pos x="T4" y="T5"/>
                    </a:cxn>
                  </a:cxnLst>
                  <a:rect l="T9" t="T10" r="T11" b="T12"/>
                  <a:pathLst>
                    <a:path w="28431" h="27648" fill="none" extrusionOk="0">
                      <a:moveTo>
                        <a:pt x="27566" y="-1"/>
                      </a:moveTo>
                      <a:cubicBezTo>
                        <a:pt x="28140" y="1964"/>
                        <a:pt x="28431" y="4001"/>
                        <a:pt x="28431" y="6048"/>
                      </a:cubicBezTo>
                      <a:cubicBezTo>
                        <a:pt x="28431" y="17977"/>
                        <a:pt x="18760" y="27648"/>
                        <a:pt x="6831" y="27648"/>
                      </a:cubicBezTo>
                      <a:cubicBezTo>
                        <a:pt x="4509" y="27648"/>
                        <a:pt x="2202" y="27273"/>
                        <a:pt x="0" y="26539"/>
                      </a:cubicBezTo>
                    </a:path>
                    <a:path w="28431" h="27648" stroke="0" extrusionOk="0">
                      <a:moveTo>
                        <a:pt x="27566" y="-1"/>
                      </a:moveTo>
                      <a:cubicBezTo>
                        <a:pt x="28140" y="1964"/>
                        <a:pt x="28431" y="4001"/>
                        <a:pt x="28431" y="6048"/>
                      </a:cubicBezTo>
                      <a:cubicBezTo>
                        <a:pt x="28431" y="17977"/>
                        <a:pt x="18760" y="27648"/>
                        <a:pt x="6831" y="27648"/>
                      </a:cubicBezTo>
                      <a:cubicBezTo>
                        <a:pt x="4509" y="27648"/>
                        <a:pt x="2202" y="27273"/>
                        <a:pt x="0" y="26539"/>
                      </a:cubicBezTo>
                      <a:lnTo>
                        <a:pt x="6831" y="6048"/>
                      </a:lnTo>
                      <a:lnTo>
                        <a:pt x="27566" y="-1"/>
                      </a:lnTo>
                      <a:close/>
                    </a:path>
                  </a:pathLst>
                </a:custGeom>
                <a:solidFill>
                  <a:srgbClr val="E7EDED"/>
                </a:solidFill>
                <a:ln w="3175">
                  <a:solidFill>
                    <a:srgbClr val="6C8F93"/>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398" name="Arc 175">
                  <a:extLst>
                    <a:ext uri="{FF2B5EF4-FFF2-40B4-BE49-F238E27FC236}">
                      <a16:creationId xmlns:a16="http://schemas.microsoft.com/office/drawing/2014/main" id="{CF312488-6D38-FF4F-9497-C770E6758F0C}"/>
                    </a:ext>
                  </a:extLst>
                </p:cNvPr>
                <p:cNvSpPr>
                  <a:spLocks/>
                </p:cNvSpPr>
                <p:nvPr/>
              </p:nvSpPr>
              <p:spPr bwMode="auto">
                <a:xfrm>
                  <a:off x="820" y="2024"/>
                  <a:ext cx="10" cy="17"/>
                </a:xfrm>
                <a:custGeom>
                  <a:avLst/>
                  <a:gdLst>
                    <a:gd name="T0" fmla="*/ 0 w 21600"/>
                    <a:gd name="T1" fmla="*/ 0 h 41382"/>
                    <a:gd name="T2" fmla="*/ 0 w 21600"/>
                    <a:gd name="T3" fmla="*/ 0 h 41382"/>
                    <a:gd name="T4" fmla="*/ 0 w 21600"/>
                    <a:gd name="T5" fmla="*/ 0 h 41382"/>
                    <a:gd name="T6" fmla="*/ 0 60000 65536"/>
                    <a:gd name="T7" fmla="*/ 0 60000 65536"/>
                    <a:gd name="T8" fmla="*/ 0 60000 65536"/>
                    <a:gd name="T9" fmla="*/ 0 w 21600"/>
                    <a:gd name="T10" fmla="*/ 0 h 41382"/>
                    <a:gd name="T11" fmla="*/ 21600 w 21600"/>
                    <a:gd name="T12" fmla="*/ 41382 h 41382"/>
                  </a:gdLst>
                  <a:ahLst/>
                  <a:cxnLst>
                    <a:cxn ang="T6">
                      <a:pos x="T0" y="T1"/>
                    </a:cxn>
                    <a:cxn ang="T7">
                      <a:pos x="T2" y="T3"/>
                    </a:cxn>
                    <a:cxn ang="T8">
                      <a:pos x="T4" y="T5"/>
                    </a:cxn>
                  </a:cxnLst>
                  <a:rect l="T9" t="T10" r="T11" b="T12"/>
                  <a:pathLst>
                    <a:path w="21600" h="41382" fill="none" extrusionOk="0">
                      <a:moveTo>
                        <a:pt x="13091" y="41381"/>
                      </a:moveTo>
                      <a:cubicBezTo>
                        <a:pt x="5149" y="37977"/>
                        <a:pt x="0" y="30168"/>
                        <a:pt x="0" y="21528"/>
                      </a:cubicBezTo>
                      <a:cubicBezTo>
                        <a:pt x="-1" y="10281"/>
                        <a:pt x="8629" y="916"/>
                        <a:pt x="19838" y="-1"/>
                      </a:cubicBezTo>
                    </a:path>
                    <a:path w="21600" h="41382" stroke="0" extrusionOk="0">
                      <a:moveTo>
                        <a:pt x="13091" y="41381"/>
                      </a:moveTo>
                      <a:cubicBezTo>
                        <a:pt x="5149" y="37977"/>
                        <a:pt x="0" y="30168"/>
                        <a:pt x="0" y="21528"/>
                      </a:cubicBezTo>
                      <a:cubicBezTo>
                        <a:pt x="-1" y="10281"/>
                        <a:pt x="8629" y="916"/>
                        <a:pt x="19838" y="-1"/>
                      </a:cubicBezTo>
                      <a:lnTo>
                        <a:pt x="21600" y="21528"/>
                      </a:lnTo>
                      <a:lnTo>
                        <a:pt x="13091" y="4138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399" name="Arc 176">
                  <a:extLst>
                    <a:ext uri="{FF2B5EF4-FFF2-40B4-BE49-F238E27FC236}">
                      <a16:creationId xmlns:a16="http://schemas.microsoft.com/office/drawing/2014/main" id="{B2183822-7C53-2F48-83AE-7556CE6A0B37}"/>
                    </a:ext>
                  </a:extLst>
                </p:cNvPr>
                <p:cNvSpPr>
                  <a:spLocks/>
                </p:cNvSpPr>
                <p:nvPr/>
              </p:nvSpPr>
              <p:spPr bwMode="auto">
                <a:xfrm>
                  <a:off x="821" y="2025"/>
                  <a:ext cx="9" cy="15"/>
                </a:xfrm>
                <a:custGeom>
                  <a:avLst/>
                  <a:gdLst>
                    <a:gd name="T0" fmla="*/ 0 w 21600"/>
                    <a:gd name="T1" fmla="*/ 0 h 41421"/>
                    <a:gd name="T2" fmla="*/ 0 w 21600"/>
                    <a:gd name="T3" fmla="*/ 0 h 41421"/>
                    <a:gd name="T4" fmla="*/ 0 w 21600"/>
                    <a:gd name="T5" fmla="*/ 0 h 41421"/>
                    <a:gd name="T6" fmla="*/ 0 60000 65536"/>
                    <a:gd name="T7" fmla="*/ 0 60000 65536"/>
                    <a:gd name="T8" fmla="*/ 0 60000 65536"/>
                    <a:gd name="T9" fmla="*/ 0 w 21600"/>
                    <a:gd name="T10" fmla="*/ 0 h 41421"/>
                    <a:gd name="T11" fmla="*/ 21600 w 21600"/>
                    <a:gd name="T12" fmla="*/ 41421 h 41421"/>
                  </a:gdLst>
                  <a:ahLst/>
                  <a:cxnLst>
                    <a:cxn ang="T6">
                      <a:pos x="T0" y="T1"/>
                    </a:cxn>
                    <a:cxn ang="T7">
                      <a:pos x="T2" y="T3"/>
                    </a:cxn>
                    <a:cxn ang="T8">
                      <a:pos x="T4" y="T5"/>
                    </a:cxn>
                  </a:cxnLst>
                  <a:rect l="T9" t="T10" r="T11" b="T12"/>
                  <a:pathLst>
                    <a:path w="21600" h="41421" fill="none" extrusionOk="0">
                      <a:moveTo>
                        <a:pt x="13179" y="41421"/>
                      </a:moveTo>
                      <a:cubicBezTo>
                        <a:pt x="5190" y="38039"/>
                        <a:pt x="0" y="30205"/>
                        <a:pt x="0" y="21530"/>
                      </a:cubicBezTo>
                      <a:cubicBezTo>
                        <a:pt x="-1" y="10275"/>
                        <a:pt x="8641" y="906"/>
                        <a:pt x="19860" y="0"/>
                      </a:cubicBezTo>
                    </a:path>
                    <a:path w="21600" h="41421" stroke="0" extrusionOk="0">
                      <a:moveTo>
                        <a:pt x="13179" y="41421"/>
                      </a:moveTo>
                      <a:cubicBezTo>
                        <a:pt x="5190" y="38039"/>
                        <a:pt x="0" y="30205"/>
                        <a:pt x="0" y="21530"/>
                      </a:cubicBezTo>
                      <a:cubicBezTo>
                        <a:pt x="-1" y="10275"/>
                        <a:pt x="8641" y="906"/>
                        <a:pt x="19860" y="0"/>
                      </a:cubicBezTo>
                      <a:lnTo>
                        <a:pt x="21600" y="21530"/>
                      </a:lnTo>
                      <a:lnTo>
                        <a:pt x="13179" y="41421"/>
                      </a:lnTo>
                      <a:close/>
                    </a:path>
                  </a:pathLst>
                </a:custGeom>
                <a:solidFill>
                  <a:srgbClr val="E7EDED"/>
                </a:solidFill>
                <a:ln w="3175">
                  <a:solidFill>
                    <a:srgbClr val="6C8F93"/>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00" name="Arc 177">
                  <a:extLst>
                    <a:ext uri="{FF2B5EF4-FFF2-40B4-BE49-F238E27FC236}">
                      <a16:creationId xmlns:a16="http://schemas.microsoft.com/office/drawing/2014/main" id="{B7A4694C-5B50-5B40-8E48-B2D96C786BD3}"/>
                    </a:ext>
                  </a:extLst>
                </p:cNvPr>
                <p:cNvSpPr>
                  <a:spLocks/>
                </p:cNvSpPr>
                <p:nvPr/>
              </p:nvSpPr>
              <p:spPr bwMode="auto">
                <a:xfrm>
                  <a:off x="849" y="2048"/>
                  <a:ext cx="42" cy="12"/>
                </a:xfrm>
                <a:custGeom>
                  <a:avLst/>
                  <a:gdLst>
                    <a:gd name="T0" fmla="*/ 0 w 39208"/>
                    <a:gd name="T1" fmla="*/ 0 h 21600"/>
                    <a:gd name="T2" fmla="*/ 0 w 39208"/>
                    <a:gd name="T3" fmla="*/ 0 h 21600"/>
                    <a:gd name="T4" fmla="*/ 0 w 39208"/>
                    <a:gd name="T5" fmla="*/ 0 h 21600"/>
                    <a:gd name="T6" fmla="*/ 0 60000 65536"/>
                    <a:gd name="T7" fmla="*/ 0 60000 65536"/>
                    <a:gd name="T8" fmla="*/ 0 60000 65536"/>
                    <a:gd name="T9" fmla="*/ 0 w 39208"/>
                    <a:gd name="T10" fmla="*/ 0 h 21600"/>
                    <a:gd name="T11" fmla="*/ 39208 w 39208"/>
                    <a:gd name="T12" fmla="*/ 21600 h 21600"/>
                  </a:gdLst>
                  <a:ahLst/>
                  <a:cxnLst>
                    <a:cxn ang="T6">
                      <a:pos x="T0" y="T1"/>
                    </a:cxn>
                    <a:cxn ang="T7">
                      <a:pos x="T2" y="T3"/>
                    </a:cxn>
                    <a:cxn ang="T8">
                      <a:pos x="T4" y="T5"/>
                    </a:cxn>
                  </a:cxnLst>
                  <a:rect l="T9" t="T10" r="T11" b="T12"/>
                  <a:pathLst>
                    <a:path w="39208" h="21600" fill="none" extrusionOk="0">
                      <a:moveTo>
                        <a:pt x="39208" y="11629"/>
                      </a:moveTo>
                      <a:cubicBezTo>
                        <a:pt x="35239" y="17840"/>
                        <a:pt x="28377" y="21599"/>
                        <a:pt x="21006" y="21600"/>
                      </a:cubicBezTo>
                      <a:cubicBezTo>
                        <a:pt x="11015" y="21600"/>
                        <a:pt x="2328" y="14748"/>
                        <a:pt x="0" y="5032"/>
                      </a:cubicBezTo>
                    </a:path>
                    <a:path w="39208" h="21600" stroke="0" extrusionOk="0">
                      <a:moveTo>
                        <a:pt x="39208" y="11629"/>
                      </a:moveTo>
                      <a:cubicBezTo>
                        <a:pt x="35239" y="17840"/>
                        <a:pt x="28377" y="21599"/>
                        <a:pt x="21006" y="21600"/>
                      </a:cubicBezTo>
                      <a:cubicBezTo>
                        <a:pt x="11015" y="21600"/>
                        <a:pt x="2328" y="14748"/>
                        <a:pt x="0" y="5032"/>
                      </a:cubicBezTo>
                      <a:lnTo>
                        <a:pt x="21006" y="0"/>
                      </a:lnTo>
                      <a:lnTo>
                        <a:pt x="39208" y="1162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01" name="Arc 178">
                  <a:extLst>
                    <a:ext uri="{FF2B5EF4-FFF2-40B4-BE49-F238E27FC236}">
                      <a16:creationId xmlns:a16="http://schemas.microsoft.com/office/drawing/2014/main" id="{F829A43C-04AE-1E4F-8699-16F5C9B77A36}"/>
                    </a:ext>
                  </a:extLst>
                </p:cNvPr>
                <p:cNvSpPr>
                  <a:spLocks/>
                </p:cNvSpPr>
                <p:nvPr/>
              </p:nvSpPr>
              <p:spPr bwMode="auto">
                <a:xfrm>
                  <a:off x="850" y="2048"/>
                  <a:ext cx="40" cy="11"/>
                </a:xfrm>
                <a:custGeom>
                  <a:avLst/>
                  <a:gdLst>
                    <a:gd name="T0" fmla="*/ 0 w 38927"/>
                    <a:gd name="T1" fmla="*/ 0 h 21600"/>
                    <a:gd name="T2" fmla="*/ 0 w 38927"/>
                    <a:gd name="T3" fmla="*/ 0 h 21600"/>
                    <a:gd name="T4" fmla="*/ 0 w 38927"/>
                    <a:gd name="T5" fmla="*/ 0 h 21600"/>
                    <a:gd name="T6" fmla="*/ 0 60000 65536"/>
                    <a:gd name="T7" fmla="*/ 0 60000 65536"/>
                    <a:gd name="T8" fmla="*/ 0 60000 65536"/>
                    <a:gd name="T9" fmla="*/ 0 w 38927"/>
                    <a:gd name="T10" fmla="*/ 0 h 21600"/>
                    <a:gd name="T11" fmla="*/ 38927 w 38927"/>
                    <a:gd name="T12" fmla="*/ 21600 h 21600"/>
                  </a:gdLst>
                  <a:ahLst/>
                  <a:cxnLst>
                    <a:cxn ang="T6">
                      <a:pos x="T0" y="T1"/>
                    </a:cxn>
                    <a:cxn ang="T7">
                      <a:pos x="T2" y="T3"/>
                    </a:cxn>
                    <a:cxn ang="T8">
                      <a:pos x="T4" y="T5"/>
                    </a:cxn>
                  </a:cxnLst>
                  <a:rect l="T9" t="T10" r="T11" b="T12"/>
                  <a:pathLst>
                    <a:path w="38927" h="21600" fill="none" extrusionOk="0">
                      <a:moveTo>
                        <a:pt x="38926" y="11981"/>
                      </a:moveTo>
                      <a:cubicBezTo>
                        <a:pt x="34920" y="17990"/>
                        <a:pt x="28176" y="21599"/>
                        <a:pt x="20955" y="21600"/>
                      </a:cubicBezTo>
                      <a:cubicBezTo>
                        <a:pt x="11043" y="21600"/>
                        <a:pt x="2403" y="14854"/>
                        <a:pt x="-1" y="5239"/>
                      </a:cubicBezTo>
                    </a:path>
                    <a:path w="38927" h="21600" stroke="0" extrusionOk="0">
                      <a:moveTo>
                        <a:pt x="38926" y="11981"/>
                      </a:moveTo>
                      <a:cubicBezTo>
                        <a:pt x="34920" y="17990"/>
                        <a:pt x="28176" y="21599"/>
                        <a:pt x="20955" y="21600"/>
                      </a:cubicBezTo>
                      <a:cubicBezTo>
                        <a:pt x="11043" y="21600"/>
                        <a:pt x="2403" y="14854"/>
                        <a:pt x="-1" y="5239"/>
                      </a:cubicBezTo>
                      <a:lnTo>
                        <a:pt x="20955" y="0"/>
                      </a:lnTo>
                      <a:lnTo>
                        <a:pt x="38926" y="11981"/>
                      </a:lnTo>
                      <a:close/>
                    </a:path>
                  </a:pathLst>
                </a:custGeom>
                <a:solidFill>
                  <a:srgbClr val="E7EDED"/>
                </a:solidFill>
                <a:ln w="3175">
                  <a:solidFill>
                    <a:srgbClr val="6C8F93"/>
                  </a:solidFill>
                  <a:round/>
                  <a:headEnd/>
                  <a:tailEnd/>
                </a:ln>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grpSp>
        </p:grpSp>
      </p:grpSp>
      <p:grpSp>
        <p:nvGrpSpPr>
          <p:cNvPr id="550" name="Group 356">
            <a:extLst>
              <a:ext uri="{FF2B5EF4-FFF2-40B4-BE49-F238E27FC236}">
                <a16:creationId xmlns:a16="http://schemas.microsoft.com/office/drawing/2014/main" id="{8D973A62-C790-7647-AB97-E490CB6803B3}"/>
              </a:ext>
            </a:extLst>
          </p:cNvPr>
          <p:cNvGrpSpPr>
            <a:grpSpLocks/>
          </p:cNvGrpSpPr>
          <p:nvPr/>
        </p:nvGrpSpPr>
        <p:grpSpPr bwMode="auto">
          <a:xfrm>
            <a:off x="3300011" y="2437323"/>
            <a:ext cx="1803400" cy="1625600"/>
            <a:chOff x="1358" y="1894"/>
            <a:chExt cx="2981" cy="1793"/>
          </a:xfrm>
        </p:grpSpPr>
        <p:sp>
          <p:nvSpPr>
            <p:cNvPr id="551" name="Oval 357">
              <a:extLst>
                <a:ext uri="{FF2B5EF4-FFF2-40B4-BE49-F238E27FC236}">
                  <a16:creationId xmlns:a16="http://schemas.microsoft.com/office/drawing/2014/main" id="{52DD7749-53CB-0E4B-B83F-BB3A2AC7A0A8}"/>
                </a:ext>
              </a:extLst>
            </p:cNvPr>
            <p:cNvSpPr>
              <a:spLocks noChangeArrowheads="1"/>
            </p:cNvSpPr>
            <p:nvPr/>
          </p:nvSpPr>
          <p:spPr bwMode="auto">
            <a:xfrm>
              <a:off x="2376" y="1894"/>
              <a:ext cx="1299" cy="742"/>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552" name="Oval 358">
              <a:extLst>
                <a:ext uri="{FF2B5EF4-FFF2-40B4-BE49-F238E27FC236}">
                  <a16:creationId xmlns:a16="http://schemas.microsoft.com/office/drawing/2014/main" id="{18365AF7-F77F-9F42-8929-1E0AF2302A44}"/>
                </a:ext>
              </a:extLst>
            </p:cNvPr>
            <p:cNvSpPr>
              <a:spLocks noChangeArrowheads="1"/>
            </p:cNvSpPr>
            <p:nvPr/>
          </p:nvSpPr>
          <p:spPr bwMode="auto">
            <a:xfrm>
              <a:off x="1662" y="2088"/>
              <a:ext cx="996" cy="742"/>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553" name="Oval 359">
              <a:extLst>
                <a:ext uri="{FF2B5EF4-FFF2-40B4-BE49-F238E27FC236}">
                  <a16:creationId xmlns:a16="http://schemas.microsoft.com/office/drawing/2014/main" id="{7EAD414E-51EB-9740-AA78-FAEA3DF758EB}"/>
                </a:ext>
              </a:extLst>
            </p:cNvPr>
            <p:cNvSpPr>
              <a:spLocks noChangeArrowheads="1"/>
            </p:cNvSpPr>
            <p:nvPr/>
          </p:nvSpPr>
          <p:spPr bwMode="auto">
            <a:xfrm>
              <a:off x="1358" y="2535"/>
              <a:ext cx="672" cy="605"/>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554" name="Oval 360">
              <a:extLst>
                <a:ext uri="{FF2B5EF4-FFF2-40B4-BE49-F238E27FC236}">
                  <a16:creationId xmlns:a16="http://schemas.microsoft.com/office/drawing/2014/main" id="{35ACCF1F-00C9-D444-8B17-F12894C602D0}"/>
                </a:ext>
              </a:extLst>
            </p:cNvPr>
            <p:cNvSpPr>
              <a:spLocks noChangeArrowheads="1"/>
            </p:cNvSpPr>
            <p:nvPr/>
          </p:nvSpPr>
          <p:spPr bwMode="auto">
            <a:xfrm>
              <a:off x="1561" y="2801"/>
              <a:ext cx="1010" cy="656"/>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555" name="Oval 361">
              <a:extLst>
                <a:ext uri="{FF2B5EF4-FFF2-40B4-BE49-F238E27FC236}">
                  <a16:creationId xmlns:a16="http://schemas.microsoft.com/office/drawing/2014/main" id="{9B8A3939-C03A-824D-B61E-745CB3DD8E8E}"/>
                </a:ext>
              </a:extLst>
            </p:cNvPr>
            <p:cNvSpPr>
              <a:spLocks noChangeArrowheads="1"/>
            </p:cNvSpPr>
            <p:nvPr/>
          </p:nvSpPr>
          <p:spPr bwMode="auto">
            <a:xfrm>
              <a:off x="2275" y="2909"/>
              <a:ext cx="1509" cy="77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556" name="Oval 362">
              <a:extLst>
                <a:ext uri="{FF2B5EF4-FFF2-40B4-BE49-F238E27FC236}">
                  <a16:creationId xmlns:a16="http://schemas.microsoft.com/office/drawing/2014/main" id="{13C65D8B-B169-174A-A73C-A8E1AE07BEF9}"/>
                </a:ext>
              </a:extLst>
            </p:cNvPr>
            <p:cNvSpPr>
              <a:spLocks noChangeArrowheads="1"/>
            </p:cNvSpPr>
            <p:nvPr/>
          </p:nvSpPr>
          <p:spPr bwMode="auto">
            <a:xfrm>
              <a:off x="3235" y="2110"/>
              <a:ext cx="967" cy="583"/>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557" name="Oval 363">
              <a:extLst>
                <a:ext uri="{FF2B5EF4-FFF2-40B4-BE49-F238E27FC236}">
                  <a16:creationId xmlns:a16="http://schemas.microsoft.com/office/drawing/2014/main" id="{48F97DB8-F5EA-EB42-9F89-B6BA49B959C9}"/>
                </a:ext>
              </a:extLst>
            </p:cNvPr>
            <p:cNvSpPr>
              <a:spLocks noChangeArrowheads="1"/>
            </p:cNvSpPr>
            <p:nvPr/>
          </p:nvSpPr>
          <p:spPr bwMode="auto">
            <a:xfrm>
              <a:off x="3379" y="2484"/>
              <a:ext cx="960" cy="584"/>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558" name="Oval 364">
              <a:extLst>
                <a:ext uri="{FF2B5EF4-FFF2-40B4-BE49-F238E27FC236}">
                  <a16:creationId xmlns:a16="http://schemas.microsoft.com/office/drawing/2014/main" id="{E3958A18-FD97-A448-B255-27EC9C882FEF}"/>
                </a:ext>
              </a:extLst>
            </p:cNvPr>
            <p:cNvSpPr>
              <a:spLocks noChangeArrowheads="1"/>
            </p:cNvSpPr>
            <p:nvPr/>
          </p:nvSpPr>
          <p:spPr bwMode="auto">
            <a:xfrm>
              <a:off x="3293" y="2607"/>
              <a:ext cx="953" cy="95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559" name="Oval 365">
              <a:extLst>
                <a:ext uri="{FF2B5EF4-FFF2-40B4-BE49-F238E27FC236}">
                  <a16:creationId xmlns:a16="http://schemas.microsoft.com/office/drawing/2014/main" id="{EDBDF18E-EA70-7248-B85B-4AAF7F217BAC}"/>
                </a:ext>
              </a:extLst>
            </p:cNvPr>
            <p:cNvSpPr>
              <a:spLocks noChangeArrowheads="1"/>
            </p:cNvSpPr>
            <p:nvPr/>
          </p:nvSpPr>
          <p:spPr bwMode="auto">
            <a:xfrm>
              <a:off x="1900" y="2319"/>
              <a:ext cx="1934" cy="95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grpSp>
      <p:grpSp>
        <p:nvGrpSpPr>
          <p:cNvPr id="560" name="Group 366">
            <a:extLst>
              <a:ext uri="{FF2B5EF4-FFF2-40B4-BE49-F238E27FC236}">
                <a16:creationId xmlns:a16="http://schemas.microsoft.com/office/drawing/2014/main" id="{21483B5B-F033-044E-BB0B-8EDCE52CB0D8}"/>
              </a:ext>
            </a:extLst>
          </p:cNvPr>
          <p:cNvGrpSpPr>
            <a:grpSpLocks/>
          </p:cNvGrpSpPr>
          <p:nvPr/>
        </p:nvGrpSpPr>
        <p:grpSpPr bwMode="auto">
          <a:xfrm>
            <a:off x="5030386" y="2530985"/>
            <a:ext cx="2414587" cy="1681163"/>
            <a:chOff x="1358" y="1894"/>
            <a:chExt cx="2981" cy="1793"/>
          </a:xfrm>
        </p:grpSpPr>
        <p:sp>
          <p:nvSpPr>
            <p:cNvPr id="561" name="Oval 367">
              <a:extLst>
                <a:ext uri="{FF2B5EF4-FFF2-40B4-BE49-F238E27FC236}">
                  <a16:creationId xmlns:a16="http://schemas.microsoft.com/office/drawing/2014/main" id="{527DE530-8110-9543-9EA0-5F4647836918}"/>
                </a:ext>
              </a:extLst>
            </p:cNvPr>
            <p:cNvSpPr>
              <a:spLocks noChangeArrowheads="1"/>
            </p:cNvSpPr>
            <p:nvPr/>
          </p:nvSpPr>
          <p:spPr bwMode="auto">
            <a:xfrm>
              <a:off x="2376" y="1894"/>
              <a:ext cx="1299" cy="742"/>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562" name="Oval 368">
              <a:extLst>
                <a:ext uri="{FF2B5EF4-FFF2-40B4-BE49-F238E27FC236}">
                  <a16:creationId xmlns:a16="http://schemas.microsoft.com/office/drawing/2014/main" id="{8630285D-AE93-0943-95B7-02397A642DC9}"/>
                </a:ext>
              </a:extLst>
            </p:cNvPr>
            <p:cNvSpPr>
              <a:spLocks noChangeArrowheads="1"/>
            </p:cNvSpPr>
            <p:nvPr/>
          </p:nvSpPr>
          <p:spPr bwMode="auto">
            <a:xfrm>
              <a:off x="1662" y="2088"/>
              <a:ext cx="996" cy="742"/>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563" name="Oval 369">
              <a:extLst>
                <a:ext uri="{FF2B5EF4-FFF2-40B4-BE49-F238E27FC236}">
                  <a16:creationId xmlns:a16="http://schemas.microsoft.com/office/drawing/2014/main" id="{408D312C-4302-794F-A4C2-53AD34CA2E9B}"/>
                </a:ext>
              </a:extLst>
            </p:cNvPr>
            <p:cNvSpPr>
              <a:spLocks noChangeArrowheads="1"/>
            </p:cNvSpPr>
            <p:nvPr/>
          </p:nvSpPr>
          <p:spPr bwMode="auto">
            <a:xfrm>
              <a:off x="1358" y="2535"/>
              <a:ext cx="672" cy="605"/>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564" name="Oval 370">
              <a:extLst>
                <a:ext uri="{FF2B5EF4-FFF2-40B4-BE49-F238E27FC236}">
                  <a16:creationId xmlns:a16="http://schemas.microsoft.com/office/drawing/2014/main" id="{C59A3F8F-C49C-1F48-AF1D-804A19DD4CAB}"/>
                </a:ext>
              </a:extLst>
            </p:cNvPr>
            <p:cNvSpPr>
              <a:spLocks noChangeArrowheads="1"/>
            </p:cNvSpPr>
            <p:nvPr/>
          </p:nvSpPr>
          <p:spPr bwMode="auto">
            <a:xfrm>
              <a:off x="1561" y="2801"/>
              <a:ext cx="1010" cy="656"/>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565" name="Oval 371">
              <a:extLst>
                <a:ext uri="{FF2B5EF4-FFF2-40B4-BE49-F238E27FC236}">
                  <a16:creationId xmlns:a16="http://schemas.microsoft.com/office/drawing/2014/main" id="{D12E0832-2089-0F41-B8EA-1939F9EC7103}"/>
                </a:ext>
              </a:extLst>
            </p:cNvPr>
            <p:cNvSpPr>
              <a:spLocks noChangeArrowheads="1"/>
            </p:cNvSpPr>
            <p:nvPr/>
          </p:nvSpPr>
          <p:spPr bwMode="auto">
            <a:xfrm>
              <a:off x="2275" y="2909"/>
              <a:ext cx="1509" cy="77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566" name="Oval 372">
              <a:extLst>
                <a:ext uri="{FF2B5EF4-FFF2-40B4-BE49-F238E27FC236}">
                  <a16:creationId xmlns:a16="http://schemas.microsoft.com/office/drawing/2014/main" id="{745B1A5C-062C-6949-8EF5-D4DA1787948F}"/>
                </a:ext>
              </a:extLst>
            </p:cNvPr>
            <p:cNvSpPr>
              <a:spLocks noChangeArrowheads="1"/>
            </p:cNvSpPr>
            <p:nvPr/>
          </p:nvSpPr>
          <p:spPr bwMode="auto">
            <a:xfrm>
              <a:off x="3235" y="2110"/>
              <a:ext cx="967" cy="583"/>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567" name="Oval 373">
              <a:extLst>
                <a:ext uri="{FF2B5EF4-FFF2-40B4-BE49-F238E27FC236}">
                  <a16:creationId xmlns:a16="http://schemas.microsoft.com/office/drawing/2014/main" id="{D49AB797-79E9-7D42-8AD2-64626C4F757A}"/>
                </a:ext>
              </a:extLst>
            </p:cNvPr>
            <p:cNvSpPr>
              <a:spLocks noChangeArrowheads="1"/>
            </p:cNvSpPr>
            <p:nvPr/>
          </p:nvSpPr>
          <p:spPr bwMode="auto">
            <a:xfrm>
              <a:off x="3379" y="2484"/>
              <a:ext cx="960" cy="584"/>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568" name="Oval 374">
              <a:extLst>
                <a:ext uri="{FF2B5EF4-FFF2-40B4-BE49-F238E27FC236}">
                  <a16:creationId xmlns:a16="http://schemas.microsoft.com/office/drawing/2014/main" id="{4A10CB59-514D-444B-BD65-1201FD3CAC3F}"/>
                </a:ext>
              </a:extLst>
            </p:cNvPr>
            <p:cNvSpPr>
              <a:spLocks noChangeArrowheads="1"/>
            </p:cNvSpPr>
            <p:nvPr/>
          </p:nvSpPr>
          <p:spPr bwMode="auto">
            <a:xfrm>
              <a:off x="3293" y="2607"/>
              <a:ext cx="953" cy="95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569" name="Oval 375">
              <a:extLst>
                <a:ext uri="{FF2B5EF4-FFF2-40B4-BE49-F238E27FC236}">
                  <a16:creationId xmlns:a16="http://schemas.microsoft.com/office/drawing/2014/main" id="{A81063A5-5D4A-7341-A8AE-DBF1FF951192}"/>
                </a:ext>
              </a:extLst>
            </p:cNvPr>
            <p:cNvSpPr>
              <a:spLocks noChangeArrowheads="1"/>
            </p:cNvSpPr>
            <p:nvPr/>
          </p:nvSpPr>
          <p:spPr bwMode="auto">
            <a:xfrm>
              <a:off x="1900" y="2319"/>
              <a:ext cx="1934" cy="95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grpSp>
      <p:grpSp>
        <p:nvGrpSpPr>
          <p:cNvPr id="570" name="Group 376">
            <a:extLst>
              <a:ext uri="{FF2B5EF4-FFF2-40B4-BE49-F238E27FC236}">
                <a16:creationId xmlns:a16="http://schemas.microsoft.com/office/drawing/2014/main" id="{34776392-7C02-1C45-AB81-90207E019057}"/>
              </a:ext>
            </a:extLst>
          </p:cNvPr>
          <p:cNvGrpSpPr>
            <a:grpSpLocks/>
          </p:cNvGrpSpPr>
          <p:nvPr/>
        </p:nvGrpSpPr>
        <p:grpSpPr bwMode="auto">
          <a:xfrm>
            <a:off x="5063723" y="2561148"/>
            <a:ext cx="2393950" cy="1709737"/>
            <a:chOff x="1358" y="1886"/>
            <a:chExt cx="2989" cy="1810"/>
          </a:xfrm>
        </p:grpSpPr>
        <p:sp>
          <p:nvSpPr>
            <p:cNvPr id="571" name="Arc 377">
              <a:extLst>
                <a:ext uri="{FF2B5EF4-FFF2-40B4-BE49-F238E27FC236}">
                  <a16:creationId xmlns:a16="http://schemas.microsoft.com/office/drawing/2014/main" id="{B0994FAF-2B71-224B-A71C-B23967AEBCB4}"/>
                </a:ext>
              </a:extLst>
            </p:cNvPr>
            <p:cNvSpPr>
              <a:spLocks/>
            </p:cNvSpPr>
            <p:nvPr/>
          </p:nvSpPr>
          <p:spPr bwMode="auto">
            <a:xfrm>
              <a:off x="2404" y="1886"/>
              <a:ext cx="1247" cy="375"/>
            </a:xfrm>
            <a:custGeom>
              <a:avLst/>
              <a:gdLst>
                <a:gd name="T0" fmla="*/ 0 w 40985"/>
                <a:gd name="T1" fmla="*/ 0 h 21600"/>
                <a:gd name="T2" fmla="*/ 0 w 40985"/>
                <a:gd name="T3" fmla="*/ 0 h 21600"/>
                <a:gd name="T4" fmla="*/ 0 w 40985"/>
                <a:gd name="T5" fmla="*/ 0 h 21600"/>
                <a:gd name="T6" fmla="*/ 0 60000 65536"/>
                <a:gd name="T7" fmla="*/ 0 60000 65536"/>
                <a:gd name="T8" fmla="*/ 0 60000 65536"/>
                <a:gd name="T9" fmla="*/ 0 w 40985"/>
                <a:gd name="T10" fmla="*/ 0 h 21600"/>
                <a:gd name="T11" fmla="*/ 40985 w 40985"/>
                <a:gd name="T12" fmla="*/ 21600 h 21600"/>
              </a:gdLst>
              <a:ahLst/>
              <a:cxnLst>
                <a:cxn ang="T6">
                  <a:pos x="T0" y="T1"/>
                </a:cxn>
                <a:cxn ang="T7">
                  <a:pos x="T2" y="T3"/>
                </a:cxn>
                <a:cxn ang="T8">
                  <a:pos x="T4" y="T5"/>
                </a:cxn>
              </a:cxnLst>
              <a:rect l="T9" t="T10" r="T11" b="T12"/>
              <a:pathLst>
                <a:path w="40985" h="21600" fill="none" extrusionOk="0">
                  <a:moveTo>
                    <a:pt x="0" y="15316"/>
                  </a:moveTo>
                  <a:cubicBezTo>
                    <a:pt x="2766" y="6218"/>
                    <a:pt x="11157" y="-1"/>
                    <a:pt x="20666" y="0"/>
                  </a:cubicBezTo>
                  <a:cubicBezTo>
                    <a:pt x="29769" y="0"/>
                    <a:pt x="37896" y="5708"/>
                    <a:pt x="40984" y="14272"/>
                  </a:cubicBezTo>
                </a:path>
                <a:path w="40985" h="21600" stroke="0" extrusionOk="0">
                  <a:moveTo>
                    <a:pt x="0" y="15316"/>
                  </a:moveTo>
                  <a:cubicBezTo>
                    <a:pt x="2766" y="6218"/>
                    <a:pt x="11157" y="-1"/>
                    <a:pt x="20666" y="0"/>
                  </a:cubicBezTo>
                  <a:cubicBezTo>
                    <a:pt x="29769" y="0"/>
                    <a:pt x="37896" y="5708"/>
                    <a:pt x="40984" y="14272"/>
                  </a:cubicBezTo>
                  <a:lnTo>
                    <a:pt x="20666" y="21600"/>
                  </a:lnTo>
                  <a:lnTo>
                    <a:pt x="0" y="15316"/>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US" sz="500">
                <a:solidFill>
                  <a:srgbClr val="000000"/>
                </a:solidFill>
                <a:latin typeface="Comic Sans MS" charset="0"/>
                <a:ea typeface="ＭＳ Ｐゴシック" charset="-128"/>
              </a:endParaRPr>
            </a:p>
          </p:txBody>
        </p:sp>
        <p:sp>
          <p:nvSpPr>
            <p:cNvPr id="572" name="Arc 378">
              <a:extLst>
                <a:ext uri="{FF2B5EF4-FFF2-40B4-BE49-F238E27FC236}">
                  <a16:creationId xmlns:a16="http://schemas.microsoft.com/office/drawing/2014/main" id="{22D3EE03-4F8F-1840-B412-B524B0F815D4}"/>
                </a:ext>
              </a:extLst>
            </p:cNvPr>
            <p:cNvSpPr>
              <a:spLocks/>
            </p:cNvSpPr>
            <p:nvPr/>
          </p:nvSpPr>
          <p:spPr bwMode="auto">
            <a:xfrm>
              <a:off x="2412" y="1893"/>
              <a:ext cx="1232" cy="368"/>
            </a:xfrm>
            <a:custGeom>
              <a:avLst/>
              <a:gdLst>
                <a:gd name="T0" fmla="*/ 0 w 40951"/>
                <a:gd name="T1" fmla="*/ 0 h 21600"/>
                <a:gd name="T2" fmla="*/ 0 w 40951"/>
                <a:gd name="T3" fmla="*/ 0 h 21600"/>
                <a:gd name="T4" fmla="*/ 0 w 40951"/>
                <a:gd name="T5" fmla="*/ 0 h 21600"/>
                <a:gd name="T6" fmla="*/ 0 60000 65536"/>
                <a:gd name="T7" fmla="*/ 0 60000 65536"/>
                <a:gd name="T8" fmla="*/ 0 60000 65536"/>
                <a:gd name="T9" fmla="*/ 0 w 40951"/>
                <a:gd name="T10" fmla="*/ 0 h 21600"/>
                <a:gd name="T11" fmla="*/ 40951 w 40951"/>
                <a:gd name="T12" fmla="*/ 21600 h 21600"/>
              </a:gdLst>
              <a:ahLst/>
              <a:cxnLst>
                <a:cxn ang="T6">
                  <a:pos x="T0" y="T1"/>
                </a:cxn>
                <a:cxn ang="T7">
                  <a:pos x="T2" y="T3"/>
                </a:cxn>
                <a:cxn ang="T8">
                  <a:pos x="T4" y="T5"/>
                </a:cxn>
              </a:cxnLst>
              <a:rect l="T9" t="T10" r="T11" b="T12"/>
              <a:pathLst>
                <a:path w="40951" h="21600" fill="none" extrusionOk="0">
                  <a:moveTo>
                    <a:pt x="-1" y="15268"/>
                  </a:moveTo>
                  <a:cubicBezTo>
                    <a:pt x="2781" y="6195"/>
                    <a:pt x="11160" y="-1"/>
                    <a:pt x="20651" y="0"/>
                  </a:cubicBezTo>
                  <a:cubicBezTo>
                    <a:pt x="29734" y="0"/>
                    <a:pt x="37847" y="5683"/>
                    <a:pt x="40951" y="14219"/>
                  </a:cubicBezTo>
                </a:path>
                <a:path w="40951" h="21600" stroke="0" extrusionOk="0">
                  <a:moveTo>
                    <a:pt x="-1" y="15268"/>
                  </a:moveTo>
                  <a:cubicBezTo>
                    <a:pt x="2781" y="6195"/>
                    <a:pt x="11160" y="-1"/>
                    <a:pt x="20651" y="0"/>
                  </a:cubicBezTo>
                  <a:cubicBezTo>
                    <a:pt x="29734" y="0"/>
                    <a:pt x="37847" y="5683"/>
                    <a:pt x="40951" y="14219"/>
                  </a:cubicBezTo>
                  <a:lnTo>
                    <a:pt x="20651" y="21600"/>
                  </a:lnTo>
                  <a:lnTo>
                    <a:pt x="-1" y="15268"/>
                  </a:lnTo>
                  <a:close/>
                </a:path>
              </a:pathLst>
            </a:custGeom>
            <a:solidFill>
              <a:srgbClr val="B6C7C9"/>
            </a:solidFill>
            <a:ln w="22225">
              <a:solidFill>
                <a:srgbClr val="6C8F93"/>
              </a:solidFill>
              <a:round/>
              <a:headEnd/>
              <a:tailEnd/>
            </a:ln>
          </p:spPr>
          <p:txBody>
            <a:bodyPr/>
            <a:lstStyle/>
            <a:p>
              <a:pPr algn="ctr" eaLnBrk="0" fontAlgn="base" hangingPunct="0">
                <a:spcBef>
                  <a:spcPct val="0"/>
                </a:spcBef>
                <a:spcAft>
                  <a:spcPct val="0"/>
                </a:spcAft>
              </a:pPr>
              <a:endParaRPr lang="en-US" sz="500">
                <a:solidFill>
                  <a:srgbClr val="000000"/>
                </a:solidFill>
                <a:latin typeface="Comic Sans MS" charset="0"/>
                <a:ea typeface="ＭＳ Ｐゴシック" charset="-128"/>
              </a:endParaRPr>
            </a:p>
          </p:txBody>
        </p:sp>
        <p:sp>
          <p:nvSpPr>
            <p:cNvPr id="573" name="Arc 379">
              <a:extLst>
                <a:ext uri="{FF2B5EF4-FFF2-40B4-BE49-F238E27FC236}">
                  <a16:creationId xmlns:a16="http://schemas.microsoft.com/office/drawing/2014/main" id="{A7CB6341-3BF3-244C-887A-B84338A462D0}"/>
                </a:ext>
              </a:extLst>
            </p:cNvPr>
            <p:cNvSpPr>
              <a:spLocks/>
            </p:cNvSpPr>
            <p:nvPr/>
          </p:nvSpPr>
          <p:spPr bwMode="auto">
            <a:xfrm>
              <a:off x="1662" y="2081"/>
              <a:ext cx="766" cy="446"/>
            </a:xfrm>
            <a:custGeom>
              <a:avLst/>
              <a:gdLst>
                <a:gd name="T0" fmla="*/ 0 w 33007"/>
                <a:gd name="T1" fmla="*/ 0 h 25698"/>
                <a:gd name="T2" fmla="*/ 0 w 33007"/>
                <a:gd name="T3" fmla="*/ 0 h 25698"/>
                <a:gd name="T4" fmla="*/ 0 w 33007"/>
                <a:gd name="T5" fmla="*/ 0 h 25698"/>
                <a:gd name="T6" fmla="*/ 0 60000 65536"/>
                <a:gd name="T7" fmla="*/ 0 60000 65536"/>
                <a:gd name="T8" fmla="*/ 0 60000 65536"/>
                <a:gd name="T9" fmla="*/ 0 w 33007"/>
                <a:gd name="T10" fmla="*/ 0 h 25698"/>
                <a:gd name="T11" fmla="*/ 33007 w 33007"/>
                <a:gd name="T12" fmla="*/ 25698 h 25698"/>
              </a:gdLst>
              <a:ahLst/>
              <a:cxnLst>
                <a:cxn ang="T6">
                  <a:pos x="T0" y="T1"/>
                </a:cxn>
                <a:cxn ang="T7">
                  <a:pos x="T2" y="T3"/>
                </a:cxn>
                <a:cxn ang="T8">
                  <a:pos x="T4" y="T5"/>
                </a:cxn>
              </a:cxnLst>
              <a:rect l="T9" t="T10" r="T11" b="T12"/>
              <a:pathLst>
                <a:path w="33007" h="25698" fill="none" extrusionOk="0">
                  <a:moveTo>
                    <a:pt x="392" y="25697"/>
                  </a:moveTo>
                  <a:cubicBezTo>
                    <a:pt x="131" y="24347"/>
                    <a:pt x="0" y="22975"/>
                    <a:pt x="0" y="21600"/>
                  </a:cubicBezTo>
                  <a:cubicBezTo>
                    <a:pt x="0" y="9670"/>
                    <a:pt x="9670" y="0"/>
                    <a:pt x="21600" y="0"/>
                  </a:cubicBezTo>
                  <a:cubicBezTo>
                    <a:pt x="25631" y="-1"/>
                    <a:pt x="29583" y="1128"/>
                    <a:pt x="33007" y="3257"/>
                  </a:cubicBezTo>
                </a:path>
                <a:path w="33007" h="25698" stroke="0" extrusionOk="0">
                  <a:moveTo>
                    <a:pt x="392" y="25697"/>
                  </a:moveTo>
                  <a:cubicBezTo>
                    <a:pt x="131" y="24347"/>
                    <a:pt x="0" y="22975"/>
                    <a:pt x="0" y="21600"/>
                  </a:cubicBezTo>
                  <a:cubicBezTo>
                    <a:pt x="0" y="9670"/>
                    <a:pt x="9670" y="0"/>
                    <a:pt x="21600" y="0"/>
                  </a:cubicBezTo>
                  <a:cubicBezTo>
                    <a:pt x="25631" y="-1"/>
                    <a:pt x="29583" y="1128"/>
                    <a:pt x="33007" y="3257"/>
                  </a:cubicBezTo>
                  <a:lnTo>
                    <a:pt x="21600" y="21600"/>
                  </a:lnTo>
                  <a:lnTo>
                    <a:pt x="392" y="2569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US" sz="500">
                <a:solidFill>
                  <a:srgbClr val="000000"/>
                </a:solidFill>
                <a:latin typeface="Comic Sans MS" charset="0"/>
                <a:ea typeface="ＭＳ Ｐゴシック" charset="-128"/>
              </a:endParaRPr>
            </a:p>
          </p:txBody>
        </p:sp>
        <p:sp>
          <p:nvSpPr>
            <p:cNvPr id="574" name="Arc 380">
              <a:extLst>
                <a:ext uri="{FF2B5EF4-FFF2-40B4-BE49-F238E27FC236}">
                  <a16:creationId xmlns:a16="http://schemas.microsoft.com/office/drawing/2014/main" id="{E05B0511-6C32-9D44-82C4-A2766CCC05B0}"/>
                </a:ext>
              </a:extLst>
            </p:cNvPr>
            <p:cNvSpPr>
              <a:spLocks/>
            </p:cNvSpPr>
            <p:nvPr/>
          </p:nvSpPr>
          <p:spPr bwMode="auto">
            <a:xfrm>
              <a:off x="1669" y="2088"/>
              <a:ext cx="755" cy="438"/>
            </a:xfrm>
            <a:custGeom>
              <a:avLst/>
              <a:gdLst>
                <a:gd name="T0" fmla="*/ 0 w 32968"/>
                <a:gd name="T1" fmla="*/ 0 h 25717"/>
                <a:gd name="T2" fmla="*/ 0 w 32968"/>
                <a:gd name="T3" fmla="*/ 0 h 25717"/>
                <a:gd name="T4" fmla="*/ 0 w 32968"/>
                <a:gd name="T5" fmla="*/ 0 h 25717"/>
                <a:gd name="T6" fmla="*/ 0 60000 65536"/>
                <a:gd name="T7" fmla="*/ 0 60000 65536"/>
                <a:gd name="T8" fmla="*/ 0 60000 65536"/>
                <a:gd name="T9" fmla="*/ 0 w 32968"/>
                <a:gd name="T10" fmla="*/ 0 h 25717"/>
                <a:gd name="T11" fmla="*/ 32968 w 32968"/>
                <a:gd name="T12" fmla="*/ 25717 h 25717"/>
              </a:gdLst>
              <a:ahLst/>
              <a:cxnLst>
                <a:cxn ang="T6">
                  <a:pos x="T0" y="T1"/>
                </a:cxn>
                <a:cxn ang="T7">
                  <a:pos x="T2" y="T3"/>
                </a:cxn>
                <a:cxn ang="T8">
                  <a:pos x="T4" y="T5"/>
                </a:cxn>
              </a:cxnLst>
              <a:rect l="T9" t="T10" r="T11" b="T12"/>
              <a:pathLst>
                <a:path w="32968" h="25717" fill="none" extrusionOk="0">
                  <a:moveTo>
                    <a:pt x="395" y="25717"/>
                  </a:moveTo>
                  <a:cubicBezTo>
                    <a:pt x="132" y="24360"/>
                    <a:pt x="0" y="22981"/>
                    <a:pt x="0" y="21600"/>
                  </a:cubicBezTo>
                  <a:cubicBezTo>
                    <a:pt x="0" y="9670"/>
                    <a:pt x="9670" y="0"/>
                    <a:pt x="21600" y="0"/>
                  </a:cubicBezTo>
                  <a:cubicBezTo>
                    <a:pt x="25616" y="-1"/>
                    <a:pt x="29552" y="1119"/>
                    <a:pt x="32967" y="3233"/>
                  </a:cubicBezTo>
                </a:path>
                <a:path w="32968" h="25717" stroke="0" extrusionOk="0">
                  <a:moveTo>
                    <a:pt x="395" y="25717"/>
                  </a:moveTo>
                  <a:cubicBezTo>
                    <a:pt x="132" y="24360"/>
                    <a:pt x="0" y="22981"/>
                    <a:pt x="0" y="21600"/>
                  </a:cubicBezTo>
                  <a:cubicBezTo>
                    <a:pt x="0" y="9670"/>
                    <a:pt x="9670" y="0"/>
                    <a:pt x="21600" y="0"/>
                  </a:cubicBezTo>
                  <a:cubicBezTo>
                    <a:pt x="25616" y="-1"/>
                    <a:pt x="29552" y="1119"/>
                    <a:pt x="32967" y="3233"/>
                  </a:cubicBezTo>
                  <a:lnTo>
                    <a:pt x="21600" y="21600"/>
                  </a:lnTo>
                  <a:lnTo>
                    <a:pt x="395" y="25717"/>
                  </a:lnTo>
                  <a:close/>
                </a:path>
              </a:pathLst>
            </a:custGeom>
            <a:solidFill>
              <a:srgbClr val="B6C7C9"/>
            </a:solidFill>
            <a:ln w="22225">
              <a:solidFill>
                <a:srgbClr val="6C8F93"/>
              </a:solidFill>
              <a:round/>
              <a:headEnd/>
              <a:tailEnd/>
            </a:ln>
          </p:spPr>
          <p:txBody>
            <a:bodyPr/>
            <a:lstStyle/>
            <a:p>
              <a:pPr algn="ctr" eaLnBrk="0" fontAlgn="base" hangingPunct="0">
                <a:spcBef>
                  <a:spcPct val="0"/>
                </a:spcBef>
                <a:spcAft>
                  <a:spcPct val="0"/>
                </a:spcAft>
              </a:pPr>
              <a:endParaRPr lang="en-US" sz="500">
                <a:solidFill>
                  <a:srgbClr val="000000"/>
                </a:solidFill>
                <a:latin typeface="Comic Sans MS" charset="0"/>
                <a:ea typeface="ＭＳ Ｐゴシック" charset="-128"/>
              </a:endParaRPr>
            </a:p>
          </p:txBody>
        </p:sp>
        <p:sp>
          <p:nvSpPr>
            <p:cNvPr id="575" name="Arc 381">
              <a:extLst>
                <a:ext uri="{FF2B5EF4-FFF2-40B4-BE49-F238E27FC236}">
                  <a16:creationId xmlns:a16="http://schemas.microsoft.com/office/drawing/2014/main" id="{24E8E066-1EA8-C94E-87A6-9690D4923643}"/>
                </a:ext>
              </a:extLst>
            </p:cNvPr>
            <p:cNvSpPr>
              <a:spLocks/>
            </p:cNvSpPr>
            <p:nvPr/>
          </p:nvSpPr>
          <p:spPr bwMode="auto">
            <a:xfrm>
              <a:off x="1553" y="3120"/>
              <a:ext cx="773" cy="345"/>
            </a:xfrm>
            <a:custGeom>
              <a:avLst/>
              <a:gdLst>
                <a:gd name="T0" fmla="*/ 0 w 32097"/>
                <a:gd name="T1" fmla="*/ 0 h 21984"/>
                <a:gd name="T2" fmla="*/ 0 w 32097"/>
                <a:gd name="T3" fmla="*/ 0 h 21984"/>
                <a:gd name="T4" fmla="*/ 0 w 32097"/>
                <a:gd name="T5" fmla="*/ 0 h 21984"/>
                <a:gd name="T6" fmla="*/ 0 60000 65536"/>
                <a:gd name="T7" fmla="*/ 0 60000 65536"/>
                <a:gd name="T8" fmla="*/ 0 60000 65536"/>
                <a:gd name="T9" fmla="*/ 0 w 32097"/>
                <a:gd name="T10" fmla="*/ 0 h 21984"/>
                <a:gd name="T11" fmla="*/ 32097 w 32097"/>
                <a:gd name="T12" fmla="*/ 21984 h 21984"/>
              </a:gdLst>
              <a:ahLst/>
              <a:cxnLst>
                <a:cxn ang="T6">
                  <a:pos x="T0" y="T1"/>
                </a:cxn>
                <a:cxn ang="T7">
                  <a:pos x="T2" y="T3"/>
                </a:cxn>
                <a:cxn ang="T8">
                  <a:pos x="T4" y="T5"/>
                </a:cxn>
              </a:cxnLst>
              <a:rect l="T9" t="T10" r="T11" b="T12"/>
              <a:pathLst>
                <a:path w="32097" h="21984" fill="none" extrusionOk="0">
                  <a:moveTo>
                    <a:pt x="32096" y="19261"/>
                  </a:moveTo>
                  <a:cubicBezTo>
                    <a:pt x="28886" y="21047"/>
                    <a:pt x="25273" y="21983"/>
                    <a:pt x="21600" y="21984"/>
                  </a:cubicBezTo>
                  <a:cubicBezTo>
                    <a:pt x="9670" y="21984"/>
                    <a:pt x="0" y="12313"/>
                    <a:pt x="0" y="384"/>
                  </a:cubicBezTo>
                  <a:cubicBezTo>
                    <a:pt x="-1" y="255"/>
                    <a:pt x="1" y="127"/>
                    <a:pt x="3" y="0"/>
                  </a:cubicBezTo>
                </a:path>
                <a:path w="32097" h="21984" stroke="0" extrusionOk="0">
                  <a:moveTo>
                    <a:pt x="32096" y="19261"/>
                  </a:moveTo>
                  <a:cubicBezTo>
                    <a:pt x="28886" y="21047"/>
                    <a:pt x="25273" y="21983"/>
                    <a:pt x="21600" y="21984"/>
                  </a:cubicBezTo>
                  <a:cubicBezTo>
                    <a:pt x="9670" y="21984"/>
                    <a:pt x="0" y="12313"/>
                    <a:pt x="0" y="384"/>
                  </a:cubicBezTo>
                  <a:cubicBezTo>
                    <a:pt x="-1" y="255"/>
                    <a:pt x="1" y="127"/>
                    <a:pt x="3" y="0"/>
                  </a:cubicBezTo>
                  <a:lnTo>
                    <a:pt x="21600" y="384"/>
                  </a:lnTo>
                  <a:lnTo>
                    <a:pt x="32096" y="19261"/>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US" sz="500">
                <a:solidFill>
                  <a:srgbClr val="000000"/>
                </a:solidFill>
                <a:latin typeface="Comic Sans MS" charset="0"/>
                <a:ea typeface="ＭＳ Ｐゴシック" charset="-128"/>
              </a:endParaRPr>
            </a:p>
          </p:txBody>
        </p:sp>
        <p:sp>
          <p:nvSpPr>
            <p:cNvPr id="576" name="Arc 382">
              <a:extLst>
                <a:ext uri="{FF2B5EF4-FFF2-40B4-BE49-F238E27FC236}">
                  <a16:creationId xmlns:a16="http://schemas.microsoft.com/office/drawing/2014/main" id="{7A57F5FC-F48C-EC4A-8CB0-73CA1FF56C60}"/>
                </a:ext>
              </a:extLst>
            </p:cNvPr>
            <p:cNvSpPr>
              <a:spLocks/>
            </p:cNvSpPr>
            <p:nvPr/>
          </p:nvSpPr>
          <p:spPr bwMode="auto">
            <a:xfrm>
              <a:off x="1560" y="3120"/>
              <a:ext cx="761" cy="337"/>
            </a:xfrm>
            <a:custGeom>
              <a:avLst/>
              <a:gdLst>
                <a:gd name="T0" fmla="*/ 0 w 32039"/>
                <a:gd name="T1" fmla="*/ 0 h 21986"/>
                <a:gd name="T2" fmla="*/ 0 w 32039"/>
                <a:gd name="T3" fmla="*/ 0 h 21986"/>
                <a:gd name="T4" fmla="*/ 0 w 32039"/>
                <a:gd name="T5" fmla="*/ 0 h 21986"/>
                <a:gd name="T6" fmla="*/ 0 60000 65536"/>
                <a:gd name="T7" fmla="*/ 0 60000 65536"/>
                <a:gd name="T8" fmla="*/ 0 60000 65536"/>
                <a:gd name="T9" fmla="*/ 0 w 32039"/>
                <a:gd name="T10" fmla="*/ 0 h 21986"/>
                <a:gd name="T11" fmla="*/ 32039 w 32039"/>
                <a:gd name="T12" fmla="*/ 21986 h 21986"/>
              </a:gdLst>
              <a:ahLst/>
              <a:cxnLst>
                <a:cxn ang="T6">
                  <a:pos x="T0" y="T1"/>
                </a:cxn>
                <a:cxn ang="T7">
                  <a:pos x="T2" y="T3"/>
                </a:cxn>
                <a:cxn ang="T8">
                  <a:pos x="T4" y="T5"/>
                </a:cxn>
              </a:cxnLst>
              <a:rect l="T9" t="T10" r="T11" b="T12"/>
              <a:pathLst>
                <a:path w="32039" h="21986" fill="none" extrusionOk="0">
                  <a:moveTo>
                    <a:pt x="32038" y="19295"/>
                  </a:moveTo>
                  <a:cubicBezTo>
                    <a:pt x="28842" y="21060"/>
                    <a:pt x="25251" y="21985"/>
                    <a:pt x="21600" y="21986"/>
                  </a:cubicBezTo>
                  <a:cubicBezTo>
                    <a:pt x="9670" y="21986"/>
                    <a:pt x="0" y="12315"/>
                    <a:pt x="0" y="386"/>
                  </a:cubicBezTo>
                  <a:cubicBezTo>
                    <a:pt x="-1" y="257"/>
                    <a:pt x="1" y="128"/>
                    <a:pt x="3" y="0"/>
                  </a:cubicBezTo>
                </a:path>
                <a:path w="32039" h="21986" stroke="0" extrusionOk="0">
                  <a:moveTo>
                    <a:pt x="32038" y="19295"/>
                  </a:moveTo>
                  <a:cubicBezTo>
                    <a:pt x="28842" y="21060"/>
                    <a:pt x="25251" y="21985"/>
                    <a:pt x="21600" y="21986"/>
                  </a:cubicBezTo>
                  <a:cubicBezTo>
                    <a:pt x="9670" y="21986"/>
                    <a:pt x="0" y="12315"/>
                    <a:pt x="0" y="386"/>
                  </a:cubicBezTo>
                  <a:cubicBezTo>
                    <a:pt x="-1" y="257"/>
                    <a:pt x="1" y="128"/>
                    <a:pt x="3" y="0"/>
                  </a:cubicBezTo>
                  <a:lnTo>
                    <a:pt x="21600" y="386"/>
                  </a:lnTo>
                  <a:lnTo>
                    <a:pt x="32038" y="19295"/>
                  </a:lnTo>
                  <a:close/>
                </a:path>
              </a:pathLst>
            </a:custGeom>
            <a:solidFill>
              <a:srgbClr val="B6C7C9"/>
            </a:solidFill>
            <a:ln w="22225">
              <a:solidFill>
                <a:srgbClr val="6C8F93"/>
              </a:solidFill>
              <a:round/>
              <a:headEnd/>
              <a:tailEnd/>
            </a:ln>
          </p:spPr>
          <p:txBody>
            <a:bodyPr/>
            <a:lstStyle/>
            <a:p>
              <a:pPr algn="ctr" eaLnBrk="0" fontAlgn="base" hangingPunct="0">
                <a:spcBef>
                  <a:spcPct val="0"/>
                </a:spcBef>
                <a:spcAft>
                  <a:spcPct val="0"/>
                </a:spcAft>
              </a:pPr>
              <a:endParaRPr lang="en-US" sz="500">
                <a:solidFill>
                  <a:srgbClr val="000000"/>
                </a:solidFill>
                <a:latin typeface="Comic Sans MS" charset="0"/>
                <a:ea typeface="ＭＳ Ｐゴシック" charset="-128"/>
              </a:endParaRPr>
            </a:p>
          </p:txBody>
        </p:sp>
        <p:sp>
          <p:nvSpPr>
            <p:cNvPr id="577" name="Arc 383">
              <a:extLst>
                <a:ext uri="{FF2B5EF4-FFF2-40B4-BE49-F238E27FC236}">
                  <a16:creationId xmlns:a16="http://schemas.microsoft.com/office/drawing/2014/main" id="{9D0AD9FA-A24C-B742-8BF3-D0A1378B7535}"/>
                </a:ext>
              </a:extLst>
            </p:cNvPr>
            <p:cNvSpPr>
              <a:spLocks/>
            </p:cNvSpPr>
            <p:nvPr/>
          </p:nvSpPr>
          <p:spPr bwMode="auto">
            <a:xfrm>
              <a:off x="3626" y="2103"/>
              <a:ext cx="584" cy="427"/>
            </a:xfrm>
            <a:custGeom>
              <a:avLst/>
              <a:gdLst>
                <a:gd name="T0" fmla="*/ 0 w 26070"/>
                <a:gd name="T1" fmla="*/ 0 h 31631"/>
                <a:gd name="T2" fmla="*/ 0 w 26070"/>
                <a:gd name="T3" fmla="*/ 0 h 31631"/>
                <a:gd name="T4" fmla="*/ 0 w 26070"/>
                <a:gd name="T5" fmla="*/ 0 h 31631"/>
                <a:gd name="T6" fmla="*/ 0 60000 65536"/>
                <a:gd name="T7" fmla="*/ 0 60000 65536"/>
                <a:gd name="T8" fmla="*/ 0 60000 65536"/>
                <a:gd name="T9" fmla="*/ 0 w 26070"/>
                <a:gd name="T10" fmla="*/ 0 h 31631"/>
                <a:gd name="T11" fmla="*/ 26070 w 26070"/>
                <a:gd name="T12" fmla="*/ 31631 h 31631"/>
              </a:gdLst>
              <a:ahLst/>
              <a:cxnLst>
                <a:cxn ang="T6">
                  <a:pos x="T0" y="T1"/>
                </a:cxn>
                <a:cxn ang="T7">
                  <a:pos x="T2" y="T3"/>
                </a:cxn>
                <a:cxn ang="T8">
                  <a:pos x="T4" y="T5"/>
                </a:cxn>
              </a:cxnLst>
              <a:rect l="T9" t="T10" r="T11" b="T12"/>
              <a:pathLst>
                <a:path w="26070" h="31631" fill="none" extrusionOk="0">
                  <a:moveTo>
                    <a:pt x="-1" y="467"/>
                  </a:moveTo>
                  <a:cubicBezTo>
                    <a:pt x="1469" y="156"/>
                    <a:pt x="2967" y="-1"/>
                    <a:pt x="4470" y="0"/>
                  </a:cubicBezTo>
                  <a:cubicBezTo>
                    <a:pt x="16399" y="0"/>
                    <a:pt x="26070" y="9670"/>
                    <a:pt x="26070" y="21600"/>
                  </a:cubicBezTo>
                  <a:cubicBezTo>
                    <a:pt x="26070" y="25094"/>
                    <a:pt x="25222" y="28536"/>
                    <a:pt x="23599" y="31631"/>
                  </a:cubicBezTo>
                </a:path>
                <a:path w="26070" h="31631" stroke="0" extrusionOk="0">
                  <a:moveTo>
                    <a:pt x="-1" y="467"/>
                  </a:moveTo>
                  <a:cubicBezTo>
                    <a:pt x="1469" y="156"/>
                    <a:pt x="2967" y="-1"/>
                    <a:pt x="4470" y="0"/>
                  </a:cubicBezTo>
                  <a:cubicBezTo>
                    <a:pt x="16399" y="0"/>
                    <a:pt x="26070" y="9670"/>
                    <a:pt x="26070" y="21600"/>
                  </a:cubicBezTo>
                  <a:cubicBezTo>
                    <a:pt x="26070" y="25094"/>
                    <a:pt x="25222" y="28536"/>
                    <a:pt x="23599" y="31631"/>
                  </a:cubicBezTo>
                  <a:lnTo>
                    <a:pt x="4470" y="21600"/>
                  </a:lnTo>
                  <a:lnTo>
                    <a:pt x="-1" y="46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US" sz="500">
                <a:solidFill>
                  <a:srgbClr val="000000"/>
                </a:solidFill>
                <a:latin typeface="Comic Sans MS" charset="0"/>
                <a:ea typeface="ＭＳ Ｐゴシック" charset="-128"/>
              </a:endParaRPr>
            </a:p>
          </p:txBody>
        </p:sp>
        <p:sp>
          <p:nvSpPr>
            <p:cNvPr id="578" name="Arc 384">
              <a:extLst>
                <a:ext uri="{FF2B5EF4-FFF2-40B4-BE49-F238E27FC236}">
                  <a16:creationId xmlns:a16="http://schemas.microsoft.com/office/drawing/2014/main" id="{EDAF6E05-61ED-1B4B-BD67-277316714FB7}"/>
                </a:ext>
              </a:extLst>
            </p:cNvPr>
            <p:cNvSpPr>
              <a:spLocks/>
            </p:cNvSpPr>
            <p:nvPr/>
          </p:nvSpPr>
          <p:spPr bwMode="auto">
            <a:xfrm>
              <a:off x="3628" y="2110"/>
              <a:ext cx="574" cy="418"/>
            </a:xfrm>
            <a:custGeom>
              <a:avLst/>
              <a:gdLst>
                <a:gd name="T0" fmla="*/ 0 w 26029"/>
                <a:gd name="T1" fmla="*/ 0 h 31708"/>
                <a:gd name="T2" fmla="*/ 0 w 26029"/>
                <a:gd name="T3" fmla="*/ 0 h 31708"/>
                <a:gd name="T4" fmla="*/ 0 w 26029"/>
                <a:gd name="T5" fmla="*/ 0 h 31708"/>
                <a:gd name="T6" fmla="*/ 0 60000 65536"/>
                <a:gd name="T7" fmla="*/ 0 60000 65536"/>
                <a:gd name="T8" fmla="*/ 0 60000 65536"/>
                <a:gd name="T9" fmla="*/ 0 w 26029"/>
                <a:gd name="T10" fmla="*/ 0 h 31708"/>
                <a:gd name="T11" fmla="*/ 26029 w 26029"/>
                <a:gd name="T12" fmla="*/ 31708 h 31708"/>
              </a:gdLst>
              <a:ahLst/>
              <a:cxnLst>
                <a:cxn ang="T6">
                  <a:pos x="T0" y="T1"/>
                </a:cxn>
                <a:cxn ang="T7">
                  <a:pos x="T2" y="T3"/>
                </a:cxn>
                <a:cxn ang="T8">
                  <a:pos x="T4" y="T5"/>
                </a:cxn>
              </a:cxnLst>
              <a:rect l="T9" t="T10" r="T11" b="T12"/>
              <a:pathLst>
                <a:path w="26029" h="31708" fill="none" extrusionOk="0">
                  <a:moveTo>
                    <a:pt x="-1" y="458"/>
                  </a:moveTo>
                  <a:cubicBezTo>
                    <a:pt x="1456" y="153"/>
                    <a:pt x="2940" y="-1"/>
                    <a:pt x="4429" y="0"/>
                  </a:cubicBezTo>
                  <a:cubicBezTo>
                    <a:pt x="16358" y="0"/>
                    <a:pt x="26029" y="9670"/>
                    <a:pt x="26029" y="21600"/>
                  </a:cubicBezTo>
                  <a:cubicBezTo>
                    <a:pt x="26029" y="25123"/>
                    <a:pt x="25166" y="28593"/>
                    <a:pt x="23517" y="31707"/>
                  </a:cubicBezTo>
                </a:path>
                <a:path w="26029" h="31708" stroke="0" extrusionOk="0">
                  <a:moveTo>
                    <a:pt x="-1" y="458"/>
                  </a:moveTo>
                  <a:cubicBezTo>
                    <a:pt x="1456" y="153"/>
                    <a:pt x="2940" y="-1"/>
                    <a:pt x="4429" y="0"/>
                  </a:cubicBezTo>
                  <a:cubicBezTo>
                    <a:pt x="16358" y="0"/>
                    <a:pt x="26029" y="9670"/>
                    <a:pt x="26029" y="21600"/>
                  </a:cubicBezTo>
                  <a:cubicBezTo>
                    <a:pt x="26029" y="25123"/>
                    <a:pt x="25166" y="28593"/>
                    <a:pt x="23517" y="31707"/>
                  </a:cubicBezTo>
                  <a:lnTo>
                    <a:pt x="4429" y="21600"/>
                  </a:lnTo>
                  <a:lnTo>
                    <a:pt x="-1" y="458"/>
                  </a:lnTo>
                  <a:close/>
                </a:path>
              </a:pathLst>
            </a:custGeom>
            <a:solidFill>
              <a:srgbClr val="B6C7C9"/>
            </a:solidFill>
            <a:ln w="22225">
              <a:solidFill>
                <a:srgbClr val="6C8F93"/>
              </a:solidFill>
              <a:round/>
              <a:headEnd/>
              <a:tailEnd/>
            </a:ln>
          </p:spPr>
          <p:txBody>
            <a:bodyPr/>
            <a:lstStyle/>
            <a:p>
              <a:pPr algn="ctr" eaLnBrk="0" fontAlgn="base" hangingPunct="0">
                <a:spcBef>
                  <a:spcPct val="0"/>
                </a:spcBef>
                <a:spcAft>
                  <a:spcPct val="0"/>
                </a:spcAft>
              </a:pPr>
              <a:endParaRPr lang="en-US" sz="500">
                <a:solidFill>
                  <a:srgbClr val="000000"/>
                </a:solidFill>
                <a:latin typeface="Comic Sans MS" charset="0"/>
                <a:ea typeface="ＭＳ Ｐゴシック" charset="-128"/>
              </a:endParaRPr>
            </a:p>
          </p:txBody>
        </p:sp>
        <p:sp>
          <p:nvSpPr>
            <p:cNvPr id="579" name="Arc 385">
              <a:extLst>
                <a:ext uri="{FF2B5EF4-FFF2-40B4-BE49-F238E27FC236}">
                  <a16:creationId xmlns:a16="http://schemas.microsoft.com/office/drawing/2014/main" id="{18CC95E3-88E4-7A4C-8C11-B375C8BEE7E7}"/>
                </a:ext>
              </a:extLst>
            </p:cNvPr>
            <p:cNvSpPr>
              <a:spLocks/>
            </p:cNvSpPr>
            <p:nvPr/>
          </p:nvSpPr>
          <p:spPr bwMode="auto">
            <a:xfrm>
              <a:off x="3791" y="2534"/>
              <a:ext cx="556" cy="428"/>
            </a:xfrm>
            <a:custGeom>
              <a:avLst/>
              <a:gdLst>
                <a:gd name="T0" fmla="*/ 0 w 21600"/>
                <a:gd name="T1" fmla="*/ 0 h 29154"/>
                <a:gd name="T2" fmla="*/ 0 w 21600"/>
                <a:gd name="T3" fmla="*/ 0 h 29154"/>
                <a:gd name="T4" fmla="*/ 0 w 21600"/>
                <a:gd name="T5" fmla="*/ 0 h 29154"/>
                <a:gd name="T6" fmla="*/ 0 60000 65536"/>
                <a:gd name="T7" fmla="*/ 0 60000 65536"/>
                <a:gd name="T8" fmla="*/ 0 60000 65536"/>
                <a:gd name="T9" fmla="*/ 0 w 21600"/>
                <a:gd name="T10" fmla="*/ 0 h 29154"/>
                <a:gd name="T11" fmla="*/ 21600 w 21600"/>
                <a:gd name="T12" fmla="*/ 29154 h 29154"/>
              </a:gdLst>
              <a:ahLst/>
              <a:cxnLst>
                <a:cxn ang="T6">
                  <a:pos x="T0" y="T1"/>
                </a:cxn>
                <a:cxn ang="T7">
                  <a:pos x="T2" y="T3"/>
                </a:cxn>
                <a:cxn ang="T8">
                  <a:pos x="T4" y="T5"/>
                </a:cxn>
              </a:cxnLst>
              <a:rect l="T9" t="T10" r="T11" b="T12"/>
              <a:pathLst>
                <a:path w="21600" h="29154" fill="none" extrusionOk="0">
                  <a:moveTo>
                    <a:pt x="13583" y="0"/>
                  </a:moveTo>
                  <a:cubicBezTo>
                    <a:pt x="18654" y="4101"/>
                    <a:pt x="21600" y="10273"/>
                    <a:pt x="21600" y="16794"/>
                  </a:cubicBezTo>
                  <a:cubicBezTo>
                    <a:pt x="21600" y="21214"/>
                    <a:pt x="20243" y="25528"/>
                    <a:pt x="17714" y="29154"/>
                  </a:cubicBezTo>
                </a:path>
                <a:path w="21600" h="29154" stroke="0" extrusionOk="0">
                  <a:moveTo>
                    <a:pt x="13583" y="0"/>
                  </a:moveTo>
                  <a:cubicBezTo>
                    <a:pt x="18654" y="4101"/>
                    <a:pt x="21600" y="10273"/>
                    <a:pt x="21600" y="16794"/>
                  </a:cubicBezTo>
                  <a:cubicBezTo>
                    <a:pt x="21600" y="21214"/>
                    <a:pt x="20243" y="25528"/>
                    <a:pt x="17714" y="29154"/>
                  </a:cubicBezTo>
                  <a:lnTo>
                    <a:pt x="0" y="16794"/>
                  </a:lnTo>
                  <a:lnTo>
                    <a:pt x="13583" y="0"/>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US" sz="500">
                <a:solidFill>
                  <a:srgbClr val="000000"/>
                </a:solidFill>
                <a:latin typeface="Comic Sans MS" charset="0"/>
                <a:ea typeface="ＭＳ Ｐゴシック" charset="-128"/>
              </a:endParaRPr>
            </a:p>
          </p:txBody>
        </p:sp>
        <p:sp>
          <p:nvSpPr>
            <p:cNvPr id="580" name="Arc 386">
              <a:extLst>
                <a:ext uri="{FF2B5EF4-FFF2-40B4-BE49-F238E27FC236}">
                  <a16:creationId xmlns:a16="http://schemas.microsoft.com/office/drawing/2014/main" id="{4B65B1AB-06BA-4247-99DC-588AD67D7B96}"/>
                </a:ext>
              </a:extLst>
            </p:cNvPr>
            <p:cNvSpPr>
              <a:spLocks/>
            </p:cNvSpPr>
            <p:nvPr/>
          </p:nvSpPr>
          <p:spPr bwMode="auto">
            <a:xfrm>
              <a:off x="3791" y="2538"/>
              <a:ext cx="549" cy="420"/>
            </a:xfrm>
            <a:custGeom>
              <a:avLst/>
              <a:gdLst>
                <a:gd name="T0" fmla="*/ 0 w 21600"/>
                <a:gd name="T1" fmla="*/ 0 h 29298"/>
                <a:gd name="T2" fmla="*/ 0 w 21600"/>
                <a:gd name="T3" fmla="*/ 0 h 29298"/>
                <a:gd name="T4" fmla="*/ 0 w 21600"/>
                <a:gd name="T5" fmla="*/ 0 h 29298"/>
                <a:gd name="T6" fmla="*/ 0 60000 65536"/>
                <a:gd name="T7" fmla="*/ 0 60000 65536"/>
                <a:gd name="T8" fmla="*/ 0 60000 65536"/>
                <a:gd name="T9" fmla="*/ 0 w 21600"/>
                <a:gd name="T10" fmla="*/ 0 h 29298"/>
                <a:gd name="T11" fmla="*/ 21600 w 21600"/>
                <a:gd name="T12" fmla="*/ 29298 h 29298"/>
              </a:gdLst>
              <a:ahLst/>
              <a:cxnLst>
                <a:cxn ang="T6">
                  <a:pos x="T0" y="T1"/>
                </a:cxn>
                <a:cxn ang="T7">
                  <a:pos x="T2" y="T3"/>
                </a:cxn>
                <a:cxn ang="T8">
                  <a:pos x="T4" y="T5"/>
                </a:cxn>
              </a:cxnLst>
              <a:rect l="T9" t="T10" r="T11" b="T12"/>
              <a:pathLst>
                <a:path w="21600" h="29298" fill="none" extrusionOk="0">
                  <a:moveTo>
                    <a:pt x="13504" y="0"/>
                  </a:moveTo>
                  <a:cubicBezTo>
                    <a:pt x="18621" y="4099"/>
                    <a:pt x="21600" y="10301"/>
                    <a:pt x="21600" y="16858"/>
                  </a:cubicBezTo>
                  <a:cubicBezTo>
                    <a:pt x="21600" y="21311"/>
                    <a:pt x="20223" y="25656"/>
                    <a:pt x="17658" y="29298"/>
                  </a:cubicBezTo>
                </a:path>
                <a:path w="21600" h="29298" stroke="0" extrusionOk="0">
                  <a:moveTo>
                    <a:pt x="13504" y="0"/>
                  </a:moveTo>
                  <a:cubicBezTo>
                    <a:pt x="18621" y="4099"/>
                    <a:pt x="21600" y="10301"/>
                    <a:pt x="21600" y="16858"/>
                  </a:cubicBezTo>
                  <a:cubicBezTo>
                    <a:pt x="21600" y="21311"/>
                    <a:pt x="20223" y="25656"/>
                    <a:pt x="17658" y="29298"/>
                  </a:cubicBezTo>
                  <a:lnTo>
                    <a:pt x="0" y="16858"/>
                  </a:lnTo>
                  <a:lnTo>
                    <a:pt x="13504" y="0"/>
                  </a:lnTo>
                  <a:close/>
                </a:path>
              </a:pathLst>
            </a:custGeom>
            <a:solidFill>
              <a:srgbClr val="B6C7C9"/>
            </a:solidFill>
            <a:ln w="22225">
              <a:solidFill>
                <a:srgbClr val="6C8F93"/>
              </a:solidFill>
              <a:round/>
              <a:headEnd/>
              <a:tailEnd/>
            </a:ln>
          </p:spPr>
          <p:txBody>
            <a:bodyPr/>
            <a:lstStyle/>
            <a:p>
              <a:pPr algn="ctr" eaLnBrk="0" fontAlgn="base" hangingPunct="0">
                <a:spcBef>
                  <a:spcPct val="0"/>
                </a:spcBef>
                <a:spcAft>
                  <a:spcPct val="0"/>
                </a:spcAft>
              </a:pPr>
              <a:endParaRPr lang="en-US" sz="500">
                <a:solidFill>
                  <a:srgbClr val="000000"/>
                </a:solidFill>
                <a:latin typeface="Comic Sans MS" charset="0"/>
                <a:ea typeface="ＭＳ Ｐゴシック" charset="-128"/>
              </a:endParaRPr>
            </a:p>
          </p:txBody>
        </p:sp>
        <p:sp>
          <p:nvSpPr>
            <p:cNvPr id="581" name="Arc 387">
              <a:extLst>
                <a:ext uri="{FF2B5EF4-FFF2-40B4-BE49-F238E27FC236}">
                  <a16:creationId xmlns:a16="http://schemas.microsoft.com/office/drawing/2014/main" id="{BC11ED90-AA67-BF4E-A09D-6A120428F7A9}"/>
                </a:ext>
              </a:extLst>
            </p:cNvPr>
            <p:cNvSpPr>
              <a:spLocks/>
            </p:cNvSpPr>
            <p:nvPr/>
          </p:nvSpPr>
          <p:spPr bwMode="auto">
            <a:xfrm>
              <a:off x="3609" y="2973"/>
              <a:ext cx="651" cy="607"/>
            </a:xfrm>
            <a:custGeom>
              <a:avLst/>
              <a:gdLst>
                <a:gd name="T0" fmla="*/ 0 w 28655"/>
                <a:gd name="T1" fmla="*/ 0 h 27157"/>
                <a:gd name="T2" fmla="*/ 0 w 28655"/>
                <a:gd name="T3" fmla="*/ 0 h 27157"/>
                <a:gd name="T4" fmla="*/ 0 w 28655"/>
                <a:gd name="T5" fmla="*/ 0 h 27157"/>
                <a:gd name="T6" fmla="*/ 0 60000 65536"/>
                <a:gd name="T7" fmla="*/ 0 60000 65536"/>
                <a:gd name="T8" fmla="*/ 0 60000 65536"/>
                <a:gd name="T9" fmla="*/ 0 w 28655"/>
                <a:gd name="T10" fmla="*/ 0 h 27157"/>
                <a:gd name="T11" fmla="*/ 28655 w 28655"/>
                <a:gd name="T12" fmla="*/ 27157 h 27157"/>
              </a:gdLst>
              <a:ahLst/>
              <a:cxnLst>
                <a:cxn ang="T6">
                  <a:pos x="T0" y="T1"/>
                </a:cxn>
                <a:cxn ang="T7">
                  <a:pos x="T2" y="T3"/>
                </a:cxn>
                <a:cxn ang="T8">
                  <a:pos x="T4" y="T5"/>
                </a:cxn>
              </a:cxnLst>
              <a:rect l="T9" t="T10" r="T11" b="T12"/>
              <a:pathLst>
                <a:path w="28655" h="27157" fill="none" extrusionOk="0">
                  <a:moveTo>
                    <a:pt x="27927" y="0"/>
                  </a:moveTo>
                  <a:cubicBezTo>
                    <a:pt x="28410" y="1812"/>
                    <a:pt x="28655" y="3680"/>
                    <a:pt x="28655" y="5557"/>
                  </a:cubicBezTo>
                  <a:cubicBezTo>
                    <a:pt x="28655" y="17486"/>
                    <a:pt x="18984" y="27157"/>
                    <a:pt x="7055" y="27157"/>
                  </a:cubicBezTo>
                  <a:cubicBezTo>
                    <a:pt x="4653" y="27157"/>
                    <a:pt x="2269" y="26756"/>
                    <a:pt x="-1" y="25972"/>
                  </a:cubicBezTo>
                </a:path>
                <a:path w="28655" h="27157" stroke="0" extrusionOk="0">
                  <a:moveTo>
                    <a:pt x="27927" y="0"/>
                  </a:moveTo>
                  <a:cubicBezTo>
                    <a:pt x="28410" y="1812"/>
                    <a:pt x="28655" y="3680"/>
                    <a:pt x="28655" y="5557"/>
                  </a:cubicBezTo>
                  <a:cubicBezTo>
                    <a:pt x="28655" y="17486"/>
                    <a:pt x="18984" y="27157"/>
                    <a:pt x="7055" y="27157"/>
                  </a:cubicBezTo>
                  <a:cubicBezTo>
                    <a:pt x="4653" y="27157"/>
                    <a:pt x="2269" y="26756"/>
                    <a:pt x="-1" y="25972"/>
                  </a:cubicBezTo>
                  <a:lnTo>
                    <a:pt x="7055" y="5557"/>
                  </a:lnTo>
                  <a:lnTo>
                    <a:pt x="27927" y="0"/>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US" sz="500">
                <a:solidFill>
                  <a:srgbClr val="000000"/>
                </a:solidFill>
                <a:latin typeface="Comic Sans MS" charset="0"/>
                <a:ea typeface="ＭＳ Ｐゴシック" charset="-128"/>
              </a:endParaRPr>
            </a:p>
          </p:txBody>
        </p:sp>
        <p:sp>
          <p:nvSpPr>
            <p:cNvPr id="582" name="Arc 388">
              <a:extLst>
                <a:ext uri="{FF2B5EF4-FFF2-40B4-BE49-F238E27FC236}">
                  <a16:creationId xmlns:a16="http://schemas.microsoft.com/office/drawing/2014/main" id="{15203B08-F10C-0241-8302-503CBA9B5D28}"/>
                </a:ext>
              </a:extLst>
            </p:cNvPr>
            <p:cNvSpPr>
              <a:spLocks/>
            </p:cNvSpPr>
            <p:nvPr/>
          </p:nvSpPr>
          <p:spPr bwMode="auto">
            <a:xfrm>
              <a:off x="3611" y="2975"/>
              <a:ext cx="642" cy="598"/>
            </a:xfrm>
            <a:custGeom>
              <a:avLst/>
              <a:gdLst>
                <a:gd name="T0" fmla="*/ 0 w 28653"/>
                <a:gd name="T1" fmla="*/ 0 h 27158"/>
                <a:gd name="T2" fmla="*/ 0 w 28653"/>
                <a:gd name="T3" fmla="*/ 0 h 27158"/>
                <a:gd name="T4" fmla="*/ 0 w 28653"/>
                <a:gd name="T5" fmla="*/ 0 h 27158"/>
                <a:gd name="T6" fmla="*/ 0 60000 65536"/>
                <a:gd name="T7" fmla="*/ 0 60000 65536"/>
                <a:gd name="T8" fmla="*/ 0 60000 65536"/>
                <a:gd name="T9" fmla="*/ 0 w 28653"/>
                <a:gd name="T10" fmla="*/ 0 h 27158"/>
                <a:gd name="T11" fmla="*/ 28653 w 28653"/>
                <a:gd name="T12" fmla="*/ 27158 h 27158"/>
              </a:gdLst>
              <a:ahLst/>
              <a:cxnLst>
                <a:cxn ang="T6">
                  <a:pos x="T0" y="T1"/>
                </a:cxn>
                <a:cxn ang="T7">
                  <a:pos x="T2" y="T3"/>
                </a:cxn>
                <a:cxn ang="T8">
                  <a:pos x="T4" y="T5"/>
                </a:cxn>
              </a:cxnLst>
              <a:rect l="T9" t="T10" r="T11" b="T12"/>
              <a:pathLst>
                <a:path w="28653" h="27158" fill="none" extrusionOk="0">
                  <a:moveTo>
                    <a:pt x="27925" y="0"/>
                  </a:moveTo>
                  <a:cubicBezTo>
                    <a:pt x="28408" y="1813"/>
                    <a:pt x="28653" y="3681"/>
                    <a:pt x="28653" y="5558"/>
                  </a:cubicBezTo>
                  <a:cubicBezTo>
                    <a:pt x="28653" y="17487"/>
                    <a:pt x="18982" y="27158"/>
                    <a:pt x="7053" y="27158"/>
                  </a:cubicBezTo>
                  <a:cubicBezTo>
                    <a:pt x="4652" y="27158"/>
                    <a:pt x="2268" y="26757"/>
                    <a:pt x="-1" y="25974"/>
                  </a:cubicBezTo>
                </a:path>
                <a:path w="28653" h="27158" stroke="0" extrusionOk="0">
                  <a:moveTo>
                    <a:pt x="27925" y="0"/>
                  </a:moveTo>
                  <a:cubicBezTo>
                    <a:pt x="28408" y="1813"/>
                    <a:pt x="28653" y="3681"/>
                    <a:pt x="28653" y="5558"/>
                  </a:cubicBezTo>
                  <a:cubicBezTo>
                    <a:pt x="28653" y="17487"/>
                    <a:pt x="18982" y="27158"/>
                    <a:pt x="7053" y="27158"/>
                  </a:cubicBezTo>
                  <a:cubicBezTo>
                    <a:pt x="4652" y="27158"/>
                    <a:pt x="2268" y="26757"/>
                    <a:pt x="-1" y="25974"/>
                  </a:cubicBezTo>
                  <a:lnTo>
                    <a:pt x="7053" y="5558"/>
                  </a:lnTo>
                  <a:lnTo>
                    <a:pt x="27925" y="0"/>
                  </a:lnTo>
                  <a:close/>
                </a:path>
              </a:pathLst>
            </a:custGeom>
            <a:solidFill>
              <a:srgbClr val="B6C7C9"/>
            </a:solidFill>
            <a:ln w="22225">
              <a:solidFill>
                <a:srgbClr val="6C8F93"/>
              </a:solidFill>
              <a:round/>
              <a:headEnd/>
              <a:tailEnd/>
            </a:ln>
          </p:spPr>
          <p:txBody>
            <a:bodyPr/>
            <a:lstStyle/>
            <a:p>
              <a:pPr algn="ctr" eaLnBrk="0" fontAlgn="base" hangingPunct="0">
                <a:spcBef>
                  <a:spcPct val="0"/>
                </a:spcBef>
                <a:spcAft>
                  <a:spcPct val="0"/>
                </a:spcAft>
              </a:pPr>
              <a:endParaRPr lang="en-US" sz="500">
                <a:solidFill>
                  <a:srgbClr val="000000"/>
                </a:solidFill>
                <a:latin typeface="Comic Sans MS" charset="0"/>
                <a:ea typeface="ＭＳ Ｐゴシック" charset="-128"/>
              </a:endParaRPr>
            </a:p>
          </p:txBody>
        </p:sp>
        <p:sp>
          <p:nvSpPr>
            <p:cNvPr id="583" name="Arc 389">
              <a:extLst>
                <a:ext uri="{FF2B5EF4-FFF2-40B4-BE49-F238E27FC236}">
                  <a16:creationId xmlns:a16="http://schemas.microsoft.com/office/drawing/2014/main" id="{390D5378-B7D7-6B40-A690-D766789B1B11}"/>
                </a:ext>
              </a:extLst>
            </p:cNvPr>
            <p:cNvSpPr>
              <a:spLocks/>
            </p:cNvSpPr>
            <p:nvPr/>
          </p:nvSpPr>
          <p:spPr bwMode="auto">
            <a:xfrm>
              <a:off x="1358" y="2529"/>
              <a:ext cx="354" cy="592"/>
            </a:xfrm>
            <a:custGeom>
              <a:avLst/>
              <a:gdLst>
                <a:gd name="T0" fmla="*/ 0 w 21600"/>
                <a:gd name="T1" fmla="*/ 0 h 41297"/>
                <a:gd name="T2" fmla="*/ 0 w 21600"/>
                <a:gd name="T3" fmla="*/ 0 h 41297"/>
                <a:gd name="T4" fmla="*/ 0 w 21600"/>
                <a:gd name="T5" fmla="*/ 0 h 41297"/>
                <a:gd name="T6" fmla="*/ 0 60000 65536"/>
                <a:gd name="T7" fmla="*/ 0 60000 65536"/>
                <a:gd name="T8" fmla="*/ 0 60000 65536"/>
                <a:gd name="T9" fmla="*/ 0 w 21600"/>
                <a:gd name="T10" fmla="*/ 0 h 41297"/>
                <a:gd name="T11" fmla="*/ 21600 w 21600"/>
                <a:gd name="T12" fmla="*/ 41297 h 41297"/>
              </a:gdLst>
              <a:ahLst/>
              <a:cxnLst>
                <a:cxn ang="T6">
                  <a:pos x="T0" y="T1"/>
                </a:cxn>
                <a:cxn ang="T7">
                  <a:pos x="T2" y="T3"/>
                </a:cxn>
                <a:cxn ang="T8">
                  <a:pos x="T4" y="T5"/>
                </a:cxn>
              </a:cxnLst>
              <a:rect l="T9" t="T10" r="T11" b="T12"/>
              <a:pathLst>
                <a:path w="21600" h="41297" fill="none" extrusionOk="0">
                  <a:moveTo>
                    <a:pt x="12844" y="41297"/>
                  </a:moveTo>
                  <a:cubicBezTo>
                    <a:pt x="5035" y="37834"/>
                    <a:pt x="0" y="30094"/>
                    <a:pt x="0" y="21551"/>
                  </a:cubicBezTo>
                  <a:cubicBezTo>
                    <a:pt x="-1" y="10187"/>
                    <a:pt x="8803" y="767"/>
                    <a:pt x="20141" y="0"/>
                  </a:cubicBezTo>
                </a:path>
                <a:path w="21600" h="41297" stroke="0" extrusionOk="0">
                  <a:moveTo>
                    <a:pt x="12844" y="41297"/>
                  </a:moveTo>
                  <a:cubicBezTo>
                    <a:pt x="5035" y="37834"/>
                    <a:pt x="0" y="30094"/>
                    <a:pt x="0" y="21551"/>
                  </a:cubicBezTo>
                  <a:cubicBezTo>
                    <a:pt x="-1" y="10187"/>
                    <a:pt x="8803" y="767"/>
                    <a:pt x="20141" y="0"/>
                  </a:cubicBezTo>
                  <a:lnTo>
                    <a:pt x="21600" y="21551"/>
                  </a:lnTo>
                  <a:lnTo>
                    <a:pt x="12844" y="4129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US" sz="500">
                <a:solidFill>
                  <a:srgbClr val="000000"/>
                </a:solidFill>
                <a:latin typeface="Comic Sans MS" charset="0"/>
                <a:ea typeface="ＭＳ Ｐゴシック" charset="-128"/>
              </a:endParaRPr>
            </a:p>
          </p:txBody>
        </p:sp>
        <p:sp>
          <p:nvSpPr>
            <p:cNvPr id="584" name="Arc 390">
              <a:extLst>
                <a:ext uri="{FF2B5EF4-FFF2-40B4-BE49-F238E27FC236}">
                  <a16:creationId xmlns:a16="http://schemas.microsoft.com/office/drawing/2014/main" id="{73CFBBAE-5954-4148-A746-898C2D7A6FC2}"/>
                </a:ext>
              </a:extLst>
            </p:cNvPr>
            <p:cNvSpPr>
              <a:spLocks/>
            </p:cNvSpPr>
            <p:nvPr/>
          </p:nvSpPr>
          <p:spPr bwMode="auto">
            <a:xfrm>
              <a:off x="1365" y="2536"/>
              <a:ext cx="347" cy="578"/>
            </a:xfrm>
            <a:custGeom>
              <a:avLst/>
              <a:gdLst>
                <a:gd name="T0" fmla="*/ 0 w 21600"/>
                <a:gd name="T1" fmla="*/ 0 h 41307"/>
                <a:gd name="T2" fmla="*/ 0 w 21600"/>
                <a:gd name="T3" fmla="*/ 0 h 41307"/>
                <a:gd name="T4" fmla="*/ 0 w 21600"/>
                <a:gd name="T5" fmla="*/ 0 h 41307"/>
                <a:gd name="T6" fmla="*/ 0 60000 65536"/>
                <a:gd name="T7" fmla="*/ 0 60000 65536"/>
                <a:gd name="T8" fmla="*/ 0 60000 65536"/>
                <a:gd name="T9" fmla="*/ 0 w 21600"/>
                <a:gd name="T10" fmla="*/ 0 h 41307"/>
                <a:gd name="T11" fmla="*/ 21600 w 21600"/>
                <a:gd name="T12" fmla="*/ 41307 h 41307"/>
              </a:gdLst>
              <a:ahLst/>
              <a:cxnLst>
                <a:cxn ang="T6">
                  <a:pos x="T0" y="T1"/>
                </a:cxn>
                <a:cxn ang="T7">
                  <a:pos x="T2" y="T3"/>
                </a:cxn>
                <a:cxn ang="T8">
                  <a:pos x="T4" y="T5"/>
                </a:cxn>
              </a:cxnLst>
              <a:rect l="T9" t="T10" r="T11" b="T12"/>
              <a:pathLst>
                <a:path w="21600" h="41307" fill="none" extrusionOk="0">
                  <a:moveTo>
                    <a:pt x="12867" y="41306"/>
                  </a:moveTo>
                  <a:cubicBezTo>
                    <a:pt x="5045" y="37849"/>
                    <a:pt x="0" y="30102"/>
                    <a:pt x="0" y="21551"/>
                  </a:cubicBezTo>
                  <a:cubicBezTo>
                    <a:pt x="-1" y="10186"/>
                    <a:pt x="8806" y="765"/>
                    <a:pt x="20145" y="-1"/>
                  </a:cubicBezTo>
                </a:path>
                <a:path w="21600" h="41307" stroke="0" extrusionOk="0">
                  <a:moveTo>
                    <a:pt x="12867" y="41306"/>
                  </a:moveTo>
                  <a:cubicBezTo>
                    <a:pt x="5045" y="37849"/>
                    <a:pt x="0" y="30102"/>
                    <a:pt x="0" y="21551"/>
                  </a:cubicBezTo>
                  <a:cubicBezTo>
                    <a:pt x="-1" y="10186"/>
                    <a:pt x="8806" y="765"/>
                    <a:pt x="20145" y="-1"/>
                  </a:cubicBezTo>
                  <a:lnTo>
                    <a:pt x="21600" y="21551"/>
                  </a:lnTo>
                  <a:lnTo>
                    <a:pt x="12867" y="41306"/>
                  </a:lnTo>
                  <a:close/>
                </a:path>
              </a:pathLst>
            </a:custGeom>
            <a:solidFill>
              <a:srgbClr val="B6C7C9"/>
            </a:solidFill>
            <a:ln w="22225">
              <a:solidFill>
                <a:srgbClr val="6C8F93"/>
              </a:solidFill>
              <a:round/>
              <a:headEnd/>
              <a:tailEnd/>
            </a:ln>
          </p:spPr>
          <p:txBody>
            <a:bodyPr/>
            <a:lstStyle/>
            <a:p>
              <a:pPr algn="ctr" eaLnBrk="0" fontAlgn="base" hangingPunct="0">
                <a:spcBef>
                  <a:spcPct val="0"/>
                </a:spcBef>
                <a:spcAft>
                  <a:spcPct val="0"/>
                </a:spcAft>
              </a:pPr>
              <a:endParaRPr lang="en-US" sz="500">
                <a:solidFill>
                  <a:srgbClr val="000000"/>
                </a:solidFill>
                <a:latin typeface="Comic Sans MS" charset="0"/>
                <a:ea typeface="ＭＳ Ｐゴシック" charset="-128"/>
              </a:endParaRPr>
            </a:p>
          </p:txBody>
        </p:sp>
        <p:sp>
          <p:nvSpPr>
            <p:cNvPr id="585" name="Arc 391">
              <a:extLst>
                <a:ext uri="{FF2B5EF4-FFF2-40B4-BE49-F238E27FC236}">
                  <a16:creationId xmlns:a16="http://schemas.microsoft.com/office/drawing/2014/main" id="{26DA5E55-E036-3849-A14D-57BD17BC6CE8}"/>
                </a:ext>
              </a:extLst>
            </p:cNvPr>
            <p:cNvSpPr>
              <a:spLocks/>
            </p:cNvSpPr>
            <p:nvPr/>
          </p:nvSpPr>
          <p:spPr bwMode="auto">
            <a:xfrm>
              <a:off x="2293" y="3335"/>
              <a:ext cx="1344" cy="361"/>
            </a:xfrm>
            <a:custGeom>
              <a:avLst/>
              <a:gdLst>
                <a:gd name="T0" fmla="*/ 0 w 39224"/>
                <a:gd name="T1" fmla="*/ 0 h 21600"/>
                <a:gd name="T2" fmla="*/ 0 w 39224"/>
                <a:gd name="T3" fmla="*/ 0 h 21600"/>
                <a:gd name="T4" fmla="*/ 0 w 39224"/>
                <a:gd name="T5" fmla="*/ 0 h 21600"/>
                <a:gd name="T6" fmla="*/ 0 60000 65536"/>
                <a:gd name="T7" fmla="*/ 0 60000 65536"/>
                <a:gd name="T8" fmla="*/ 0 60000 65536"/>
                <a:gd name="T9" fmla="*/ 0 w 39224"/>
                <a:gd name="T10" fmla="*/ 0 h 21600"/>
                <a:gd name="T11" fmla="*/ 39224 w 39224"/>
                <a:gd name="T12" fmla="*/ 21600 h 21600"/>
              </a:gdLst>
              <a:ahLst/>
              <a:cxnLst>
                <a:cxn ang="T6">
                  <a:pos x="T0" y="T1"/>
                </a:cxn>
                <a:cxn ang="T7">
                  <a:pos x="T2" y="T3"/>
                </a:cxn>
                <a:cxn ang="T8">
                  <a:pos x="T4" y="T5"/>
                </a:cxn>
              </a:cxnLst>
              <a:rect l="T9" t="T10" r="T11" b="T12"/>
              <a:pathLst>
                <a:path w="39224" h="21600" fill="none" extrusionOk="0">
                  <a:moveTo>
                    <a:pt x="39224" y="12019"/>
                  </a:moveTo>
                  <a:cubicBezTo>
                    <a:pt x="35214" y="18006"/>
                    <a:pt x="28483" y="21599"/>
                    <a:pt x="21277" y="21600"/>
                  </a:cubicBezTo>
                  <a:cubicBezTo>
                    <a:pt x="10782" y="21600"/>
                    <a:pt x="1807" y="14057"/>
                    <a:pt x="-1" y="3720"/>
                  </a:cubicBezTo>
                </a:path>
                <a:path w="39224" h="21600" stroke="0" extrusionOk="0">
                  <a:moveTo>
                    <a:pt x="39224" y="12019"/>
                  </a:moveTo>
                  <a:cubicBezTo>
                    <a:pt x="35214" y="18006"/>
                    <a:pt x="28483" y="21599"/>
                    <a:pt x="21277" y="21600"/>
                  </a:cubicBezTo>
                  <a:cubicBezTo>
                    <a:pt x="10782" y="21600"/>
                    <a:pt x="1807" y="14057"/>
                    <a:pt x="-1" y="3720"/>
                  </a:cubicBezTo>
                  <a:lnTo>
                    <a:pt x="21277" y="0"/>
                  </a:lnTo>
                  <a:lnTo>
                    <a:pt x="39224" y="12019"/>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US" sz="500">
                <a:solidFill>
                  <a:srgbClr val="000000"/>
                </a:solidFill>
                <a:latin typeface="Comic Sans MS" charset="0"/>
                <a:ea typeface="ＭＳ Ｐゴシック" charset="-128"/>
              </a:endParaRPr>
            </a:p>
          </p:txBody>
        </p:sp>
        <p:sp>
          <p:nvSpPr>
            <p:cNvPr id="586" name="Arc 392">
              <a:extLst>
                <a:ext uri="{FF2B5EF4-FFF2-40B4-BE49-F238E27FC236}">
                  <a16:creationId xmlns:a16="http://schemas.microsoft.com/office/drawing/2014/main" id="{4DDEDED6-538E-6646-80E1-53CE1C83A22E}"/>
                </a:ext>
              </a:extLst>
            </p:cNvPr>
            <p:cNvSpPr>
              <a:spLocks/>
            </p:cNvSpPr>
            <p:nvPr/>
          </p:nvSpPr>
          <p:spPr bwMode="auto">
            <a:xfrm>
              <a:off x="2300" y="3335"/>
              <a:ext cx="1329" cy="354"/>
            </a:xfrm>
            <a:custGeom>
              <a:avLst/>
              <a:gdLst>
                <a:gd name="T0" fmla="*/ 0 w 39161"/>
                <a:gd name="T1" fmla="*/ 0 h 21600"/>
                <a:gd name="T2" fmla="*/ 0 w 39161"/>
                <a:gd name="T3" fmla="*/ 0 h 21600"/>
                <a:gd name="T4" fmla="*/ 0 w 39161"/>
                <a:gd name="T5" fmla="*/ 0 h 21600"/>
                <a:gd name="T6" fmla="*/ 0 60000 65536"/>
                <a:gd name="T7" fmla="*/ 0 60000 65536"/>
                <a:gd name="T8" fmla="*/ 0 60000 65536"/>
                <a:gd name="T9" fmla="*/ 0 w 39161"/>
                <a:gd name="T10" fmla="*/ 0 h 21600"/>
                <a:gd name="T11" fmla="*/ 39161 w 39161"/>
                <a:gd name="T12" fmla="*/ 21600 h 21600"/>
              </a:gdLst>
              <a:ahLst/>
              <a:cxnLst>
                <a:cxn ang="T6">
                  <a:pos x="T0" y="T1"/>
                </a:cxn>
                <a:cxn ang="T7">
                  <a:pos x="T2" y="T3"/>
                </a:cxn>
                <a:cxn ang="T8">
                  <a:pos x="T4" y="T5"/>
                </a:cxn>
              </a:cxnLst>
              <a:rect l="T9" t="T10" r="T11" b="T12"/>
              <a:pathLst>
                <a:path w="39161" h="21600" fill="none" extrusionOk="0">
                  <a:moveTo>
                    <a:pt x="39161" y="12103"/>
                  </a:moveTo>
                  <a:cubicBezTo>
                    <a:pt x="35143" y="18042"/>
                    <a:pt x="28441" y="21599"/>
                    <a:pt x="21271" y="21600"/>
                  </a:cubicBezTo>
                  <a:cubicBezTo>
                    <a:pt x="10790" y="21600"/>
                    <a:pt x="1822" y="14076"/>
                    <a:pt x="0" y="3755"/>
                  </a:cubicBezTo>
                </a:path>
                <a:path w="39161" h="21600" stroke="0" extrusionOk="0">
                  <a:moveTo>
                    <a:pt x="39161" y="12103"/>
                  </a:moveTo>
                  <a:cubicBezTo>
                    <a:pt x="35143" y="18042"/>
                    <a:pt x="28441" y="21599"/>
                    <a:pt x="21271" y="21600"/>
                  </a:cubicBezTo>
                  <a:cubicBezTo>
                    <a:pt x="10790" y="21600"/>
                    <a:pt x="1822" y="14076"/>
                    <a:pt x="0" y="3755"/>
                  </a:cubicBezTo>
                  <a:lnTo>
                    <a:pt x="21271" y="0"/>
                  </a:lnTo>
                  <a:lnTo>
                    <a:pt x="39161" y="12103"/>
                  </a:lnTo>
                  <a:close/>
                </a:path>
              </a:pathLst>
            </a:custGeom>
            <a:solidFill>
              <a:srgbClr val="B6C7C9"/>
            </a:solidFill>
            <a:ln w="22225">
              <a:solidFill>
                <a:srgbClr val="6C8F93"/>
              </a:solidFill>
              <a:round/>
              <a:headEnd/>
              <a:tailEnd/>
            </a:ln>
          </p:spPr>
          <p:txBody>
            <a:bodyPr/>
            <a:lstStyle/>
            <a:p>
              <a:pPr algn="ctr" eaLnBrk="0" fontAlgn="base" hangingPunct="0">
                <a:spcBef>
                  <a:spcPct val="0"/>
                </a:spcBef>
                <a:spcAft>
                  <a:spcPct val="0"/>
                </a:spcAft>
              </a:pPr>
              <a:endParaRPr lang="en-US" sz="500">
                <a:solidFill>
                  <a:srgbClr val="000000"/>
                </a:solidFill>
                <a:latin typeface="Comic Sans MS" charset="0"/>
                <a:ea typeface="ＭＳ Ｐゴシック" charset="-128"/>
              </a:endParaRPr>
            </a:p>
          </p:txBody>
        </p:sp>
      </p:grpSp>
      <p:grpSp>
        <p:nvGrpSpPr>
          <p:cNvPr id="587" name="Group 393">
            <a:extLst>
              <a:ext uri="{FF2B5EF4-FFF2-40B4-BE49-F238E27FC236}">
                <a16:creationId xmlns:a16="http://schemas.microsoft.com/office/drawing/2014/main" id="{203DE056-6064-794C-A862-E4AD347373C6}"/>
              </a:ext>
            </a:extLst>
          </p:cNvPr>
          <p:cNvGrpSpPr>
            <a:grpSpLocks/>
          </p:cNvGrpSpPr>
          <p:nvPr/>
        </p:nvGrpSpPr>
        <p:grpSpPr bwMode="auto">
          <a:xfrm>
            <a:off x="3300011" y="2437323"/>
            <a:ext cx="1803400" cy="1654175"/>
            <a:chOff x="1358" y="1886"/>
            <a:chExt cx="2989" cy="1810"/>
          </a:xfrm>
        </p:grpSpPr>
        <p:sp>
          <p:nvSpPr>
            <p:cNvPr id="588" name="Arc 394">
              <a:extLst>
                <a:ext uri="{FF2B5EF4-FFF2-40B4-BE49-F238E27FC236}">
                  <a16:creationId xmlns:a16="http://schemas.microsoft.com/office/drawing/2014/main" id="{FBDD480B-01B4-D449-B66D-7BBF92E311C0}"/>
                </a:ext>
              </a:extLst>
            </p:cNvPr>
            <p:cNvSpPr>
              <a:spLocks/>
            </p:cNvSpPr>
            <p:nvPr/>
          </p:nvSpPr>
          <p:spPr bwMode="auto">
            <a:xfrm>
              <a:off x="2404" y="1886"/>
              <a:ext cx="1247" cy="375"/>
            </a:xfrm>
            <a:custGeom>
              <a:avLst/>
              <a:gdLst>
                <a:gd name="T0" fmla="*/ 0 w 40985"/>
                <a:gd name="T1" fmla="*/ 0 h 21600"/>
                <a:gd name="T2" fmla="*/ 0 w 40985"/>
                <a:gd name="T3" fmla="*/ 0 h 21600"/>
                <a:gd name="T4" fmla="*/ 0 w 40985"/>
                <a:gd name="T5" fmla="*/ 0 h 21600"/>
                <a:gd name="T6" fmla="*/ 0 60000 65536"/>
                <a:gd name="T7" fmla="*/ 0 60000 65536"/>
                <a:gd name="T8" fmla="*/ 0 60000 65536"/>
                <a:gd name="T9" fmla="*/ 0 w 40985"/>
                <a:gd name="T10" fmla="*/ 0 h 21600"/>
                <a:gd name="T11" fmla="*/ 40985 w 40985"/>
                <a:gd name="T12" fmla="*/ 21600 h 21600"/>
              </a:gdLst>
              <a:ahLst/>
              <a:cxnLst>
                <a:cxn ang="T6">
                  <a:pos x="T0" y="T1"/>
                </a:cxn>
                <a:cxn ang="T7">
                  <a:pos x="T2" y="T3"/>
                </a:cxn>
                <a:cxn ang="T8">
                  <a:pos x="T4" y="T5"/>
                </a:cxn>
              </a:cxnLst>
              <a:rect l="T9" t="T10" r="T11" b="T12"/>
              <a:pathLst>
                <a:path w="40985" h="21600" fill="none" extrusionOk="0">
                  <a:moveTo>
                    <a:pt x="0" y="15316"/>
                  </a:moveTo>
                  <a:cubicBezTo>
                    <a:pt x="2766" y="6218"/>
                    <a:pt x="11157" y="-1"/>
                    <a:pt x="20666" y="0"/>
                  </a:cubicBezTo>
                  <a:cubicBezTo>
                    <a:pt x="29769" y="0"/>
                    <a:pt x="37896" y="5708"/>
                    <a:pt x="40984" y="14272"/>
                  </a:cubicBezTo>
                </a:path>
                <a:path w="40985" h="21600" stroke="0" extrusionOk="0">
                  <a:moveTo>
                    <a:pt x="0" y="15316"/>
                  </a:moveTo>
                  <a:cubicBezTo>
                    <a:pt x="2766" y="6218"/>
                    <a:pt x="11157" y="-1"/>
                    <a:pt x="20666" y="0"/>
                  </a:cubicBezTo>
                  <a:cubicBezTo>
                    <a:pt x="29769" y="0"/>
                    <a:pt x="37896" y="5708"/>
                    <a:pt x="40984" y="14272"/>
                  </a:cubicBezTo>
                  <a:lnTo>
                    <a:pt x="20666" y="21600"/>
                  </a:lnTo>
                  <a:lnTo>
                    <a:pt x="0" y="15316"/>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US" sz="500">
                <a:solidFill>
                  <a:srgbClr val="000000"/>
                </a:solidFill>
                <a:latin typeface="Comic Sans MS" charset="0"/>
                <a:ea typeface="ＭＳ Ｐゴシック" charset="-128"/>
              </a:endParaRPr>
            </a:p>
          </p:txBody>
        </p:sp>
        <p:sp>
          <p:nvSpPr>
            <p:cNvPr id="589" name="Arc 395">
              <a:extLst>
                <a:ext uri="{FF2B5EF4-FFF2-40B4-BE49-F238E27FC236}">
                  <a16:creationId xmlns:a16="http://schemas.microsoft.com/office/drawing/2014/main" id="{6C13C186-2557-1946-9002-C2914230901F}"/>
                </a:ext>
              </a:extLst>
            </p:cNvPr>
            <p:cNvSpPr>
              <a:spLocks/>
            </p:cNvSpPr>
            <p:nvPr/>
          </p:nvSpPr>
          <p:spPr bwMode="auto">
            <a:xfrm>
              <a:off x="2412" y="1893"/>
              <a:ext cx="1232" cy="368"/>
            </a:xfrm>
            <a:custGeom>
              <a:avLst/>
              <a:gdLst>
                <a:gd name="T0" fmla="*/ 0 w 40951"/>
                <a:gd name="T1" fmla="*/ 0 h 21600"/>
                <a:gd name="T2" fmla="*/ 0 w 40951"/>
                <a:gd name="T3" fmla="*/ 0 h 21600"/>
                <a:gd name="T4" fmla="*/ 0 w 40951"/>
                <a:gd name="T5" fmla="*/ 0 h 21600"/>
                <a:gd name="T6" fmla="*/ 0 60000 65536"/>
                <a:gd name="T7" fmla="*/ 0 60000 65536"/>
                <a:gd name="T8" fmla="*/ 0 60000 65536"/>
                <a:gd name="T9" fmla="*/ 0 w 40951"/>
                <a:gd name="T10" fmla="*/ 0 h 21600"/>
                <a:gd name="T11" fmla="*/ 40951 w 40951"/>
                <a:gd name="T12" fmla="*/ 21600 h 21600"/>
              </a:gdLst>
              <a:ahLst/>
              <a:cxnLst>
                <a:cxn ang="T6">
                  <a:pos x="T0" y="T1"/>
                </a:cxn>
                <a:cxn ang="T7">
                  <a:pos x="T2" y="T3"/>
                </a:cxn>
                <a:cxn ang="T8">
                  <a:pos x="T4" y="T5"/>
                </a:cxn>
              </a:cxnLst>
              <a:rect l="T9" t="T10" r="T11" b="T12"/>
              <a:pathLst>
                <a:path w="40951" h="21600" fill="none" extrusionOk="0">
                  <a:moveTo>
                    <a:pt x="-1" y="15268"/>
                  </a:moveTo>
                  <a:cubicBezTo>
                    <a:pt x="2781" y="6195"/>
                    <a:pt x="11160" y="-1"/>
                    <a:pt x="20651" y="0"/>
                  </a:cubicBezTo>
                  <a:cubicBezTo>
                    <a:pt x="29734" y="0"/>
                    <a:pt x="37847" y="5683"/>
                    <a:pt x="40951" y="14219"/>
                  </a:cubicBezTo>
                </a:path>
                <a:path w="40951" h="21600" stroke="0" extrusionOk="0">
                  <a:moveTo>
                    <a:pt x="-1" y="15268"/>
                  </a:moveTo>
                  <a:cubicBezTo>
                    <a:pt x="2781" y="6195"/>
                    <a:pt x="11160" y="-1"/>
                    <a:pt x="20651" y="0"/>
                  </a:cubicBezTo>
                  <a:cubicBezTo>
                    <a:pt x="29734" y="0"/>
                    <a:pt x="37847" y="5683"/>
                    <a:pt x="40951" y="14219"/>
                  </a:cubicBezTo>
                  <a:lnTo>
                    <a:pt x="20651" y="21600"/>
                  </a:lnTo>
                  <a:lnTo>
                    <a:pt x="-1" y="15268"/>
                  </a:lnTo>
                  <a:close/>
                </a:path>
              </a:pathLst>
            </a:custGeom>
            <a:solidFill>
              <a:srgbClr val="B6C7C9"/>
            </a:solidFill>
            <a:ln w="22225">
              <a:solidFill>
                <a:srgbClr val="6C8F93"/>
              </a:solidFill>
              <a:round/>
              <a:headEnd/>
              <a:tailEnd/>
            </a:ln>
          </p:spPr>
          <p:txBody>
            <a:bodyPr/>
            <a:lstStyle/>
            <a:p>
              <a:pPr algn="ctr" eaLnBrk="0" fontAlgn="base" hangingPunct="0">
                <a:spcBef>
                  <a:spcPct val="0"/>
                </a:spcBef>
                <a:spcAft>
                  <a:spcPct val="0"/>
                </a:spcAft>
              </a:pPr>
              <a:endParaRPr lang="en-US" sz="500">
                <a:solidFill>
                  <a:srgbClr val="000000"/>
                </a:solidFill>
                <a:latin typeface="Comic Sans MS" charset="0"/>
                <a:ea typeface="ＭＳ Ｐゴシック" charset="-128"/>
              </a:endParaRPr>
            </a:p>
          </p:txBody>
        </p:sp>
        <p:sp>
          <p:nvSpPr>
            <p:cNvPr id="590" name="Arc 396">
              <a:extLst>
                <a:ext uri="{FF2B5EF4-FFF2-40B4-BE49-F238E27FC236}">
                  <a16:creationId xmlns:a16="http://schemas.microsoft.com/office/drawing/2014/main" id="{4E521615-A36A-CF48-9420-8C98D8FF9F77}"/>
                </a:ext>
              </a:extLst>
            </p:cNvPr>
            <p:cNvSpPr>
              <a:spLocks/>
            </p:cNvSpPr>
            <p:nvPr/>
          </p:nvSpPr>
          <p:spPr bwMode="auto">
            <a:xfrm>
              <a:off x="1662" y="2081"/>
              <a:ext cx="766" cy="446"/>
            </a:xfrm>
            <a:custGeom>
              <a:avLst/>
              <a:gdLst>
                <a:gd name="T0" fmla="*/ 0 w 33007"/>
                <a:gd name="T1" fmla="*/ 0 h 25698"/>
                <a:gd name="T2" fmla="*/ 0 w 33007"/>
                <a:gd name="T3" fmla="*/ 0 h 25698"/>
                <a:gd name="T4" fmla="*/ 0 w 33007"/>
                <a:gd name="T5" fmla="*/ 0 h 25698"/>
                <a:gd name="T6" fmla="*/ 0 60000 65536"/>
                <a:gd name="T7" fmla="*/ 0 60000 65536"/>
                <a:gd name="T8" fmla="*/ 0 60000 65536"/>
                <a:gd name="T9" fmla="*/ 0 w 33007"/>
                <a:gd name="T10" fmla="*/ 0 h 25698"/>
                <a:gd name="T11" fmla="*/ 33007 w 33007"/>
                <a:gd name="T12" fmla="*/ 25698 h 25698"/>
              </a:gdLst>
              <a:ahLst/>
              <a:cxnLst>
                <a:cxn ang="T6">
                  <a:pos x="T0" y="T1"/>
                </a:cxn>
                <a:cxn ang="T7">
                  <a:pos x="T2" y="T3"/>
                </a:cxn>
                <a:cxn ang="T8">
                  <a:pos x="T4" y="T5"/>
                </a:cxn>
              </a:cxnLst>
              <a:rect l="T9" t="T10" r="T11" b="T12"/>
              <a:pathLst>
                <a:path w="33007" h="25698" fill="none" extrusionOk="0">
                  <a:moveTo>
                    <a:pt x="392" y="25697"/>
                  </a:moveTo>
                  <a:cubicBezTo>
                    <a:pt x="131" y="24347"/>
                    <a:pt x="0" y="22975"/>
                    <a:pt x="0" y="21600"/>
                  </a:cubicBezTo>
                  <a:cubicBezTo>
                    <a:pt x="0" y="9670"/>
                    <a:pt x="9670" y="0"/>
                    <a:pt x="21600" y="0"/>
                  </a:cubicBezTo>
                  <a:cubicBezTo>
                    <a:pt x="25631" y="-1"/>
                    <a:pt x="29583" y="1128"/>
                    <a:pt x="33007" y="3257"/>
                  </a:cubicBezTo>
                </a:path>
                <a:path w="33007" h="25698" stroke="0" extrusionOk="0">
                  <a:moveTo>
                    <a:pt x="392" y="25697"/>
                  </a:moveTo>
                  <a:cubicBezTo>
                    <a:pt x="131" y="24347"/>
                    <a:pt x="0" y="22975"/>
                    <a:pt x="0" y="21600"/>
                  </a:cubicBezTo>
                  <a:cubicBezTo>
                    <a:pt x="0" y="9670"/>
                    <a:pt x="9670" y="0"/>
                    <a:pt x="21600" y="0"/>
                  </a:cubicBezTo>
                  <a:cubicBezTo>
                    <a:pt x="25631" y="-1"/>
                    <a:pt x="29583" y="1128"/>
                    <a:pt x="33007" y="3257"/>
                  </a:cubicBezTo>
                  <a:lnTo>
                    <a:pt x="21600" y="21600"/>
                  </a:lnTo>
                  <a:lnTo>
                    <a:pt x="392" y="2569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US" sz="500">
                <a:solidFill>
                  <a:srgbClr val="000000"/>
                </a:solidFill>
                <a:latin typeface="Comic Sans MS" charset="0"/>
                <a:ea typeface="ＭＳ Ｐゴシック" charset="-128"/>
              </a:endParaRPr>
            </a:p>
          </p:txBody>
        </p:sp>
        <p:sp>
          <p:nvSpPr>
            <p:cNvPr id="591" name="Arc 397">
              <a:extLst>
                <a:ext uri="{FF2B5EF4-FFF2-40B4-BE49-F238E27FC236}">
                  <a16:creationId xmlns:a16="http://schemas.microsoft.com/office/drawing/2014/main" id="{4CA960AC-96E7-774D-BD3A-AFD381B7C14A}"/>
                </a:ext>
              </a:extLst>
            </p:cNvPr>
            <p:cNvSpPr>
              <a:spLocks/>
            </p:cNvSpPr>
            <p:nvPr/>
          </p:nvSpPr>
          <p:spPr bwMode="auto">
            <a:xfrm>
              <a:off x="1669" y="2088"/>
              <a:ext cx="755" cy="438"/>
            </a:xfrm>
            <a:custGeom>
              <a:avLst/>
              <a:gdLst>
                <a:gd name="T0" fmla="*/ 0 w 32968"/>
                <a:gd name="T1" fmla="*/ 0 h 25717"/>
                <a:gd name="T2" fmla="*/ 0 w 32968"/>
                <a:gd name="T3" fmla="*/ 0 h 25717"/>
                <a:gd name="T4" fmla="*/ 0 w 32968"/>
                <a:gd name="T5" fmla="*/ 0 h 25717"/>
                <a:gd name="T6" fmla="*/ 0 60000 65536"/>
                <a:gd name="T7" fmla="*/ 0 60000 65536"/>
                <a:gd name="T8" fmla="*/ 0 60000 65536"/>
                <a:gd name="T9" fmla="*/ 0 w 32968"/>
                <a:gd name="T10" fmla="*/ 0 h 25717"/>
                <a:gd name="T11" fmla="*/ 32968 w 32968"/>
                <a:gd name="T12" fmla="*/ 25717 h 25717"/>
              </a:gdLst>
              <a:ahLst/>
              <a:cxnLst>
                <a:cxn ang="T6">
                  <a:pos x="T0" y="T1"/>
                </a:cxn>
                <a:cxn ang="T7">
                  <a:pos x="T2" y="T3"/>
                </a:cxn>
                <a:cxn ang="T8">
                  <a:pos x="T4" y="T5"/>
                </a:cxn>
              </a:cxnLst>
              <a:rect l="T9" t="T10" r="T11" b="T12"/>
              <a:pathLst>
                <a:path w="32968" h="25717" fill="none" extrusionOk="0">
                  <a:moveTo>
                    <a:pt x="395" y="25717"/>
                  </a:moveTo>
                  <a:cubicBezTo>
                    <a:pt x="132" y="24360"/>
                    <a:pt x="0" y="22981"/>
                    <a:pt x="0" y="21600"/>
                  </a:cubicBezTo>
                  <a:cubicBezTo>
                    <a:pt x="0" y="9670"/>
                    <a:pt x="9670" y="0"/>
                    <a:pt x="21600" y="0"/>
                  </a:cubicBezTo>
                  <a:cubicBezTo>
                    <a:pt x="25616" y="-1"/>
                    <a:pt x="29552" y="1119"/>
                    <a:pt x="32967" y="3233"/>
                  </a:cubicBezTo>
                </a:path>
                <a:path w="32968" h="25717" stroke="0" extrusionOk="0">
                  <a:moveTo>
                    <a:pt x="395" y="25717"/>
                  </a:moveTo>
                  <a:cubicBezTo>
                    <a:pt x="132" y="24360"/>
                    <a:pt x="0" y="22981"/>
                    <a:pt x="0" y="21600"/>
                  </a:cubicBezTo>
                  <a:cubicBezTo>
                    <a:pt x="0" y="9670"/>
                    <a:pt x="9670" y="0"/>
                    <a:pt x="21600" y="0"/>
                  </a:cubicBezTo>
                  <a:cubicBezTo>
                    <a:pt x="25616" y="-1"/>
                    <a:pt x="29552" y="1119"/>
                    <a:pt x="32967" y="3233"/>
                  </a:cubicBezTo>
                  <a:lnTo>
                    <a:pt x="21600" y="21600"/>
                  </a:lnTo>
                  <a:lnTo>
                    <a:pt x="395" y="25717"/>
                  </a:lnTo>
                  <a:close/>
                </a:path>
              </a:pathLst>
            </a:custGeom>
            <a:solidFill>
              <a:srgbClr val="B6C7C9"/>
            </a:solidFill>
            <a:ln w="22225">
              <a:solidFill>
                <a:srgbClr val="6C8F93"/>
              </a:solidFill>
              <a:round/>
              <a:headEnd/>
              <a:tailEnd/>
            </a:ln>
          </p:spPr>
          <p:txBody>
            <a:bodyPr/>
            <a:lstStyle/>
            <a:p>
              <a:pPr algn="ctr" eaLnBrk="0" fontAlgn="base" hangingPunct="0">
                <a:spcBef>
                  <a:spcPct val="0"/>
                </a:spcBef>
                <a:spcAft>
                  <a:spcPct val="0"/>
                </a:spcAft>
              </a:pPr>
              <a:endParaRPr lang="en-US" sz="500">
                <a:solidFill>
                  <a:srgbClr val="000000"/>
                </a:solidFill>
                <a:latin typeface="Comic Sans MS" charset="0"/>
                <a:ea typeface="ＭＳ Ｐゴシック" charset="-128"/>
              </a:endParaRPr>
            </a:p>
          </p:txBody>
        </p:sp>
        <p:sp>
          <p:nvSpPr>
            <p:cNvPr id="592" name="Arc 398">
              <a:extLst>
                <a:ext uri="{FF2B5EF4-FFF2-40B4-BE49-F238E27FC236}">
                  <a16:creationId xmlns:a16="http://schemas.microsoft.com/office/drawing/2014/main" id="{A2733675-7668-0A4A-90B2-195ADA381F96}"/>
                </a:ext>
              </a:extLst>
            </p:cNvPr>
            <p:cNvSpPr>
              <a:spLocks/>
            </p:cNvSpPr>
            <p:nvPr/>
          </p:nvSpPr>
          <p:spPr bwMode="auto">
            <a:xfrm>
              <a:off x="1553" y="3120"/>
              <a:ext cx="773" cy="345"/>
            </a:xfrm>
            <a:custGeom>
              <a:avLst/>
              <a:gdLst>
                <a:gd name="T0" fmla="*/ 0 w 32097"/>
                <a:gd name="T1" fmla="*/ 0 h 21984"/>
                <a:gd name="T2" fmla="*/ 0 w 32097"/>
                <a:gd name="T3" fmla="*/ 0 h 21984"/>
                <a:gd name="T4" fmla="*/ 0 w 32097"/>
                <a:gd name="T5" fmla="*/ 0 h 21984"/>
                <a:gd name="T6" fmla="*/ 0 60000 65536"/>
                <a:gd name="T7" fmla="*/ 0 60000 65536"/>
                <a:gd name="T8" fmla="*/ 0 60000 65536"/>
                <a:gd name="T9" fmla="*/ 0 w 32097"/>
                <a:gd name="T10" fmla="*/ 0 h 21984"/>
                <a:gd name="T11" fmla="*/ 32097 w 32097"/>
                <a:gd name="T12" fmla="*/ 21984 h 21984"/>
              </a:gdLst>
              <a:ahLst/>
              <a:cxnLst>
                <a:cxn ang="T6">
                  <a:pos x="T0" y="T1"/>
                </a:cxn>
                <a:cxn ang="T7">
                  <a:pos x="T2" y="T3"/>
                </a:cxn>
                <a:cxn ang="T8">
                  <a:pos x="T4" y="T5"/>
                </a:cxn>
              </a:cxnLst>
              <a:rect l="T9" t="T10" r="T11" b="T12"/>
              <a:pathLst>
                <a:path w="32097" h="21984" fill="none" extrusionOk="0">
                  <a:moveTo>
                    <a:pt x="32096" y="19261"/>
                  </a:moveTo>
                  <a:cubicBezTo>
                    <a:pt x="28886" y="21047"/>
                    <a:pt x="25273" y="21983"/>
                    <a:pt x="21600" y="21984"/>
                  </a:cubicBezTo>
                  <a:cubicBezTo>
                    <a:pt x="9670" y="21984"/>
                    <a:pt x="0" y="12313"/>
                    <a:pt x="0" y="384"/>
                  </a:cubicBezTo>
                  <a:cubicBezTo>
                    <a:pt x="-1" y="255"/>
                    <a:pt x="1" y="127"/>
                    <a:pt x="3" y="0"/>
                  </a:cubicBezTo>
                </a:path>
                <a:path w="32097" h="21984" stroke="0" extrusionOk="0">
                  <a:moveTo>
                    <a:pt x="32096" y="19261"/>
                  </a:moveTo>
                  <a:cubicBezTo>
                    <a:pt x="28886" y="21047"/>
                    <a:pt x="25273" y="21983"/>
                    <a:pt x="21600" y="21984"/>
                  </a:cubicBezTo>
                  <a:cubicBezTo>
                    <a:pt x="9670" y="21984"/>
                    <a:pt x="0" y="12313"/>
                    <a:pt x="0" y="384"/>
                  </a:cubicBezTo>
                  <a:cubicBezTo>
                    <a:pt x="-1" y="255"/>
                    <a:pt x="1" y="127"/>
                    <a:pt x="3" y="0"/>
                  </a:cubicBezTo>
                  <a:lnTo>
                    <a:pt x="21600" y="384"/>
                  </a:lnTo>
                  <a:lnTo>
                    <a:pt x="32096" y="19261"/>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US" sz="500">
                <a:solidFill>
                  <a:srgbClr val="000000"/>
                </a:solidFill>
                <a:latin typeface="Comic Sans MS" charset="0"/>
                <a:ea typeface="ＭＳ Ｐゴシック" charset="-128"/>
              </a:endParaRPr>
            </a:p>
          </p:txBody>
        </p:sp>
        <p:sp>
          <p:nvSpPr>
            <p:cNvPr id="593" name="Arc 399">
              <a:extLst>
                <a:ext uri="{FF2B5EF4-FFF2-40B4-BE49-F238E27FC236}">
                  <a16:creationId xmlns:a16="http://schemas.microsoft.com/office/drawing/2014/main" id="{6B465F9A-C70D-BA48-8273-D35F0BDB5F0C}"/>
                </a:ext>
              </a:extLst>
            </p:cNvPr>
            <p:cNvSpPr>
              <a:spLocks/>
            </p:cNvSpPr>
            <p:nvPr/>
          </p:nvSpPr>
          <p:spPr bwMode="auto">
            <a:xfrm>
              <a:off x="1560" y="3120"/>
              <a:ext cx="761" cy="337"/>
            </a:xfrm>
            <a:custGeom>
              <a:avLst/>
              <a:gdLst>
                <a:gd name="T0" fmla="*/ 0 w 32039"/>
                <a:gd name="T1" fmla="*/ 0 h 21986"/>
                <a:gd name="T2" fmla="*/ 0 w 32039"/>
                <a:gd name="T3" fmla="*/ 0 h 21986"/>
                <a:gd name="T4" fmla="*/ 0 w 32039"/>
                <a:gd name="T5" fmla="*/ 0 h 21986"/>
                <a:gd name="T6" fmla="*/ 0 60000 65536"/>
                <a:gd name="T7" fmla="*/ 0 60000 65536"/>
                <a:gd name="T8" fmla="*/ 0 60000 65536"/>
                <a:gd name="T9" fmla="*/ 0 w 32039"/>
                <a:gd name="T10" fmla="*/ 0 h 21986"/>
                <a:gd name="T11" fmla="*/ 32039 w 32039"/>
                <a:gd name="T12" fmla="*/ 21986 h 21986"/>
              </a:gdLst>
              <a:ahLst/>
              <a:cxnLst>
                <a:cxn ang="T6">
                  <a:pos x="T0" y="T1"/>
                </a:cxn>
                <a:cxn ang="T7">
                  <a:pos x="T2" y="T3"/>
                </a:cxn>
                <a:cxn ang="T8">
                  <a:pos x="T4" y="T5"/>
                </a:cxn>
              </a:cxnLst>
              <a:rect l="T9" t="T10" r="T11" b="T12"/>
              <a:pathLst>
                <a:path w="32039" h="21986" fill="none" extrusionOk="0">
                  <a:moveTo>
                    <a:pt x="32038" y="19295"/>
                  </a:moveTo>
                  <a:cubicBezTo>
                    <a:pt x="28842" y="21060"/>
                    <a:pt x="25251" y="21985"/>
                    <a:pt x="21600" y="21986"/>
                  </a:cubicBezTo>
                  <a:cubicBezTo>
                    <a:pt x="9670" y="21986"/>
                    <a:pt x="0" y="12315"/>
                    <a:pt x="0" y="386"/>
                  </a:cubicBezTo>
                  <a:cubicBezTo>
                    <a:pt x="-1" y="257"/>
                    <a:pt x="1" y="128"/>
                    <a:pt x="3" y="0"/>
                  </a:cubicBezTo>
                </a:path>
                <a:path w="32039" h="21986" stroke="0" extrusionOk="0">
                  <a:moveTo>
                    <a:pt x="32038" y="19295"/>
                  </a:moveTo>
                  <a:cubicBezTo>
                    <a:pt x="28842" y="21060"/>
                    <a:pt x="25251" y="21985"/>
                    <a:pt x="21600" y="21986"/>
                  </a:cubicBezTo>
                  <a:cubicBezTo>
                    <a:pt x="9670" y="21986"/>
                    <a:pt x="0" y="12315"/>
                    <a:pt x="0" y="386"/>
                  </a:cubicBezTo>
                  <a:cubicBezTo>
                    <a:pt x="-1" y="257"/>
                    <a:pt x="1" y="128"/>
                    <a:pt x="3" y="0"/>
                  </a:cubicBezTo>
                  <a:lnTo>
                    <a:pt x="21600" y="386"/>
                  </a:lnTo>
                  <a:lnTo>
                    <a:pt x="32038" y="19295"/>
                  </a:lnTo>
                  <a:close/>
                </a:path>
              </a:pathLst>
            </a:custGeom>
            <a:solidFill>
              <a:srgbClr val="B6C7C9"/>
            </a:solidFill>
            <a:ln w="22225">
              <a:solidFill>
                <a:srgbClr val="6C8F93"/>
              </a:solidFill>
              <a:round/>
              <a:headEnd/>
              <a:tailEnd/>
            </a:ln>
          </p:spPr>
          <p:txBody>
            <a:bodyPr/>
            <a:lstStyle/>
            <a:p>
              <a:pPr algn="ctr" eaLnBrk="0" fontAlgn="base" hangingPunct="0">
                <a:spcBef>
                  <a:spcPct val="0"/>
                </a:spcBef>
                <a:spcAft>
                  <a:spcPct val="0"/>
                </a:spcAft>
              </a:pPr>
              <a:endParaRPr lang="en-US" sz="500">
                <a:solidFill>
                  <a:srgbClr val="000000"/>
                </a:solidFill>
                <a:latin typeface="Comic Sans MS" charset="0"/>
                <a:ea typeface="ＭＳ Ｐゴシック" charset="-128"/>
              </a:endParaRPr>
            </a:p>
          </p:txBody>
        </p:sp>
        <p:sp>
          <p:nvSpPr>
            <p:cNvPr id="594" name="Arc 400">
              <a:extLst>
                <a:ext uri="{FF2B5EF4-FFF2-40B4-BE49-F238E27FC236}">
                  <a16:creationId xmlns:a16="http://schemas.microsoft.com/office/drawing/2014/main" id="{3EE9293B-393A-AC45-A1E2-1AB30DE795E6}"/>
                </a:ext>
              </a:extLst>
            </p:cNvPr>
            <p:cNvSpPr>
              <a:spLocks/>
            </p:cNvSpPr>
            <p:nvPr/>
          </p:nvSpPr>
          <p:spPr bwMode="auto">
            <a:xfrm>
              <a:off x="3626" y="2103"/>
              <a:ext cx="584" cy="427"/>
            </a:xfrm>
            <a:custGeom>
              <a:avLst/>
              <a:gdLst>
                <a:gd name="T0" fmla="*/ 0 w 26070"/>
                <a:gd name="T1" fmla="*/ 0 h 31631"/>
                <a:gd name="T2" fmla="*/ 0 w 26070"/>
                <a:gd name="T3" fmla="*/ 0 h 31631"/>
                <a:gd name="T4" fmla="*/ 0 w 26070"/>
                <a:gd name="T5" fmla="*/ 0 h 31631"/>
                <a:gd name="T6" fmla="*/ 0 60000 65536"/>
                <a:gd name="T7" fmla="*/ 0 60000 65536"/>
                <a:gd name="T8" fmla="*/ 0 60000 65536"/>
                <a:gd name="T9" fmla="*/ 0 w 26070"/>
                <a:gd name="T10" fmla="*/ 0 h 31631"/>
                <a:gd name="T11" fmla="*/ 26070 w 26070"/>
                <a:gd name="T12" fmla="*/ 31631 h 31631"/>
              </a:gdLst>
              <a:ahLst/>
              <a:cxnLst>
                <a:cxn ang="T6">
                  <a:pos x="T0" y="T1"/>
                </a:cxn>
                <a:cxn ang="T7">
                  <a:pos x="T2" y="T3"/>
                </a:cxn>
                <a:cxn ang="T8">
                  <a:pos x="T4" y="T5"/>
                </a:cxn>
              </a:cxnLst>
              <a:rect l="T9" t="T10" r="T11" b="T12"/>
              <a:pathLst>
                <a:path w="26070" h="31631" fill="none" extrusionOk="0">
                  <a:moveTo>
                    <a:pt x="-1" y="467"/>
                  </a:moveTo>
                  <a:cubicBezTo>
                    <a:pt x="1469" y="156"/>
                    <a:pt x="2967" y="-1"/>
                    <a:pt x="4470" y="0"/>
                  </a:cubicBezTo>
                  <a:cubicBezTo>
                    <a:pt x="16399" y="0"/>
                    <a:pt x="26070" y="9670"/>
                    <a:pt x="26070" y="21600"/>
                  </a:cubicBezTo>
                  <a:cubicBezTo>
                    <a:pt x="26070" y="25094"/>
                    <a:pt x="25222" y="28536"/>
                    <a:pt x="23599" y="31631"/>
                  </a:cubicBezTo>
                </a:path>
                <a:path w="26070" h="31631" stroke="0" extrusionOk="0">
                  <a:moveTo>
                    <a:pt x="-1" y="467"/>
                  </a:moveTo>
                  <a:cubicBezTo>
                    <a:pt x="1469" y="156"/>
                    <a:pt x="2967" y="-1"/>
                    <a:pt x="4470" y="0"/>
                  </a:cubicBezTo>
                  <a:cubicBezTo>
                    <a:pt x="16399" y="0"/>
                    <a:pt x="26070" y="9670"/>
                    <a:pt x="26070" y="21600"/>
                  </a:cubicBezTo>
                  <a:cubicBezTo>
                    <a:pt x="26070" y="25094"/>
                    <a:pt x="25222" y="28536"/>
                    <a:pt x="23599" y="31631"/>
                  </a:cubicBezTo>
                  <a:lnTo>
                    <a:pt x="4470" y="21600"/>
                  </a:lnTo>
                  <a:lnTo>
                    <a:pt x="-1" y="46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US" sz="500">
                <a:solidFill>
                  <a:srgbClr val="000000"/>
                </a:solidFill>
                <a:latin typeface="Comic Sans MS" charset="0"/>
                <a:ea typeface="ＭＳ Ｐゴシック" charset="-128"/>
              </a:endParaRPr>
            </a:p>
          </p:txBody>
        </p:sp>
        <p:sp>
          <p:nvSpPr>
            <p:cNvPr id="595" name="Arc 401">
              <a:extLst>
                <a:ext uri="{FF2B5EF4-FFF2-40B4-BE49-F238E27FC236}">
                  <a16:creationId xmlns:a16="http://schemas.microsoft.com/office/drawing/2014/main" id="{8FCE33ED-F8F8-144D-ABA5-2C2A85827186}"/>
                </a:ext>
              </a:extLst>
            </p:cNvPr>
            <p:cNvSpPr>
              <a:spLocks/>
            </p:cNvSpPr>
            <p:nvPr/>
          </p:nvSpPr>
          <p:spPr bwMode="auto">
            <a:xfrm>
              <a:off x="3628" y="2110"/>
              <a:ext cx="574" cy="418"/>
            </a:xfrm>
            <a:custGeom>
              <a:avLst/>
              <a:gdLst>
                <a:gd name="T0" fmla="*/ 0 w 26029"/>
                <a:gd name="T1" fmla="*/ 0 h 31708"/>
                <a:gd name="T2" fmla="*/ 0 w 26029"/>
                <a:gd name="T3" fmla="*/ 0 h 31708"/>
                <a:gd name="T4" fmla="*/ 0 w 26029"/>
                <a:gd name="T5" fmla="*/ 0 h 31708"/>
                <a:gd name="T6" fmla="*/ 0 60000 65536"/>
                <a:gd name="T7" fmla="*/ 0 60000 65536"/>
                <a:gd name="T8" fmla="*/ 0 60000 65536"/>
                <a:gd name="T9" fmla="*/ 0 w 26029"/>
                <a:gd name="T10" fmla="*/ 0 h 31708"/>
                <a:gd name="T11" fmla="*/ 26029 w 26029"/>
                <a:gd name="T12" fmla="*/ 31708 h 31708"/>
              </a:gdLst>
              <a:ahLst/>
              <a:cxnLst>
                <a:cxn ang="T6">
                  <a:pos x="T0" y="T1"/>
                </a:cxn>
                <a:cxn ang="T7">
                  <a:pos x="T2" y="T3"/>
                </a:cxn>
                <a:cxn ang="T8">
                  <a:pos x="T4" y="T5"/>
                </a:cxn>
              </a:cxnLst>
              <a:rect l="T9" t="T10" r="T11" b="T12"/>
              <a:pathLst>
                <a:path w="26029" h="31708" fill="none" extrusionOk="0">
                  <a:moveTo>
                    <a:pt x="-1" y="458"/>
                  </a:moveTo>
                  <a:cubicBezTo>
                    <a:pt x="1456" y="153"/>
                    <a:pt x="2940" y="-1"/>
                    <a:pt x="4429" y="0"/>
                  </a:cubicBezTo>
                  <a:cubicBezTo>
                    <a:pt x="16358" y="0"/>
                    <a:pt x="26029" y="9670"/>
                    <a:pt x="26029" y="21600"/>
                  </a:cubicBezTo>
                  <a:cubicBezTo>
                    <a:pt x="26029" y="25123"/>
                    <a:pt x="25166" y="28593"/>
                    <a:pt x="23517" y="31707"/>
                  </a:cubicBezTo>
                </a:path>
                <a:path w="26029" h="31708" stroke="0" extrusionOk="0">
                  <a:moveTo>
                    <a:pt x="-1" y="458"/>
                  </a:moveTo>
                  <a:cubicBezTo>
                    <a:pt x="1456" y="153"/>
                    <a:pt x="2940" y="-1"/>
                    <a:pt x="4429" y="0"/>
                  </a:cubicBezTo>
                  <a:cubicBezTo>
                    <a:pt x="16358" y="0"/>
                    <a:pt x="26029" y="9670"/>
                    <a:pt x="26029" y="21600"/>
                  </a:cubicBezTo>
                  <a:cubicBezTo>
                    <a:pt x="26029" y="25123"/>
                    <a:pt x="25166" y="28593"/>
                    <a:pt x="23517" y="31707"/>
                  </a:cubicBezTo>
                  <a:lnTo>
                    <a:pt x="4429" y="21600"/>
                  </a:lnTo>
                  <a:lnTo>
                    <a:pt x="-1" y="458"/>
                  </a:lnTo>
                  <a:close/>
                </a:path>
              </a:pathLst>
            </a:custGeom>
            <a:solidFill>
              <a:srgbClr val="B6C7C9"/>
            </a:solidFill>
            <a:ln w="22225">
              <a:solidFill>
                <a:srgbClr val="6C8F93"/>
              </a:solidFill>
              <a:round/>
              <a:headEnd/>
              <a:tailEnd/>
            </a:ln>
          </p:spPr>
          <p:txBody>
            <a:bodyPr/>
            <a:lstStyle/>
            <a:p>
              <a:pPr algn="ctr" eaLnBrk="0" fontAlgn="base" hangingPunct="0">
                <a:spcBef>
                  <a:spcPct val="0"/>
                </a:spcBef>
                <a:spcAft>
                  <a:spcPct val="0"/>
                </a:spcAft>
              </a:pPr>
              <a:endParaRPr lang="en-US" sz="500">
                <a:solidFill>
                  <a:srgbClr val="000000"/>
                </a:solidFill>
                <a:latin typeface="Comic Sans MS" charset="0"/>
                <a:ea typeface="ＭＳ Ｐゴシック" charset="-128"/>
              </a:endParaRPr>
            </a:p>
          </p:txBody>
        </p:sp>
        <p:sp>
          <p:nvSpPr>
            <p:cNvPr id="596" name="Arc 402">
              <a:extLst>
                <a:ext uri="{FF2B5EF4-FFF2-40B4-BE49-F238E27FC236}">
                  <a16:creationId xmlns:a16="http://schemas.microsoft.com/office/drawing/2014/main" id="{4F119F99-9F03-174F-9C01-4F80920D57E8}"/>
                </a:ext>
              </a:extLst>
            </p:cNvPr>
            <p:cNvSpPr>
              <a:spLocks/>
            </p:cNvSpPr>
            <p:nvPr/>
          </p:nvSpPr>
          <p:spPr bwMode="auto">
            <a:xfrm>
              <a:off x="3791" y="2534"/>
              <a:ext cx="556" cy="428"/>
            </a:xfrm>
            <a:custGeom>
              <a:avLst/>
              <a:gdLst>
                <a:gd name="T0" fmla="*/ 0 w 21600"/>
                <a:gd name="T1" fmla="*/ 0 h 29154"/>
                <a:gd name="T2" fmla="*/ 0 w 21600"/>
                <a:gd name="T3" fmla="*/ 0 h 29154"/>
                <a:gd name="T4" fmla="*/ 0 w 21600"/>
                <a:gd name="T5" fmla="*/ 0 h 29154"/>
                <a:gd name="T6" fmla="*/ 0 60000 65536"/>
                <a:gd name="T7" fmla="*/ 0 60000 65536"/>
                <a:gd name="T8" fmla="*/ 0 60000 65536"/>
                <a:gd name="T9" fmla="*/ 0 w 21600"/>
                <a:gd name="T10" fmla="*/ 0 h 29154"/>
                <a:gd name="T11" fmla="*/ 21600 w 21600"/>
                <a:gd name="T12" fmla="*/ 29154 h 29154"/>
              </a:gdLst>
              <a:ahLst/>
              <a:cxnLst>
                <a:cxn ang="T6">
                  <a:pos x="T0" y="T1"/>
                </a:cxn>
                <a:cxn ang="T7">
                  <a:pos x="T2" y="T3"/>
                </a:cxn>
                <a:cxn ang="T8">
                  <a:pos x="T4" y="T5"/>
                </a:cxn>
              </a:cxnLst>
              <a:rect l="T9" t="T10" r="T11" b="T12"/>
              <a:pathLst>
                <a:path w="21600" h="29154" fill="none" extrusionOk="0">
                  <a:moveTo>
                    <a:pt x="13583" y="0"/>
                  </a:moveTo>
                  <a:cubicBezTo>
                    <a:pt x="18654" y="4101"/>
                    <a:pt x="21600" y="10273"/>
                    <a:pt x="21600" y="16794"/>
                  </a:cubicBezTo>
                  <a:cubicBezTo>
                    <a:pt x="21600" y="21214"/>
                    <a:pt x="20243" y="25528"/>
                    <a:pt x="17714" y="29154"/>
                  </a:cubicBezTo>
                </a:path>
                <a:path w="21600" h="29154" stroke="0" extrusionOk="0">
                  <a:moveTo>
                    <a:pt x="13583" y="0"/>
                  </a:moveTo>
                  <a:cubicBezTo>
                    <a:pt x="18654" y="4101"/>
                    <a:pt x="21600" y="10273"/>
                    <a:pt x="21600" y="16794"/>
                  </a:cubicBezTo>
                  <a:cubicBezTo>
                    <a:pt x="21600" y="21214"/>
                    <a:pt x="20243" y="25528"/>
                    <a:pt x="17714" y="29154"/>
                  </a:cubicBezTo>
                  <a:lnTo>
                    <a:pt x="0" y="16794"/>
                  </a:lnTo>
                  <a:lnTo>
                    <a:pt x="13583" y="0"/>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US" sz="500">
                <a:solidFill>
                  <a:srgbClr val="000000"/>
                </a:solidFill>
                <a:latin typeface="Comic Sans MS" charset="0"/>
                <a:ea typeface="ＭＳ Ｐゴシック" charset="-128"/>
              </a:endParaRPr>
            </a:p>
          </p:txBody>
        </p:sp>
        <p:sp>
          <p:nvSpPr>
            <p:cNvPr id="597" name="Arc 403">
              <a:extLst>
                <a:ext uri="{FF2B5EF4-FFF2-40B4-BE49-F238E27FC236}">
                  <a16:creationId xmlns:a16="http://schemas.microsoft.com/office/drawing/2014/main" id="{19E76317-BFB7-DD45-A041-960CEDD78045}"/>
                </a:ext>
              </a:extLst>
            </p:cNvPr>
            <p:cNvSpPr>
              <a:spLocks/>
            </p:cNvSpPr>
            <p:nvPr/>
          </p:nvSpPr>
          <p:spPr bwMode="auto">
            <a:xfrm>
              <a:off x="3791" y="2538"/>
              <a:ext cx="549" cy="420"/>
            </a:xfrm>
            <a:custGeom>
              <a:avLst/>
              <a:gdLst>
                <a:gd name="T0" fmla="*/ 0 w 21600"/>
                <a:gd name="T1" fmla="*/ 0 h 29298"/>
                <a:gd name="T2" fmla="*/ 0 w 21600"/>
                <a:gd name="T3" fmla="*/ 0 h 29298"/>
                <a:gd name="T4" fmla="*/ 0 w 21600"/>
                <a:gd name="T5" fmla="*/ 0 h 29298"/>
                <a:gd name="T6" fmla="*/ 0 60000 65536"/>
                <a:gd name="T7" fmla="*/ 0 60000 65536"/>
                <a:gd name="T8" fmla="*/ 0 60000 65536"/>
                <a:gd name="T9" fmla="*/ 0 w 21600"/>
                <a:gd name="T10" fmla="*/ 0 h 29298"/>
                <a:gd name="T11" fmla="*/ 21600 w 21600"/>
                <a:gd name="T12" fmla="*/ 29298 h 29298"/>
              </a:gdLst>
              <a:ahLst/>
              <a:cxnLst>
                <a:cxn ang="T6">
                  <a:pos x="T0" y="T1"/>
                </a:cxn>
                <a:cxn ang="T7">
                  <a:pos x="T2" y="T3"/>
                </a:cxn>
                <a:cxn ang="T8">
                  <a:pos x="T4" y="T5"/>
                </a:cxn>
              </a:cxnLst>
              <a:rect l="T9" t="T10" r="T11" b="T12"/>
              <a:pathLst>
                <a:path w="21600" h="29298" fill="none" extrusionOk="0">
                  <a:moveTo>
                    <a:pt x="13504" y="0"/>
                  </a:moveTo>
                  <a:cubicBezTo>
                    <a:pt x="18621" y="4099"/>
                    <a:pt x="21600" y="10301"/>
                    <a:pt x="21600" y="16858"/>
                  </a:cubicBezTo>
                  <a:cubicBezTo>
                    <a:pt x="21600" y="21311"/>
                    <a:pt x="20223" y="25656"/>
                    <a:pt x="17658" y="29298"/>
                  </a:cubicBezTo>
                </a:path>
                <a:path w="21600" h="29298" stroke="0" extrusionOk="0">
                  <a:moveTo>
                    <a:pt x="13504" y="0"/>
                  </a:moveTo>
                  <a:cubicBezTo>
                    <a:pt x="18621" y="4099"/>
                    <a:pt x="21600" y="10301"/>
                    <a:pt x="21600" y="16858"/>
                  </a:cubicBezTo>
                  <a:cubicBezTo>
                    <a:pt x="21600" y="21311"/>
                    <a:pt x="20223" y="25656"/>
                    <a:pt x="17658" y="29298"/>
                  </a:cubicBezTo>
                  <a:lnTo>
                    <a:pt x="0" y="16858"/>
                  </a:lnTo>
                  <a:lnTo>
                    <a:pt x="13504" y="0"/>
                  </a:lnTo>
                  <a:close/>
                </a:path>
              </a:pathLst>
            </a:custGeom>
            <a:solidFill>
              <a:srgbClr val="B6C7C9"/>
            </a:solidFill>
            <a:ln w="22225">
              <a:solidFill>
                <a:srgbClr val="6C8F93"/>
              </a:solidFill>
              <a:round/>
              <a:headEnd/>
              <a:tailEnd/>
            </a:ln>
          </p:spPr>
          <p:txBody>
            <a:bodyPr/>
            <a:lstStyle/>
            <a:p>
              <a:pPr algn="ctr" eaLnBrk="0" fontAlgn="base" hangingPunct="0">
                <a:spcBef>
                  <a:spcPct val="0"/>
                </a:spcBef>
                <a:spcAft>
                  <a:spcPct val="0"/>
                </a:spcAft>
              </a:pPr>
              <a:endParaRPr lang="en-US" sz="500">
                <a:solidFill>
                  <a:srgbClr val="000000"/>
                </a:solidFill>
                <a:latin typeface="Comic Sans MS" charset="0"/>
                <a:ea typeface="ＭＳ Ｐゴシック" charset="-128"/>
              </a:endParaRPr>
            </a:p>
          </p:txBody>
        </p:sp>
        <p:sp>
          <p:nvSpPr>
            <p:cNvPr id="598" name="Arc 404">
              <a:extLst>
                <a:ext uri="{FF2B5EF4-FFF2-40B4-BE49-F238E27FC236}">
                  <a16:creationId xmlns:a16="http://schemas.microsoft.com/office/drawing/2014/main" id="{565741D9-2506-BD48-99FA-E4AFB55CA648}"/>
                </a:ext>
              </a:extLst>
            </p:cNvPr>
            <p:cNvSpPr>
              <a:spLocks/>
            </p:cNvSpPr>
            <p:nvPr/>
          </p:nvSpPr>
          <p:spPr bwMode="auto">
            <a:xfrm>
              <a:off x="3609" y="2973"/>
              <a:ext cx="651" cy="607"/>
            </a:xfrm>
            <a:custGeom>
              <a:avLst/>
              <a:gdLst>
                <a:gd name="T0" fmla="*/ 0 w 28655"/>
                <a:gd name="T1" fmla="*/ 0 h 27157"/>
                <a:gd name="T2" fmla="*/ 0 w 28655"/>
                <a:gd name="T3" fmla="*/ 0 h 27157"/>
                <a:gd name="T4" fmla="*/ 0 w 28655"/>
                <a:gd name="T5" fmla="*/ 0 h 27157"/>
                <a:gd name="T6" fmla="*/ 0 60000 65536"/>
                <a:gd name="T7" fmla="*/ 0 60000 65536"/>
                <a:gd name="T8" fmla="*/ 0 60000 65536"/>
                <a:gd name="T9" fmla="*/ 0 w 28655"/>
                <a:gd name="T10" fmla="*/ 0 h 27157"/>
                <a:gd name="T11" fmla="*/ 28655 w 28655"/>
                <a:gd name="T12" fmla="*/ 27157 h 27157"/>
              </a:gdLst>
              <a:ahLst/>
              <a:cxnLst>
                <a:cxn ang="T6">
                  <a:pos x="T0" y="T1"/>
                </a:cxn>
                <a:cxn ang="T7">
                  <a:pos x="T2" y="T3"/>
                </a:cxn>
                <a:cxn ang="T8">
                  <a:pos x="T4" y="T5"/>
                </a:cxn>
              </a:cxnLst>
              <a:rect l="T9" t="T10" r="T11" b="T12"/>
              <a:pathLst>
                <a:path w="28655" h="27157" fill="none" extrusionOk="0">
                  <a:moveTo>
                    <a:pt x="27927" y="0"/>
                  </a:moveTo>
                  <a:cubicBezTo>
                    <a:pt x="28410" y="1812"/>
                    <a:pt x="28655" y="3680"/>
                    <a:pt x="28655" y="5557"/>
                  </a:cubicBezTo>
                  <a:cubicBezTo>
                    <a:pt x="28655" y="17486"/>
                    <a:pt x="18984" y="27157"/>
                    <a:pt x="7055" y="27157"/>
                  </a:cubicBezTo>
                  <a:cubicBezTo>
                    <a:pt x="4653" y="27157"/>
                    <a:pt x="2269" y="26756"/>
                    <a:pt x="-1" y="25972"/>
                  </a:cubicBezTo>
                </a:path>
                <a:path w="28655" h="27157" stroke="0" extrusionOk="0">
                  <a:moveTo>
                    <a:pt x="27927" y="0"/>
                  </a:moveTo>
                  <a:cubicBezTo>
                    <a:pt x="28410" y="1812"/>
                    <a:pt x="28655" y="3680"/>
                    <a:pt x="28655" y="5557"/>
                  </a:cubicBezTo>
                  <a:cubicBezTo>
                    <a:pt x="28655" y="17486"/>
                    <a:pt x="18984" y="27157"/>
                    <a:pt x="7055" y="27157"/>
                  </a:cubicBezTo>
                  <a:cubicBezTo>
                    <a:pt x="4653" y="27157"/>
                    <a:pt x="2269" y="26756"/>
                    <a:pt x="-1" y="25972"/>
                  </a:cubicBezTo>
                  <a:lnTo>
                    <a:pt x="7055" y="5557"/>
                  </a:lnTo>
                  <a:lnTo>
                    <a:pt x="27927" y="0"/>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US" sz="500">
                <a:solidFill>
                  <a:srgbClr val="000000"/>
                </a:solidFill>
                <a:latin typeface="Comic Sans MS" charset="0"/>
                <a:ea typeface="ＭＳ Ｐゴシック" charset="-128"/>
              </a:endParaRPr>
            </a:p>
          </p:txBody>
        </p:sp>
        <p:sp>
          <p:nvSpPr>
            <p:cNvPr id="599" name="Arc 405">
              <a:extLst>
                <a:ext uri="{FF2B5EF4-FFF2-40B4-BE49-F238E27FC236}">
                  <a16:creationId xmlns:a16="http://schemas.microsoft.com/office/drawing/2014/main" id="{E26F9C02-546B-D84A-A69F-CCFA28126233}"/>
                </a:ext>
              </a:extLst>
            </p:cNvPr>
            <p:cNvSpPr>
              <a:spLocks/>
            </p:cNvSpPr>
            <p:nvPr/>
          </p:nvSpPr>
          <p:spPr bwMode="auto">
            <a:xfrm>
              <a:off x="3611" y="2975"/>
              <a:ext cx="642" cy="598"/>
            </a:xfrm>
            <a:custGeom>
              <a:avLst/>
              <a:gdLst>
                <a:gd name="T0" fmla="*/ 0 w 28653"/>
                <a:gd name="T1" fmla="*/ 0 h 27158"/>
                <a:gd name="T2" fmla="*/ 0 w 28653"/>
                <a:gd name="T3" fmla="*/ 0 h 27158"/>
                <a:gd name="T4" fmla="*/ 0 w 28653"/>
                <a:gd name="T5" fmla="*/ 0 h 27158"/>
                <a:gd name="T6" fmla="*/ 0 60000 65536"/>
                <a:gd name="T7" fmla="*/ 0 60000 65536"/>
                <a:gd name="T8" fmla="*/ 0 60000 65536"/>
                <a:gd name="T9" fmla="*/ 0 w 28653"/>
                <a:gd name="T10" fmla="*/ 0 h 27158"/>
                <a:gd name="T11" fmla="*/ 28653 w 28653"/>
                <a:gd name="T12" fmla="*/ 27158 h 27158"/>
              </a:gdLst>
              <a:ahLst/>
              <a:cxnLst>
                <a:cxn ang="T6">
                  <a:pos x="T0" y="T1"/>
                </a:cxn>
                <a:cxn ang="T7">
                  <a:pos x="T2" y="T3"/>
                </a:cxn>
                <a:cxn ang="T8">
                  <a:pos x="T4" y="T5"/>
                </a:cxn>
              </a:cxnLst>
              <a:rect l="T9" t="T10" r="T11" b="T12"/>
              <a:pathLst>
                <a:path w="28653" h="27158" fill="none" extrusionOk="0">
                  <a:moveTo>
                    <a:pt x="27925" y="0"/>
                  </a:moveTo>
                  <a:cubicBezTo>
                    <a:pt x="28408" y="1813"/>
                    <a:pt x="28653" y="3681"/>
                    <a:pt x="28653" y="5558"/>
                  </a:cubicBezTo>
                  <a:cubicBezTo>
                    <a:pt x="28653" y="17487"/>
                    <a:pt x="18982" y="27158"/>
                    <a:pt x="7053" y="27158"/>
                  </a:cubicBezTo>
                  <a:cubicBezTo>
                    <a:pt x="4652" y="27158"/>
                    <a:pt x="2268" y="26757"/>
                    <a:pt x="-1" y="25974"/>
                  </a:cubicBezTo>
                </a:path>
                <a:path w="28653" h="27158" stroke="0" extrusionOk="0">
                  <a:moveTo>
                    <a:pt x="27925" y="0"/>
                  </a:moveTo>
                  <a:cubicBezTo>
                    <a:pt x="28408" y="1813"/>
                    <a:pt x="28653" y="3681"/>
                    <a:pt x="28653" y="5558"/>
                  </a:cubicBezTo>
                  <a:cubicBezTo>
                    <a:pt x="28653" y="17487"/>
                    <a:pt x="18982" y="27158"/>
                    <a:pt x="7053" y="27158"/>
                  </a:cubicBezTo>
                  <a:cubicBezTo>
                    <a:pt x="4652" y="27158"/>
                    <a:pt x="2268" y="26757"/>
                    <a:pt x="-1" y="25974"/>
                  </a:cubicBezTo>
                  <a:lnTo>
                    <a:pt x="7053" y="5558"/>
                  </a:lnTo>
                  <a:lnTo>
                    <a:pt x="27925" y="0"/>
                  </a:lnTo>
                  <a:close/>
                </a:path>
              </a:pathLst>
            </a:custGeom>
            <a:solidFill>
              <a:srgbClr val="B6C7C9"/>
            </a:solidFill>
            <a:ln w="22225">
              <a:solidFill>
                <a:srgbClr val="6C8F93"/>
              </a:solidFill>
              <a:round/>
              <a:headEnd/>
              <a:tailEnd/>
            </a:ln>
          </p:spPr>
          <p:txBody>
            <a:bodyPr/>
            <a:lstStyle/>
            <a:p>
              <a:pPr algn="ctr" eaLnBrk="0" fontAlgn="base" hangingPunct="0">
                <a:spcBef>
                  <a:spcPct val="0"/>
                </a:spcBef>
                <a:spcAft>
                  <a:spcPct val="0"/>
                </a:spcAft>
              </a:pPr>
              <a:endParaRPr lang="en-US" sz="500">
                <a:solidFill>
                  <a:srgbClr val="000000"/>
                </a:solidFill>
                <a:latin typeface="Comic Sans MS" charset="0"/>
                <a:ea typeface="ＭＳ Ｐゴシック" charset="-128"/>
              </a:endParaRPr>
            </a:p>
          </p:txBody>
        </p:sp>
        <p:sp>
          <p:nvSpPr>
            <p:cNvPr id="600" name="Arc 406">
              <a:extLst>
                <a:ext uri="{FF2B5EF4-FFF2-40B4-BE49-F238E27FC236}">
                  <a16:creationId xmlns:a16="http://schemas.microsoft.com/office/drawing/2014/main" id="{C62C0498-E4C2-4B41-924B-D2A35D182BFA}"/>
                </a:ext>
              </a:extLst>
            </p:cNvPr>
            <p:cNvSpPr>
              <a:spLocks/>
            </p:cNvSpPr>
            <p:nvPr/>
          </p:nvSpPr>
          <p:spPr bwMode="auto">
            <a:xfrm>
              <a:off x="1358" y="2529"/>
              <a:ext cx="354" cy="592"/>
            </a:xfrm>
            <a:custGeom>
              <a:avLst/>
              <a:gdLst>
                <a:gd name="T0" fmla="*/ 0 w 21600"/>
                <a:gd name="T1" fmla="*/ 0 h 41297"/>
                <a:gd name="T2" fmla="*/ 0 w 21600"/>
                <a:gd name="T3" fmla="*/ 0 h 41297"/>
                <a:gd name="T4" fmla="*/ 0 w 21600"/>
                <a:gd name="T5" fmla="*/ 0 h 41297"/>
                <a:gd name="T6" fmla="*/ 0 60000 65536"/>
                <a:gd name="T7" fmla="*/ 0 60000 65536"/>
                <a:gd name="T8" fmla="*/ 0 60000 65536"/>
                <a:gd name="T9" fmla="*/ 0 w 21600"/>
                <a:gd name="T10" fmla="*/ 0 h 41297"/>
                <a:gd name="T11" fmla="*/ 21600 w 21600"/>
                <a:gd name="T12" fmla="*/ 41297 h 41297"/>
              </a:gdLst>
              <a:ahLst/>
              <a:cxnLst>
                <a:cxn ang="T6">
                  <a:pos x="T0" y="T1"/>
                </a:cxn>
                <a:cxn ang="T7">
                  <a:pos x="T2" y="T3"/>
                </a:cxn>
                <a:cxn ang="T8">
                  <a:pos x="T4" y="T5"/>
                </a:cxn>
              </a:cxnLst>
              <a:rect l="T9" t="T10" r="T11" b="T12"/>
              <a:pathLst>
                <a:path w="21600" h="41297" fill="none" extrusionOk="0">
                  <a:moveTo>
                    <a:pt x="12844" y="41297"/>
                  </a:moveTo>
                  <a:cubicBezTo>
                    <a:pt x="5035" y="37834"/>
                    <a:pt x="0" y="30094"/>
                    <a:pt x="0" y="21551"/>
                  </a:cubicBezTo>
                  <a:cubicBezTo>
                    <a:pt x="-1" y="10187"/>
                    <a:pt x="8803" y="767"/>
                    <a:pt x="20141" y="0"/>
                  </a:cubicBezTo>
                </a:path>
                <a:path w="21600" h="41297" stroke="0" extrusionOk="0">
                  <a:moveTo>
                    <a:pt x="12844" y="41297"/>
                  </a:moveTo>
                  <a:cubicBezTo>
                    <a:pt x="5035" y="37834"/>
                    <a:pt x="0" y="30094"/>
                    <a:pt x="0" y="21551"/>
                  </a:cubicBezTo>
                  <a:cubicBezTo>
                    <a:pt x="-1" y="10187"/>
                    <a:pt x="8803" y="767"/>
                    <a:pt x="20141" y="0"/>
                  </a:cubicBezTo>
                  <a:lnTo>
                    <a:pt x="21600" y="21551"/>
                  </a:lnTo>
                  <a:lnTo>
                    <a:pt x="12844" y="4129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US" sz="500">
                <a:solidFill>
                  <a:srgbClr val="000000"/>
                </a:solidFill>
                <a:latin typeface="Comic Sans MS" charset="0"/>
                <a:ea typeface="ＭＳ Ｐゴシック" charset="-128"/>
              </a:endParaRPr>
            </a:p>
          </p:txBody>
        </p:sp>
        <p:sp>
          <p:nvSpPr>
            <p:cNvPr id="601" name="Arc 407">
              <a:extLst>
                <a:ext uri="{FF2B5EF4-FFF2-40B4-BE49-F238E27FC236}">
                  <a16:creationId xmlns:a16="http://schemas.microsoft.com/office/drawing/2014/main" id="{F8377ACD-3F04-A344-88B7-633C6B9BE100}"/>
                </a:ext>
              </a:extLst>
            </p:cNvPr>
            <p:cNvSpPr>
              <a:spLocks/>
            </p:cNvSpPr>
            <p:nvPr/>
          </p:nvSpPr>
          <p:spPr bwMode="auto">
            <a:xfrm>
              <a:off x="1365" y="2536"/>
              <a:ext cx="347" cy="578"/>
            </a:xfrm>
            <a:custGeom>
              <a:avLst/>
              <a:gdLst>
                <a:gd name="T0" fmla="*/ 0 w 21600"/>
                <a:gd name="T1" fmla="*/ 0 h 41307"/>
                <a:gd name="T2" fmla="*/ 0 w 21600"/>
                <a:gd name="T3" fmla="*/ 0 h 41307"/>
                <a:gd name="T4" fmla="*/ 0 w 21600"/>
                <a:gd name="T5" fmla="*/ 0 h 41307"/>
                <a:gd name="T6" fmla="*/ 0 60000 65536"/>
                <a:gd name="T7" fmla="*/ 0 60000 65536"/>
                <a:gd name="T8" fmla="*/ 0 60000 65536"/>
                <a:gd name="T9" fmla="*/ 0 w 21600"/>
                <a:gd name="T10" fmla="*/ 0 h 41307"/>
                <a:gd name="T11" fmla="*/ 21600 w 21600"/>
                <a:gd name="T12" fmla="*/ 41307 h 41307"/>
              </a:gdLst>
              <a:ahLst/>
              <a:cxnLst>
                <a:cxn ang="T6">
                  <a:pos x="T0" y="T1"/>
                </a:cxn>
                <a:cxn ang="T7">
                  <a:pos x="T2" y="T3"/>
                </a:cxn>
                <a:cxn ang="T8">
                  <a:pos x="T4" y="T5"/>
                </a:cxn>
              </a:cxnLst>
              <a:rect l="T9" t="T10" r="T11" b="T12"/>
              <a:pathLst>
                <a:path w="21600" h="41307" fill="none" extrusionOk="0">
                  <a:moveTo>
                    <a:pt x="12867" y="41306"/>
                  </a:moveTo>
                  <a:cubicBezTo>
                    <a:pt x="5045" y="37849"/>
                    <a:pt x="0" y="30102"/>
                    <a:pt x="0" y="21551"/>
                  </a:cubicBezTo>
                  <a:cubicBezTo>
                    <a:pt x="-1" y="10186"/>
                    <a:pt x="8806" y="765"/>
                    <a:pt x="20145" y="-1"/>
                  </a:cubicBezTo>
                </a:path>
                <a:path w="21600" h="41307" stroke="0" extrusionOk="0">
                  <a:moveTo>
                    <a:pt x="12867" y="41306"/>
                  </a:moveTo>
                  <a:cubicBezTo>
                    <a:pt x="5045" y="37849"/>
                    <a:pt x="0" y="30102"/>
                    <a:pt x="0" y="21551"/>
                  </a:cubicBezTo>
                  <a:cubicBezTo>
                    <a:pt x="-1" y="10186"/>
                    <a:pt x="8806" y="765"/>
                    <a:pt x="20145" y="-1"/>
                  </a:cubicBezTo>
                  <a:lnTo>
                    <a:pt x="21600" y="21551"/>
                  </a:lnTo>
                  <a:lnTo>
                    <a:pt x="12867" y="41306"/>
                  </a:lnTo>
                  <a:close/>
                </a:path>
              </a:pathLst>
            </a:custGeom>
            <a:solidFill>
              <a:srgbClr val="B6C7C9"/>
            </a:solidFill>
            <a:ln w="22225">
              <a:solidFill>
                <a:srgbClr val="6C8F93"/>
              </a:solidFill>
              <a:round/>
              <a:headEnd/>
              <a:tailEnd/>
            </a:ln>
          </p:spPr>
          <p:txBody>
            <a:bodyPr/>
            <a:lstStyle/>
            <a:p>
              <a:pPr algn="ctr" eaLnBrk="0" fontAlgn="base" hangingPunct="0">
                <a:spcBef>
                  <a:spcPct val="0"/>
                </a:spcBef>
                <a:spcAft>
                  <a:spcPct val="0"/>
                </a:spcAft>
              </a:pPr>
              <a:endParaRPr lang="en-US" sz="500">
                <a:solidFill>
                  <a:srgbClr val="000000"/>
                </a:solidFill>
                <a:latin typeface="Comic Sans MS" charset="0"/>
                <a:ea typeface="ＭＳ Ｐゴシック" charset="-128"/>
              </a:endParaRPr>
            </a:p>
          </p:txBody>
        </p:sp>
        <p:sp>
          <p:nvSpPr>
            <p:cNvPr id="602" name="Arc 408">
              <a:extLst>
                <a:ext uri="{FF2B5EF4-FFF2-40B4-BE49-F238E27FC236}">
                  <a16:creationId xmlns:a16="http://schemas.microsoft.com/office/drawing/2014/main" id="{D0DE3812-3FA5-CC45-8FF8-AE089CE3BC03}"/>
                </a:ext>
              </a:extLst>
            </p:cNvPr>
            <p:cNvSpPr>
              <a:spLocks/>
            </p:cNvSpPr>
            <p:nvPr/>
          </p:nvSpPr>
          <p:spPr bwMode="auto">
            <a:xfrm>
              <a:off x="2293" y="3335"/>
              <a:ext cx="1344" cy="361"/>
            </a:xfrm>
            <a:custGeom>
              <a:avLst/>
              <a:gdLst>
                <a:gd name="T0" fmla="*/ 0 w 39224"/>
                <a:gd name="T1" fmla="*/ 0 h 21600"/>
                <a:gd name="T2" fmla="*/ 0 w 39224"/>
                <a:gd name="T3" fmla="*/ 0 h 21600"/>
                <a:gd name="T4" fmla="*/ 0 w 39224"/>
                <a:gd name="T5" fmla="*/ 0 h 21600"/>
                <a:gd name="T6" fmla="*/ 0 60000 65536"/>
                <a:gd name="T7" fmla="*/ 0 60000 65536"/>
                <a:gd name="T8" fmla="*/ 0 60000 65536"/>
                <a:gd name="T9" fmla="*/ 0 w 39224"/>
                <a:gd name="T10" fmla="*/ 0 h 21600"/>
                <a:gd name="T11" fmla="*/ 39224 w 39224"/>
                <a:gd name="T12" fmla="*/ 21600 h 21600"/>
              </a:gdLst>
              <a:ahLst/>
              <a:cxnLst>
                <a:cxn ang="T6">
                  <a:pos x="T0" y="T1"/>
                </a:cxn>
                <a:cxn ang="T7">
                  <a:pos x="T2" y="T3"/>
                </a:cxn>
                <a:cxn ang="T8">
                  <a:pos x="T4" y="T5"/>
                </a:cxn>
              </a:cxnLst>
              <a:rect l="T9" t="T10" r="T11" b="T12"/>
              <a:pathLst>
                <a:path w="39224" h="21600" fill="none" extrusionOk="0">
                  <a:moveTo>
                    <a:pt x="39224" y="12019"/>
                  </a:moveTo>
                  <a:cubicBezTo>
                    <a:pt x="35214" y="18006"/>
                    <a:pt x="28483" y="21599"/>
                    <a:pt x="21277" y="21600"/>
                  </a:cubicBezTo>
                  <a:cubicBezTo>
                    <a:pt x="10782" y="21600"/>
                    <a:pt x="1807" y="14057"/>
                    <a:pt x="-1" y="3720"/>
                  </a:cubicBezTo>
                </a:path>
                <a:path w="39224" h="21600" stroke="0" extrusionOk="0">
                  <a:moveTo>
                    <a:pt x="39224" y="12019"/>
                  </a:moveTo>
                  <a:cubicBezTo>
                    <a:pt x="35214" y="18006"/>
                    <a:pt x="28483" y="21599"/>
                    <a:pt x="21277" y="21600"/>
                  </a:cubicBezTo>
                  <a:cubicBezTo>
                    <a:pt x="10782" y="21600"/>
                    <a:pt x="1807" y="14057"/>
                    <a:pt x="-1" y="3720"/>
                  </a:cubicBezTo>
                  <a:lnTo>
                    <a:pt x="21277" y="0"/>
                  </a:lnTo>
                  <a:lnTo>
                    <a:pt x="39224" y="12019"/>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US" sz="500">
                <a:solidFill>
                  <a:srgbClr val="000000"/>
                </a:solidFill>
                <a:latin typeface="Comic Sans MS" charset="0"/>
                <a:ea typeface="ＭＳ Ｐゴシック" charset="-128"/>
              </a:endParaRPr>
            </a:p>
          </p:txBody>
        </p:sp>
        <p:sp>
          <p:nvSpPr>
            <p:cNvPr id="603" name="Arc 409">
              <a:extLst>
                <a:ext uri="{FF2B5EF4-FFF2-40B4-BE49-F238E27FC236}">
                  <a16:creationId xmlns:a16="http://schemas.microsoft.com/office/drawing/2014/main" id="{FD6E06E8-4090-1041-A62A-63D62F406B1D}"/>
                </a:ext>
              </a:extLst>
            </p:cNvPr>
            <p:cNvSpPr>
              <a:spLocks/>
            </p:cNvSpPr>
            <p:nvPr/>
          </p:nvSpPr>
          <p:spPr bwMode="auto">
            <a:xfrm>
              <a:off x="2300" y="3335"/>
              <a:ext cx="1329" cy="354"/>
            </a:xfrm>
            <a:custGeom>
              <a:avLst/>
              <a:gdLst>
                <a:gd name="T0" fmla="*/ 0 w 39161"/>
                <a:gd name="T1" fmla="*/ 0 h 21600"/>
                <a:gd name="T2" fmla="*/ 0 w 39161"/>
                <a:gd name="T3" fmla="*/ 0 h 21600"/>
                <a:gd name="T4" fmla="*/ 0 w 39161"/>
                <a:gd name="T5" fmla="*/ 0 h 21600"/>
                <a:gd name="T6" fmla="*/ 0 60000 65536"/>
                <a:gd name="T7" fmla="*/ 0 60000 65536"/>
                <a:gd name="T8" fmla="*/ 0 60000 65536"/>
                <a:gd name="T9" fmla="*/ 0 w 39161"/>
                <a:gd name="T10" fmla="*/ 0 h 21600"/>
                <a:gd name="T11" fmla="*/ 39161 w 39161"/>
                <a:gd name="T12" fmla="*/ 21600 h 21600"/>
              </a:gdLst>
              <a:ahLst/>
              <a:cxnLst>
                <a:cxn ang="T6">
                  <a:pos x="T0" y="T1"/>
                </a:cxn>
                <a:cxn ang="T7">
                  <a:pos x="T2" y="T3"/>
                </a:cxn>
                <a:cxn ang="T8">
                  <a:pos x="T4" y="T5"/>
                </a:cxn>
              </a:cxnLst>
              <a:rect l="T9" t="T10" r="T11" b="T12"/>
              <a:pathLst>
                <a:path w="39161" h="21600" fill="none" extrusionOk="0">
                  <a:moveTo>
                    <a:pt x="39161" y="12103"/>
                  </a:moveTo>
                  <a:cubicBezTo>
                    <a:pt x="35143" y="18042"/>
                    <a:pt x="28441" y="21599"/>
                    <a:pt x="21271" y="21600"/>
                  </a:cubicBezTo>
                  <a:cubicBezTo>
                    <a:pt x="10790" y="21600"/>
                    <a:pt x="1822" y="14076"/>
                    <a:pt x="0" y="3755"/>
                  </a:cubicBezTo>
                </a:path>
                <a:path w="39161" h="21600" stroke="0" extrusionOk="0">
                  <a:moveTo>
                    <a:pt x="39161" y="12103"/>
                  </a:moveTo>
                  <a:cubicBezTo>
                    <a:pt x="35143" y="18042"/>
                    <a:pt x="28441" y="21599"/>
                    <a:pt x="21271" y="21600"/>
                  </a:cubicBezTo>
                  <a:cubicBezTo>
                    <a:pt x="10790" y="21600"/>
                    <a:pt x="1822" y="14076"/>
                    <a:pt x="0" y="3755"/>
                  </a:cubicBezTo>
                  <a:lnTo>
                    <a:pt x="21271" y="0"/>
                  </a:lnTo>
                  <a:lnTo>
                    <a:pt x="39161" y="12103"/>
                  </a:lnTo>
                  <a:close/>
                </a:path>
              </a:pathLst>
            </a:custGeom>
            <a:solidFill>
              <a:srgbClr val="B6C7C9"/>
            </a:solidFill>
            <a:ln w="22225">
              <a:solidFill>
                <a:srgbClr val="6C8F93"/>
              </a:solidFill>
              <a:round/>
              <a:headEnd/>
              <a:tailEnd/>
            </a:ln>
          </p:spPr>
          <p:txBody>
            <a:bodyPr/>
            <a:lstStyle/>
            <a:p>
              <a:pPr algn="ctr" eaLnBrk="0" fontAlgn="base" hangingPunct="0">
                <a:spcBef>
                  <a:spcPct val="0"/>
                </a:spcBef>
                <a:spcAft>
                  <a:spcPct val="0"/>
                </a:spcAft>
              </a:pPr>
              <a:endParaRPr lang="en-US" sz="500">
                <a:solidFill>
                  <a:srgbClr val="000000"/>
                </a:solidFill>
                <a:latin typeface="Comic Sans MS" charset="0"/>
                <a:ea typeface="ＭＳ Ｐゴシック" charset="-128"/>
              </a:endParaRPr>
            </a:p>
          </p:txBody>
        </p:sp>
      </p:grpSp>
      <p:sp>
        <p:nvSpPr>
          <p:cNvPr id="604" name="Line 410">
            <a:extLst>
              <a:ext uri="{FF2B5EF4-FFF2-40B4-BE49-F238E27FC236}">
                <a16:creationId xmlns:a16="http://schemas.microsoft.com/office/drawing/2014/main" id="{BCE4BEC4-31C0-E04C-A06B-3CDB93E61752}"/>
              </a:ext>
            </a:extLst>
          </p:cNvPr>
          <p:cNvSpPr>
            <a:spLocks noChangeShapeType="1"/>
          </p:cNvSpPr>
          <p:nvPr/>
        </p:nvSpPr>
        <p:spPr bwMode="auto">
          <a:xfrm>
            <a:off x="3612748" y="2711960"/>
            <a:ext cx="280988" cy="496888"/>
          </a:xfrm>
          <a:prstGeom prst="line">
            <a:avLst/>
          </a:prstGeom>
          <a:noFill/>
          <a:ln w="3175">
            <a:solidFill>
              <a:srgbClr val="00B9EA"/>
            </a:solidFill>
            <a:round/>
            <a:headEnd/>
            <a:tailEnd/>
          </a:ln>
          <a:effectLst>
            <a:outerShdw dist="17961" dir="2700000" algn="ctr" rotWithShape="0">
              <a:srgbClr val="000000"/>
            </a:outerShdw>
          </a:effectLst>
          <a:extLst>
            <a:ext uri="{909E8E84-426E-40DD-AFC4-6F175D3DCCD1}">
              <a14:hiddenFill xmlns:a14="http://schemas.microsoft.com/office/drawing/2010/main">
                <a:noFill/>
              </a14:hiddenFill>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605" name="Line 411">
            <a:extLst>
              <a:ext uri="{FF2B5EF4-FFF2-40B4-BE49-F238E27FC236}">
                <a16:creationId xmlns:a16="http://schemas.microsoft.com/office/drawing/2014/main" id="{89EC9C31-960C-D74B-AC86-9859D8F0FA45}"/>
              </a:ext>
            </a:extLst>
          </p:cNvPr>
          <p:cNvSpPr>
            <a:spLocks noChangeShapeType="1"/>
          </p:cNvSpPr>
          <p:nvPr/>
        </p:nvSpPr>
        <p:spPr bwMode="auto">
          <a:xfrm flipH="1">
            <a:off x="3939773" y="2988185"/>
            <a:ext cx="609600" cy="220663"/>
          </a:xfrm>
          <a:prstGeom prst="line">
            <a:avLst/>
          </a:prstGeom>
          <a:noFill/>
          <a:ln w="3175">
            <a:solidFill>
              <a:srgbClr val="00B9EA"/>
            </a:solidFill>
            <a:round/>
            <a:headEnd/>
            <a:tailEnd/>
          </a:ln>
          <a:effectLst>
            <a:outerShdw dist="17961" dir="2700000" algn="ctr" rotWithShape="0">
              <a:srgbClr val="000000"/>
            </a:outerShdw>
          </a:effectLst>
          <a:extLst>
            <a:ext uri="{909E8E84-426E-40DD-AFC4-6F175D3DCCD1}">
              <a14:hiddenFill xmlns:a14="http://schemas.microsoft.com/office/drawing/2010/main">
                <a:noFill/>
              </a14:hiddenFill>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606" name="Line 412">
            <a:extLst>
              <a:ext uri="{FF2B5EF4-FFF2-40B4-BE49-F238E27FC236}">
                <a16:creationId xmlns:a16="http://schemas.microsoft.com/office/drawing/2014/main" id="{757378E3-C71A-DD40-A66A-82198037BB08}"/>
              </a:ext>
            </a:extLst>
          </p:cNvPr>
          <p:cNvSpPr>
            <a:spLocks noChangeShapeType="1"/>
          </p:cNvSpPr>
          <p:nvPr/>
        </p:nvSpPr>
        <p:spPr bwMode="auto">
          <a:xfrm flipH="1" flipV="1">
            <a:off x="3893736" y="3264410"/>
            <a:ext cx="420687" cy="441325"/>
          </a:xfrm>
          <a:prstGeom prst="line">
            <a:avLst/>
          </a:prstGeom>
          <a:noFill/>
          <a:ln w="3175">
            <a:solidFill>
              <a:srgbClr val="00B9EA"/>
            </a:solidFill>
            <a:round/>
            <a:headEnd/>
            <a:tailEnd/>
          </a:ln>
          <a:effectLst>
            <a:outerShdw dist="17961" dir="2700000" algn="ctr" rotWithShape="0">
              <a:srgbClr val="000000"/>
            </a:outerShdw>
          </a:effectLst>
          <a:extLst>
            <a:ext uri="{909E8E84-426E-40DD-AFC4-6F175D3DCCD1}">
              <a14:hiddenFill xmlns:a14="http://schemas.microsoft.com/office/drawing/2010/main">
                <a:noFill/>
              </a14:hiddenFill>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607" name="Line 413">
            <a:extLst>
              <a:ext uri="{FF2B5EF4-FFF2-40B4-BE49-F238E27FC236}">
                <a16:creationId xmlns:a16="http://schemas.microsoft.com/office/drawing/2014/main" id="{DB7B51D5-1B22-A647-81A8-1510C3DA1A2A}"/>
              </a:ext>
            </a:extLst>
          </p:cNvPr>
          <p:cNvSpPr>
            <a:spLocks noChangeShapeType="1"/>
          </p:cNvSpPr>
          <p:nvPr/>
        </p:nvSpPr>
        <p:spPr bwMode="auto">
          <a:xfrm flipH="1" flipV="1">
            <a:off x="4595411" y="2988185"/>
            <a:ext cx="511175" cy="153988"/>
          </a:xfrm>
          <a:prstGeom prst="line">
            <a:avLst/>
          </a:prstGeom>
          <a:noFill/>
          <a:ln w="3175">
            <a:solidFill>
              <a:srgbClr val="00B9EA"/>
            </a:solidFill>
            <a:round/>
            <a:headEnd/>
            <a:tailEnd/>
          </a:ln>
          <a:effectLst>
            <a:outerShdw dist="17961" dir="2700000" algn="ctr" rotWithShape="0">
              <a:srgbClr val="000000"/>
            </a:outerShdw>
          </a:effectLst>
          <a:extLst>
            <a:ext uri="{909E8E84-426E-40DD-AFC4-6F175D3DCCD1}">
              <a14:hiddenFill xmlns:a14="http://schemas.microsoft.com/office/drawing/2010/main">
                <a:noFill/>
              </a14:hiddenFill>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608" name="Line 414">
            <a:extLst>
              <a:ext uri="{FF2B5EF4-FFF2-40B4-BE49-F238E27FC236}">
                <a16:creationId xmlns:a16="http://schemas.microsoft.com/office/drawing/2014/main" id="{9B2584F4-E8E6-1B4A-887C-6474581D03A3}"/>
              </a:ext>
            </a:extLst>
          </p:cNvPr>
          <p:cNvSpPr>
            <a:spLocks noChangeShapeType="1"/>
          </p:cNvSpPr>
          <p:nvPr/>
        </p:nvSpPr>
        <p:spPr bwMode="auto">
          <a:xfrm flipH="1">
            <a:off x="4314423" y="3218373"/>
            <a:ext cx="792163" cy="431800"/>
          </a:xfrm>
          <a:prstGeom prst="line">
            <a:avLst/>
          </a:prstGeom>
          <a:noFill/>
          <a:ln w="3175">
            <a:solidFill>
              <a:srgbClr val="00B9EA"/>
            </a:solidFill>
            <a:round/>
            <a:headEnd/>
            <a:tailEnd/>
          </a:ln>
          <a:effectLst>
            <a:outerShdw dist="17961" dir="2700000" algn="ctr" rotWithShape="0">
              <a:srgbClr val="000000"/>
            </a:outerShdw>
          </a:effectLst>
          <a:extLst>
            <a:ext uri="{909E8E84-426E-40DD-AFC4-6F175D3DCCD1}">
              <a14:hiddenFill xmlns:a14="http://schemas.microsoft.com/office/drawing/2010/main">
                <a:noFill/>
              </a14:hiddenFill>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609" name="Line 415">
            <a:extLst>
              <a:ext uri="{FF2B5EF4-FFF2-40B4-BE49-F238E27FC236}">
                <a16:creationId xmlns:a16="http://schemas.microsoft.com/office/drawing/2014/main" id="{C6F5A43C-F053-2341-B2B1-1D3AA964A7F7}"/>
              </a:ext>
            </a:extLst>
          </p:cNvPr>
          <p:cNvSpPr>
            <a:spLocks noChangeShapeType="1"/>
          </p:cNvSpPr>
          <p:nvPr/>
        </p:nvSpPr>
        <p:spPr bwMode="auto">
          <a:xfrm flipH="1">
            <a:off x="5279623" y="2916748"/>
            <a:ext cx="1030288" cy="112712"/>
          </a:xfrm>
          <a:prstGeom prst="line">
            <a:avLst/>
          </a:prstGeom>
          <a:noFill/>
          <a:ln w="3175">
            <a:solidFill>
              <a:srgbClr val="00B9EA"/>
            </a:solidFill>
            <a:round/>
            <a:headEnd/>
            <a:tailEnd/>
          </a:ln>
          <a:effectLst>
            <a:outerShdw dist="17961" dir="2700000" algn="ctr" rotWithShape="0">
              <a:srgbClr val="000000"/>
            </a:outerShdw>
          </a:effectLst>
          <a:extLst>
            <a:ext uri="{909E8E84-426E-40DD-AFC4-6F175D3DCCD1}">
              <a14:hiddenFill xmlns:a14="http://schemas.microsoft.com/office/drawing/2010/main">
                <a:noFill/>
              </a14:hiddenFill>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610" name="Line 416">
            <a:extLst>
              <a:ext uri="{FF2B5EF4-FFF2-40B4-BE49-F238E27FC236}">
                <a16:creationId xmlns:a16="http://schemas.microsoft.com/office/drawing/2014/main" id="{49343D59-BDF7-2B4B-8081-74AE6422D4D4}"/>
              </a:ext>
            </a:extLst>
          </p:cNvPr>
          <p:cNvSpPr>
            <a:spLocks noChangeShapeType="1"/>
          </p:cNvSpPr>
          <p:nvPr/>
        </p:nvSpPr>
        <p:spPr bwMode="auto">
          <a:xfrm flipH="1" flipV="1">
            <a:off x="5325661" y="3029460"/>
            <a:ext cx="374650" cy="661988"/>
          </a:xfrm>
          <a:prstGeom prst="line">
            <a:avLst/>
          </a:prstGeom>
          <a:noFill/>
          <a:ln w="3175">
            <a:solidFill>
              <a:srgbClr val="00B9EA"/>
            </a:solidFill>
            <a:round/>
            <a:headEnd/>
            <a:tailEnd/>
          </a:ln>
          <a:effectLst>
            <a:outerShdw dist="17961" dir="2700000" algn="ctr" rotWithShape="0">
              <a:srgbClr val="000000"/>
            </a:outerShdw>
          </a:effectLst>
          <a:extLst>
            <a:ext uri="{909E8E84-426E-40DD-AFC4-6F175D3DCCD1}">
              <a14:hiddenFill xmlns:a14="http://schemas.microsoft.com/office/drawing/2010/main">
                <a:noFill/>
              </a14:hiddenFill>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611" name="Line 417">
            <a:extLst>
              <a:ext uri="{FF2B5EF4-FFF2-40B4-BE49-F238E27FC236}">
                <a16:creationId xmlns:a16="http://schemas.microsoft.com/office/drawing/2014/main" id="{1985B3D0-6E07-3542-B403-B37994F8BF82}"/>
              </a:ext>
            </a:extLst>
          </p:cNvPr>
          <p:cNvSpPr>
            <a:spLocks noChangeShapeType="1"/>
          </p:cNvSpPr>
          <p:nvPr/>
        </p:nvSpPr>
        <p:spPr bwMode="auto">
          <a:xfrm flipH="1" flipV="1">
            <a:off x="5325661" y="2972310"/>
            <a:ext cx="563562" cy="330200"/>
          </a:xfrm>
          <a:prstGeom prst="line">
            <a:avLst/>
          </a:prstGeom>
          <a:noFill/>
          <a:ln w="3175">
            <a:solidFill>
              <a:srgbClr val="00B9EA"/>
            </a:solidFill>
            <a:round/>
            <a:headEnd/>
            <a:tailEnd/>
          </a:ln>
          <a:effectLst>
            <a:outerShdw dist="17961" dir="2700000" algn="ctr" rotWithShape="0">
              <a:srgbClr val="000000"/>
            </a:outerShdw>
          </a:effectLst>
          <a:extLst>
            <a:ext uri="{909E8E84-426E-40DD-AFC4-6F175D3DCCD1}">
              <a14:hiddenFill xmlns:a14="http://schemas.microsoft.com/office/drawing/2010/main">
                <a:noFill/>
              </a14:hiddenFill>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612" name="Line 418">
            <a:extLst>
              <a:ext uri="{FF2B5EF4-FFF2-40B4-BE49-F238E27FC236}">
                <a16:creationId xmlns:a16="http://schemas.microsoft.com/office/drawing/2014/main" id="{4B2EBD72-F90F-204D-9354-69FDC3DF162E}"/>
              </a:ext>
            </a:extLst>
          </p:cNvPr>
          <p:cNvSpPr>
            <a:spLocks noChangeShapeType="1"/>
          </p:cNvSpPr>
          <p:nvPr/>
        </p:nvSpPr>
        <p:spPr bwMode="auto">
          <a:xfrm flipH="1" flipV="1">
            <a:off x="5889223" y="3302510"/>
            <a:ext cx="1123950" cy="55563"/>
          </a:xfrm>
          <a:prstGeom prst="line">
            <a:avLst/>
          </a:prstGeom>
          <a:noFill/>
          <a:ln w="3175">
            <a:solidFill>
              <a:srgbClr val="00B9EA"/>
            </a:solidFill>
            <a:round/>
            <a:headEnd/>
            <a:tailEnd/>
          </a:ln>
          <a:effectLst>
            <a:outerShdw dist="17961" dir="2700000" algn="ctr" rotWithShape="0">
              <a:srgbClr val="000000"/>
            </a:outerShdw>
          </a:effectLst>
          <a:extLst>
            <a:ext uri="{909E8E84-426E-40DD-AFC4-6F175D3DCCD1}">
              <a14:hiddenFill xmlns:a14="http://schemas.microsoft.com/office/drawing/2010/main">
                <a:noFill/>
              </a14:hiddenFill>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613" name="Line 419">
            <a:extLst>
              <a:ext uri="{FF2B5EF4-FFF2-40B4-BE49-F238E27FC236}">
                <a16:creationId xmlns:a16="http://schemas.microsoft.com/office/drawing/2014/main" id="{36AAFFD0-3EAE-084D-BEBE-06FD3CFEF213}"/>
              </a:ext>
            </a:extLst>
          </p:cNvPr>
          <p:cNvSpPr>
            <a:spLocks noChangeShapeType="1"/>
          </p:cNvSpPr>
          <p:nvPr/>
        </p:nvSpPr>
        <p:spPr bwMode="auto">
          <a:xfrm flipH="1" flipV="1">
            <a:off x="6355948" y="2916748"/>
            <a:ext cx="515938" cy="166687"/>
          </a:xfrm>
          <a:prstGeom prst="line">
            <a:avLst/>
          </a:prstGeom>
          <a:noFill/>
          <a:ln w="3175">
            <a:solidFill>
              <a:srgbClr val="00B9EA"/>
            </a:solidFill>
            <a:round/>
            <a:headEnd/>
            <a:tailEnd/>
          </a:ln>
          <a:effectLst>
            <a:outerShdw dist="17961" dir="2700000" algn="ctr" rotWithShape="0">
              <a:srgbClr val="000000"/>
            </a:outerShdw>
          </a:effectLst>
          <a:extLst>
            <a:ext uri="{909E8E84-426E-40DD-AFC4-6F175D3DCCD1}">
              <a14:hiddenFill xmlns:a14="http://schemas.microsoft.com/office/drawing/2010/main">
                <a:noFill/>
              </a14:hiddenFill>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614" name="Line 420">
            <a:extLst>
              <a:ext uri="{FF2B5EF4-FFF2-40B4-BE49-F238E27FC236}">
                <a16:creationId xmlns:a16="http://schemas.microsoft.com/office/drawing/2014/main" id="{A595A6AE-8ED8-B84A-98D5-B19CC2C34D9A}"/>
              </a:ext>
            </a:extLst>
          </p:cNvPr>
          <p:cNvSpPr>
            <a:spLocks noChangeShapeType="1"/>
          </p:cNvSpPr>
          <p:nvPr/>
        </p:nvSpPr>
        <p:spPr bwMode="auto">
          <a:xfrm flipH="1">
            <a:off x="5700311" y="3745423"/>
            <a:ext cx="1030287" cy="0"/>
          </a:xfrm>
          <a:prstGeom prst="line">
            <a:avLst/>
          </a:prstGeom>
          <a:noFill/>
          <a:ln w="3175">
            <a:solidFill>
              <a:srgbClr val="00B9EA"/>
            </a:solidFill>
            <a:round/>
            <a:headEnd/>
            <a:tailEnd/>
          </a:ln>
          <a:effectLst>
            <a:outerShdw dist="17961" dir="2700000" algn="ctr" rotWithShape="0">
              <a:srgbClr val="000000"/>
            </a:outerShdw>
          </a:effectLst>
          <a:extLst>
            <a:ext uri="{909E8E84-426E-40DD-AFC4-6F175D3DCCD1}">
              <a14:hiddenFill xmlns:a14="http://schemas.microsoft.com/office/drawing/2010/main">
                <a:noFill/>
              </a14:hiddenFill>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615" name="Line 421">
            <a:extLst>
              <a:ext uri="{FF2B5EF4-FFF2-40B4-BE49-F238E27FC236}">
                <a16:creationId xmlns:a16="http://schemas.microsoft.com/office/drawing/2014/main" id="{4C63C002-DD79-D34E-A2E6-AD992C7AEA1A}"/>
              </a:ext>
            </a:extLst>
          </p:cNvPr>
          <p:cNvSpPr>
            <a:spLocks noChangeShapeType="1"/>
          </p:cNvSpPr>
          <p:nvPr/>
        </p:nvSpPr>
        <p:spPr bwMode="auto">
          <a:xfrm flipV="1">
            <a:off x="6778223" y="3358073"/>
            <a:ext cx="280988" cy="387350"/>
          </a:xfrm>
          <a:prstGeom prst="line">
            <a:avLst/>
          </a:prstGeom>
          <a:noFill/>
          <a:ln w="3175">
            <a:solidFill>
              <a:srgbClr val="00B9EA"/>
            </a:solidFill>
            <a:round/>
            <a:headEnd/>
            <a:tailEnd/>
          </a:ln>
          <a:effectLst>
            <a:outerShdw dist="17961" dir="2700000" algn="ctr" rotWithShape="0">
              <a:srgbClr val="000000"/>
            </a:outerShdw>
          </a:effectLst>
          <a:extLst>
            <a:ext uri="{909E8E84-426E-40DD-AFC4-6F175D3DCCD1}">
              <a14:hiddenFill xmlns:a14="http://schemas.microsoft.com/office/drawing/2010/main">
                <a:noFill/>
              </a14:hiddenFill>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616" name="Line 422">
            <a:extLst>
              <a:ext uri="{FF2B5EF4-FFF2-40B4-BE49-F238E27FC236}">
                <a16:creationId xmlns:a16="http://schemas.microsoft.com/office/drawing/2014/main" id="{F919EBA7-12F2-0A40-AF4E-225DAFC05CC1}"/>
              </a:ext>
            </a:extLst>
          </p:cNvPr>
          <p:cNvSpPr>
            <a:spLocks noChangeShapeType="1"/>
          </p:cNvSpPr>
          <p:nvPr/>
        </p:nvSpPr>
        <p:spPr bwMode="auto">
          <a:xfrm flipH="1" flipV="1">
            <a:off x="6917923" y="3083435"/>
            <a:ext cx="141288" cy="274638"/>
          </a:xfrm>
          <a:prstGeom prst="line">
            <a:avLst/>
          </a:prstGeom>
          <a:noFill/>
          <a:ln w="3175">
            <a:solidFill>
              <a:srgbClr val="00B9EA"/>
            </a:solidFill>
            <a:round/>
            <a:headEnd/>
            <a:tailEnd/>
          </a:ln>
          <a:effectLst>
            <a:outerShdw dist="17961" dir="2700000" algn="ctr" rotWithShape="0">
              <a:srgbClr val="000000"/>
            </a:outerShdw>
          </a:effectLst>
          <a:extLst>
            <a:ext uri="{909E8E84-426E-40DD-AFC4-6F175D3DCCD1}">
              <a14:hiddenFill xmlns:a14="http://schemas.microsoft.com/office/drawing/2010/main">
                <a:noFill/>
              </a14:hiddenFill>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617" name="Line 423">
            <a:extLst>
              <a:ext uri="{FF2B5EF4-FFF2-40B4-BE49-F238E27FC236}">
                <a16:creationId xmlns:a16="http://schemas.microsoft.com/office/drawing/2014/main" id="{657FE4F5-ACCC-6E4F-A24D-DE519E080E33}"/>
              </a:ext>
            </a:extLst>
          </p:cNvPr>
          <p:cNvSpPr>
            <a:spLocks noChangeShapeType="1"/>
          </p:cNvSpPr>
          <p:nvPr/>
        </p:nvSpPr>
        <p:spPr bwMode="auto">
          <a:xfrm flipH="1">
            <a:off x="6862361" y="3599373"/>
            <a:ext cx="457200" cy="230187"/>
          </a:xfrm>
          <a:prstGeom prst="line">
            <a:avLst/>
          </a:prstGeom>
          <a:noFill/>
          <a:ln w="3175">
            <a:solidFill>
              <a:srgbClr val="00B9EA"/>
            </a:solidFill>
            <a:round/>
            <a:headEnd/>
            <a:tailEnd/>
          </a:ln>
          <a:effectLst>
            <a:outerShdw dist="17961" dir="2700000" algn="ctr" rotWithShape="0">
              <a:srgbClr val="000000"/>
            </a:outerShdw>
          </a:effectLst>
          <a:extLst>
            <a:ext uri="{909E8E84-426E-40DD-AFC4-6F175D3DCCD1}">
              <a14:hiddenFill xmlns:a14="http://schemas.microsoft.com/office/drawing/2010/main">
                <a:noFill/>
              </a14:hiddenFill>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pic>
        <p:nvPicPr>
          <p:cNvPr id="618" name="Picture 424">
            <a:extLst>
              <a:ext uri="{FF2B5EF4-FFF2-40B4-BE49-F238E27FC236}">
                <a16:creationId xmlns:a16="http://schemas.microsoft.com/office/drawing/2014/main" id="{7F4836B3-F143-244D-8DD9-5171F1081039}"/>
              </a:ext>
            </a:extLst>
          </p:cNvPr>
          <p:cNvPicPr>
            <a:picLocks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3387323" y="2600835"/>
            <a:ext cx="365125"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619" name="Line 425">
            <a:extLst>
              <a:ext uri="{FF2B5EF4-FFF2-40B4-BE49-F238E27FC236}">
                <a16:creationId xmlns:a16="http://schemas.microsoft.com/office/drawing/2014/main" id="{C824ACB5-884A-6E43-A09B-40F6265E1636}"/>
              </a:ext>
            </a:extLst>
          </p:cNvPr>
          <p:cNvSpPr>
            <a:spLocks noChangeShapeType="1"/>
          </p:cNvSpPr>
          <p:nvPr/>
        </p:nvSpPr>
        <p:spPr bwMode="auto">
          <a:xfrm flipV="1">
            <a:off x="3284136" y="3264410"/>
            <a:ext cx="609600" cy="165100"/>
          </a:xfrm>
          <a:prstGeom prst="line">
            <a:avLst/>
          </a:prstGeom>
          <a:noFill/>
          <a:ln w="3175">
            <a:solidFill>
              <a:srgbClr val="00B9EA"/>
            </a:solidFill>
            <a:round/>
            <a:headEnd/>
            <a:tailEnd/>
          </a:ln>
          <a:effectLst>
            <a:outerShdw dist="17961" dir="2700000" algn="ctr" rotWithShape="0">
              <a:srgbClr val="000000"/>
            </a:outerShdw>
          </a:effectLst>
          <a:extLst>
            <a:ext uri="{909E8E84-426E-40DD-AFC4-6F175D3DCCD1}">
              <a14:hiddenFill xmlns:a14="http://schemas.microsoft.com/office/drawing/2010/main">
                <a:noFill/>
              </a14:hiddenFill>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pic>
        <p:nvPicPr>
          <p:cNvPr id="620" name="Picture 426">
            <a:extLst>
              <a:ext uri="{FF2B5EF4-FFF2-40B4-BE49-F238E27FC236}">
                <a16:creationId xmlns:a16="http://schemas.microsoft.com/office/drawing/2014/main" id="{6D62BAB4-2BD6-314F-92C5-4ED74094F44E}"/>
              </a:ext>
            </a:extLst>
          </p:cNvPr>
          <p:cNvPicPr>
            <a:picLocks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3707998" y="3131060"/>
            <a:ext cx="365125"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621" name="Picture 427">
            <a:extLst>
              <a:ext uri="{FF2B5EF4-FFF2-40B4-BE49-F238E27FC236}">
                <a16:creationId xmlns:a16="http://schemas.microsoft.com/office/drawing/2014/main" id="{8D6F9364-D6D1-A44A-8EAA-1A831EEB64BC}"/>
              </a:ext>
            </a:extLst>
          </p:cNvPr>
          <p:cNvPicPr>
            <a:picLocks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4371573" y="2891348"/>
            <a:ext cx="365125"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622" name="Picture 428">
            <a:extLst>
              <a:ext uri="{FF2B5EF4-FFF2-40B4-BE49-F238E27FC236}">
                <a16:creationId xmlns:a16="http://schemas.microsoft.com/office/drawing/2014/main" id="{D0635774-821B-5742-89EE-69663FEC1DC6}"/>
              </a:ext>
            </a:extLst>
          </p:cNvPr>
          <p:cNvPicPr>
            <a:picLocks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4127098" y="3607310"/>
            <a:ext cx="368300"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623" name="Picture 429">
            <a:extLst>
              <a:ext uri="{FF2B5EF4-FFF2-40B4-BE49-F238E27FC236}">
                <a16:creationId xmlns:a16="http://schemas.microsoft.com/office/drawing/2014/main" id="{6DD7792A-86C1-D54D-B783-DE7C1D806D25}"/>
              </a:ext>
            </a:extLst>
          </p:cNvPr>
          <p:cNvPicPr>
            <a:picLocks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5536798" y="3640648"/>
            <a:ext cx="393700"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624" name="Picture 430">
            <a:extLst>
              <a:ext uri="{FF2B5EF4-FFF2-40B4-BE49-F238E27FC236}">
                <a16:creationId xmlns:a16="http://schemas.microsoft.com/office/drawing/2014/main" id="{390FB0FF-74AE-8B47-882A-36F33157F618}"/>
              </a:ext>
            </a:extLst>
          </p:cNvPr>
          <p:cNvPicPr>
            <a:picLocks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5654273" y="3192973"/>
            <a:ext cx="392113"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625" name="Picture 431">
            <a:extLst>
              <a:ext uri="{FF2B5EF4-FFF2-40B4-BE49-F238E27FC236}">
                <a16:creationId xmlns:a16="http://schemas.microsoft.com/office/drawing/2014/main" id="{1BA7768E-9242-D94E-9890-CBDB817DFEBD}"/>
              </a:ext>
            </a:extLst>
          </p:cNvPr>
          <p:cNvPicPr>
            <a:picLocks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6057498" y="2819910"/>
            <a:ext cx="392113"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626" name="Picture 432">
            <a:extLst>
              <a:ext uri="{FF2B5EF4-FFF2-40B4-BE49-F238E27FC236}">
                <a16:creationId xmlns:a16="http://schemas.microsoft.com/office/drawing/2014/main" id="{E8072897-E05B-E44F-BE62-70A31584D215}"/>
              </a:ext>
            </a:extLst>
          </p:cNvPr>
          <p:cNvPicPr>
            <a:picLocks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6665511" y="2967548"/>
            <a:ext cx="39370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627" name="Picture 433">
            <a:extLst>
              <a:ext uri="{FF2B5EF4-FFF2-40B4-BE49-F238E27FC236}">
                <a16:creationId xmlns:a16="http://schemas.microsoft.com/office/drawing/2014/main" id="{40C0D50B-872C-5E4A-9C67-69AF1ED8C83A}"/>
              </a:ext>
            </a:extLst>
          </p:cNvPr>
          <p:cNvPicPr>
            <a:picLocks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6509936" y="3685098"/>
            <a:ext cx="3937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628" name="Picture 434">
            <a:extLst>
              <a:ext uri="{FF2B5EF4-FFF2-40B4-BE49-F238E27FC236}">
                <a16:creationId xmlns:a16="http://schemas.microsoft.com/office/drawing/2014/main" id="{137E6585-C710-3146-B36E-FFF57A6E47AE}"/>
              </a:ext>
            </a:extLst>
          </p:cNvPr>
          <p:cNvPicPr>
            <a:picLocks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6794098" y="3280285"/>
            <a:ext cx="392113"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629" name="Text Box 435">
            <a:extLst>
              <a:ext uri="{FF2B5EF4-FFF2-40B4-BE49-F238E27FC236}">
                <a16:creationId xmlns:a16="http://schemas.microsoft.com/office/drawing/2014/main" id="{B2E23059-B55A-5B4D-854E-51361EAFEDBD}"/>
              </a:ext>
            </a:extLst>
          </p:cNvPr>
          <p:cNvSpPr txBox="1">
            <a:spLocks noChangeArrowheads="1"/>
          </p:cNvSpPr>
          <p:nvPr/>
        </p:nvSpPr>
        <p:spPr bwMode="auto">
          <a:xfrm>
            <a:off x="5778098" y="1973773"/>
            <a:ext cx="14700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lIns="91557" tIns="45781" rIns="91557" bIns="45781">
            <a:spAutoFit/>
          </a:bodyPr>
          <a:lstStyle>
            <a:lvl1pPr defTabSz="915988">
              <a:defRPr sz="500">
                <a:solidFill>
                  <a:schemeClr val="tx1"/>
                </a:solidFill>
                <a:latin typeface="Times New Roman" charset="0"/>
                <a:ea typeface="ＭＳ Ｐゴシック" charset="-128"/>
              </a:defRPr>
            </a:lvl1pPr>
            <a:lvl2pPr marL="742950" indent="-285750" defTabSz="915988">
              <a:defRPr sz="500">
                <a:solidFill>
                  <a:schemeClr val="tx1"/>
                </a:solidFill>
                <a:latin typeface="Times New Roman" charset="0"/>
                <a:ea typeface="ＭＳ Ｐゴシック" charset="-128"/>
              </a:defRPr>
            </a:lvl2pPr>
            <a:lvl3pPr marL="1143000" indent="-228600" defTabSz="915988">
              <a:defRPr sz="500">
                <a:solidFill>
                  <a:schemeClr val="tx1"/>
                </a:solidFill>
                <a:latin typeface="Times New Roman" charset="0"/>
                <a:ea typeface="ＭＳ Ｐゴシック" charset="-128"/>
              </a:defRPr>
            </a:lvl3pPr>
            <a:lvl4pPr marL="1600200" indent="-228600" defTabSz="915988">
              <a:defRPr sz="500">
                <a:solidFill>
                  <a:schemeClr val="tx1"/>
                </a:solidFill>
                <a:latin typeface="Times New Roman" charset="0"/>
                <a:ea typeface="ＭＳ Ｐゴシック" charset="-128"/>
              </a:defRPr>
            </a:lvl4pPr>
            <a:lvl5pPr marL="2057400" indent="-228600" defTabSz="915988">
              <a:defRPr sz="500">
                <a:solidFill>
                  <a:schemeClr val="tx1"/>
                </a:solidFill>
                <a:latin typeface="Times New Roman"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9pPr>
          </a:lstStyle>
          <a:p>
            <a:pPr eaLnBrk="0" fontAlgn="base" hangingPunct="0">
              <a:spcBef>
                <a:spcPct val="0"/>
              </a:spcBef>
              <a:spcAft>
                <a:spcPct val="0"/>
              </a:spcAft>
            </a:pPr>
            <a:r>
              <a:rPr lang="en-US" altLang="x-none" sz="1600">
                <a:solidFill>
                  <a:srgbClr val="000000"/>
                </a:solidFill>
                <a:latin typeface="Arial" charset="0"/>
              </a:rPr>
              <a:t>Backbone</a:t>
            </a:r>
            <a:r>
              <a:rPr lang="en-US" altLang="zh-CN" sz="1600">
                <a:solidFill>
                  <a:srgbClr val="000000"/>
                </a:solidFill>
                <a:latin typeface="Arial" charset="0"/>
              </a:rPr>
              <a:t> ISP</a:t>
            </a:r>
            <a:endParaRPr lang="en-US" altLang="x-none" sz="1600">
              <a:solidFill>
                <a:srgbClr val="000000"/>
              </a:solidFill>
              <a:latin typeface="Arial" charset="0"/>
            </a:endParaRPr>
          </a:p>
        </p:txBody>
      </p:sp>
      <p:sp>
        <p:nvSpPr>
          <p:cNvPr id="630" name="Text Box 436">
            <a:extLst>
              <a:ext uri="{FF2B5EF4-FFF2-40B4-BE49-F238E27FC236}">
                <a16:creationId xmlns:a16="http://schemas.microsoft.com/office/drawing/2014/main" id="{2FB3C840-8D92-A847-BFC9-342BB97A775B}"/>
              </a:ext>
            </a:extLst>
          </p:cNvPr>
          <p:cNvSpPr txBox="1">
            <a:spLocks noChangeArrowheads="1"/>
          </p:cNvSpPr>
          <p:nvPr/>
        </p:nvSpPr>
        <p:spPr bwMode="auto">
          <a:xfrm>
            <a:off x="4103286" y="2000760"/>
            <a:ext cx="47148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lIns="91557" tIns="45781" rIns="91557" bIns="45781">
            <a:spAutoFit/>
          </a:bodyPr>
          <a:lstStyle>
            <a:lvl1pPr defTabSz="915988">
              <a:defRPr sz="500">
                <a:solidFill>
                  <a:schemeClr val="tx1"/>
                </a:solidFill>
                <a:latin typeface="Times New Roman" charset="0"/>
                <a:ea typeface="ＭＳ Ｐゴシック" charset="-128"/>
              </a:defRPr>
            </a:lvl1pPr>
            <a:lvl2pPr marL="742950" indent="-285750" defTabSz="915988">
              <a:defRPr sz="500">
                <a:solidFill>
                  <a:schemeClr val="tx1"/>
                </a:solidFill>
                <a:latin typeface="Times New Roman" charset="0"/>
                <a:ea typeface="ＭＳ Ｐゴシック" charset="-128"/>
              </a:defRPr>
            </a:lvl2pPr>
            <a:lvl3pPr marL="1143000" indent="-228600" defTabSz="915988">
              <a:defRPr sz="500">
                <a:solidFill>
                  <a:schemeClr val="tx1"/>
                </a:solidFill>
                <a:latin typeface="Times New Roman" charset="0"/>
                <a:ea typeface="ＭＳ Ｐゴシック" charset="-128"/>
              </a:defRPr>
            </a:lvl3pPr>
            <a:lvl4pPr marL="1600200" indent="-228600" defTabSz="915988">
              <a:defRPr sz="500">
                <a:solidFill>
                  <a:schemeClr val="tx1"/>
                </a:solidFill>
                <a:latin typeface="Times New Roman" charset="0"/>
                <a:ea typeface="ＭＳ Ｐゴシック" charset="-128"/>
              </a:defRPr>
            </a:lvl4pPr>
            <a:lvl5pPr marL="2057400" indent="-228600" defTabSz="915988">
              <a:defRPr sz="500">
                <a:solidFill>
                  <a:schemeClr val="tx1"/>
                </a:solidFill>
                <a:latin typeface="Times New Roman"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9pPr>
          </a:lstStyle>
          <a:p>
            <a:pPr algn="ctr" eaLnBrk="0" fontAlgn="base" hangingPunct="0">
              <a:spcBef>
                <a:spcPct val="0"/>
              </a:spcBef>
              <a:spcAft>
                <a:spcPct val="0"/>
              </a:spcAft>
            </a:pPr>
            <a:r>
              <a:rPr lang="en-US" altLang="x-none" sz="1400">
                <a:solidFill>
                  <a:srgbClr val="000000"/>
                </a:solidFill>
                <a:latin typeface="Arial" charset="0"/>
              </a:rPr>
              <a:t>ISP</a:t>
            </a:r>
          </a:p>
        </p:txBody>
      </p:sp>
      <p:pic>
        <p:nvPicPr>
          <p:cNvPr id="631" name="Picture 438">
            <a:extLst>
              <a:ext uri="{FF2B5EF4-FFF2-40B4-BE49-F238E27FC236}">
                <a16:creationId xmlns:a16="http://schemas.microsoft.com/office/drawing/2014/main" id="{E5F6A460-43A2-2143-9DB2-8176072618EF}"/>
              </a:ext>
            </a:extLst>
          </p:cNvPr>
          <p:cNvPicPr>
            <a:picLocks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5030386" y="2989773"/>
            <a:ext cx="36512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grpSp>
        <p:nvGrpSpPr>
          <p:cNvPr id="632" name="Group 439">
            <a:extLst>
              <a:ext uri="{FF2B5EF4-FFF2-40B4-BE49-F238E27FC236}">
                <a16:creationId xmlns:a16="http://schemas.microsoft.com/office/drawing/2014/main" id="{9E78A832-426F-9241-A885-EDA266552B55}"/>
              </a:ext>
            </a:extLst>
          </p:cNvPr>
          <p:cNvGrpSpPr>
            <a:grpSpLocks/>
          </p:cNvGrpSpPr>
          <p:nvPr/>
        </p:nvGrpSpPr>
        <p:grpSpPr bwMode="auto">
          <a:xfrm>
            <a:off x="7471961" y="2454785"/>
            <a:ext cx="1803400" cy="1627188"/>
            <a:chOff x="1358" y="1894"/>
            <a:chExt cx="2981" cy="1793"/>
          </a:xfrm>
        </p:grpSpPr>
        <p:sp>
          <p:nvSpPr>
            <p:cNvPr id="633" name="Oval 440">
              <a:extLst>
                <a:ext uri="{FF2B5EF4-FFF2-40B4-BE49-F238E27FC236}">
                  <a16:creationId xmlns:a16="http://schemas.microsoft.com/office/drawing/2014/main" id="{223E11E0-F538-A247-B4A8-B1C5EE61628C}"/>
                </a:ext>
              </a:extLst>
            </p:cNvPr>
            <p:cNvSpPr>
              <a:spLocks noChangeArrowheads="1"/>
            </p:cNvSpPr>
            <p:nvPr/>
          </p:nvSpPr>
          <p:spPr bwMode="auto">
            <a:xfrm>
              <a:off x="2376" y="1894"/>
              <a:ext cx="1299" cy="742"/>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634" name="Oval 441">
              <a:extLst>
                <a:ext uri="{FF2B5EF4-FFF2-40B4-BE49-F238E27FC236}">
                  <a16:creationId xmlns:a16="http://schemas.microsoft.com/office/drawing/2014/main" id="{5C2B2355-5B2D-4F48-9EE3-76D581F6EEB3}"/>
                </a:ext>
              </a:extLst>
            </p:cNvPr>
            <p:cNvSpPr>
              <a:spLocks noChangeArrowheads="1"/>
            </p:cNvSpPr>
            <p:nvPr/>
          </p:nvSpPr>
          <p:spPr bwMode="auto">
            <a:xfrm>
              <a:off x="1662" y="2088"/>
              <a:ext cx="996" cy="742"/>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635" name="Oval 442">
              <a:extLst>
                <a:ext uri="{FF2B5EF4-FFF2-40B4-BE49-F238E27FC236}">
                  <a16:creationId xmlns:a16="http://schemas.microsoft.com/office/drawing/2014/main" id="{150B3A11-5F2C-B947-AAEB-C627FB21676B}"/>
                </a:ext>
              </a:extLst>
            </p:cNvPr>
            <p:cNvSpPr>
              <a:spLocks noChangeArrowheads="1"/>
            </p:cNvSpPr>
            <p:nvPr/>
          </p:nvSpPr>
          <p:spPr bwMode="auto">
            <a:xfrm>
              <a:off x="1358" y="2535"/>
              <a:ext cx="672" cy="605"/>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636" name="Oval 443">
              <a:extLst>
                <a:ext uri="{FF2B5EF4-FFF2-40B4-BE49-F238E27FC236}">
                  <a16:creationId xmlns:a16="http://schemas.microsoft.com/office/drawing/2014/main" id="{3D74683F-520E-624D-9BBC-1BC59EF6F848}"/>
                </a:ext>
              </a:extLst>
            </p:cNvPr>
            <p:cNvSpPr>
              <a:spLocks noChangeArrowheads="1"/>
            </p:cNvSpPr>
            <p:nvPr/>
          </p:nvSpPr>
          <p:spPr bwMode="auto">
            <a:xfrm>
              <a:off x="1561" y="2801"/>
              <a:ext cx="1010" cy="656"/>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637" name="Oval 444">
              <a:extLst>
                <a:ext uri="{FF2B5EF4-FFF2-40B4-BE49-F238E27FC236}">
                  <a16:creationId xmlns:a16="http://schemas.microsoft.com/office/drawing/2014/main" id="{33AF07DA-73A4-1842-967A-26889690B0F3}"/>
                </a:ext>
              </a:extLst>
            </p:cNvPr>
            <p:cNvSpPr>
              <a:spLocks noChangeArrowheads="1"/>
            </p:cNvSpPr>
            <p:nvPr/>
          </p:nvSpPr>
          <p:spPr bwMode="auto">
            <a:xfrm>
              <a:off x="2275" y="2909"/>
              <a:ext cx="1509" cy="77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638" name="Oval 445">
              <a:extLst>
                <a:ext uri="{FF2B5EF4-FFF2-40B4-BE49-F238E27FC236}">
                  <a16:creationId xmlns:a16="http://schemas.microsoft.com/office/drawing/2014/main" id="{54C4A70A-7981-A647-80FB-3DDD1558D6DB}"/>
                </a:ext>
              </a:extLst>
            </p:cNvPr>
            <p:cNvSpPr>
              <a:spLocks noChangeArrowheads="1"/>
            </p:cNvSpPr>
            <p:nvPr/>
          </p:nvSpPr>
          <p:spPr bwMode="auto">
            <a:xfrm>
              <a:off x="3235" y="2110"/>
              <a:ext cx="967" cy="583"/>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639" name="Oval 446">
              <a:extLst>
                <a:ext uri="{FF2B5EF4-FFF2-40B4-BE49-F238E27FC236}">
                  <a16:creationId xmlns:a16="http://schemas.microsoft.com/office/drawing/2014/main" id="{E8843366-4746-AA4F-B48F-C5CC51303D6E}"/>
                </a:ext>
              </a:extLst>
            </p:cNvPr>
            <p:cNvSpPr>
              <a:spLocks noChangeArrowheads="1"/>
            </p:cNvSpPr>
            <p:nvPr/>
          </p:nvSpPr>
          <p:spPr bwMode="auto">
            <a:xfrm>
              <a:off x="3379" y="2484"/>
              <a:ext cx="960" cy="584"/>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640" name="Oval 447">
              <a:extLst>
                <a:ext uri="{FF2B5EF4-FFF2-40B4-BE49-F238E27FC236}">
                  <a16:creationId xmlns:a16="http://schemas.microsoft.com/office/drawing/2014/main" id="{6FF19907-D991-EA41-88DE-5C5AEFCB22B5}"/>
                </a:ext>
              </a:extLst>
            </p:cNvPr>
            <p:cNvSpPr>
              <a:spLocks noChangeArrowheads="1"/>
            </p:cNvSpPr>
            <p:nvPr/>
          </p:nvSpPr>
          <p:spPr bwMode="auto">
            <a:xfrm>
              <a:off x="3293" y="2607"/>
              <a:ext cx="953" cy="95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641" name="Oval 448">
              <a:extLst>
                <a:ext uri="{FF2B5EF4-FFF2-40B4-BE49-F238E27FC236}">
                  <a16:creationId xmlns:a16="http://schemas.microsoft.com/office/drawing/2014/main" id="{E24F6D7F-4F56-AC4A-AF0A-3C75BBBBF953}"/>
                </a:ext>
              </a:extLst>
            </p:cNvPr>
            <p:cNvSpPr>
              <a:spLocks noChangeArrowheads="1"/>
            </p:cNvSpPr>
            <p:nvPr/>
          </p:nvSpPr>
          <p:spPr bwMode="auto">
            <a:xfrm>
              <a:off x="1900" y="2319"/>
              <a:ext cx="1934" cy="95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x-none" altLang="x-none" sz="500" b="0" i="0" u="none" strike="noStrike" kern="0" cap="none" spc="0" normalizeH="0" baseline="0" noProof="0">
                <a:ln>
                  <a:noFill/>
                </a:ln>
                <a:solidFill>
                  <a:srgbClr val="000000"/>
                </a:solidFill>
                <a:effectLst/>
                <a:uLnTx/>
                <a:uFillTx/>
                <a:latin typeface="Times New Roman" charset="0"/>
                <a:ea typeface="ＭＳ Ｐゴシック" charset="-128"/>
              </a:endParaRPr>
            </a:p>
          </p:txBody>
        </p:sp>
      </p:grpSp>
      <p:grpSp>
        <p:nvGrpSpPr>
          <p:cNvPr id="642" name="Group 449">
            <a:extLst>
              <a:ext uri="{FF2B5EF4-FFF2-40B4-BE49-F238E27FC236}">
                <a16:creationId xmlns:a16="http://schemas.microsoft.com/office/drawing/2014/main" id="{5FC29FBB-58D8-EE4C-A4A4-97898D3EDAD0}"/>
              </a:ext>
            </a:extLst>
          </p:cNvPr>
          <p:cNvGrpSpPr>
            <a:grpSpLocks/>
          </p:cNvGrpSpPr>
          <p:nvPr/>
        </p:nvGrpSpPr>
        <p:grpSpPr bwMode="auto">
          <a:xfrm>
            <a:off x="7471961" y="2454785"/>
            <a:ext cx="1803400" cy="1655763"/>
            <a:chOff x="1358" y="1886"/>
            <a:chExt cx="2989" cy="1810"/>
          </a:xfrm>
        </p:grpSpPr>
        <p:sp>
          <p:nvSpPr>
            <p:cNvPr id="643" name="Arc 450">
              <a:extLst>
                <a:ext uri="{FF2B5EF4-FFF2-40B4-BE49-F238E27FC236}">
                  <a16:creationId xmlns:a16="http://schemas.microsoft.com/office/drawing/2014/main" id="{38FB6CFA-A36E-7A4B-9A38-7511E21E1D13}"/>
                </a:ext>
              </a:extLst>
            </p:cNvPr>
            <p:cNvSpPr>
              <a:spLocks/>
            </p:cNvSpPr>
            <p:nvPr/>
          </p:nvSpPr>
          <p:spPr bwMode="auto">
            <a:xfrm>
              <a:off x="2404" y="1886"/>
              <a:ext cx="1247" cy="375"/>
            </a:xfrm>
            <a:custGeom>
              <a:avLst/>
              <a:gdLst>
                <a:gd name="T0" fmla="*/ 0 w 40985"/>
                <a:gd name="T1" fmla="*/ 0 h 21600"/>
                <a:gd name="T2" fmla="*/ 0 w 40985"/>
                <a:gd name="T3" fmla="*/ 0 h 21600"/>
                <a:gd name="T4" fmla="*/ 0 w 40985"/>
                <a:gd name="T5" fmla="*/ 0 h 21600"/>
                <a:gd name="T6" fmla="*/ 0 60000 65536"/>
                <a:gd name="T7" fmla="*/ 0 60000 65536"/>
                <a:gd name="T8" fmla="*/ 0 60000 65536"/>
                <a:gd name="T9" fmla="*/ 0 w 40985"/>
                <a:gd name="T10" fmla="*/ 0 h 21600"/>
                <a:gd name="T11" fmla="*/ 40985 w 40985"/>
                <a:gd name="T12" fmla="*/ 21600 h 21600"/>
              </a:gdLst>
              <a:ahLst/>
              <a:cxnLst>
                <a:cxn ang="T6">
                  <a:pos x="T0" y="T1"/>
                </a:cxn>
                <a:cxn ang="T7">
                  <a:pos x="T2" y="T3"/>
                </a:cxn>
                <a:cxn ang="T8">
                  <a:pos x="T4" y="T5"/>
                </a:cxn>
              </a:cxnLst>
              <a:rect l="T9" t="T10" r="T11" b="T12"/>
              <a:pathLst>
                <a:path w="40985" h="21600" fill="none" extrusionOk="0">
                  <a:moveTo>
                    <a:pt x="0" y="15316"/>
                  </a:moveTo>
                  <a:cubicBezTo>
                    <a:pt x="2766" y="6218"/>
                    <a:pt x="11157" y="-1"/>
                    <a:pt x="20666" y="0"/>
                  </a:cubicBezTo>
                  <a:cubicBezTo>
                    <a:pt x="29769" y="0"/>
                    <a:pt x="37896" y="5708"/>
                    <a:pt x="40984" y="14272"/>
                  </a:cubicBezTo>
                </a:path>
                <a:path w="40985" h="21600" stroke="0" extrusionOk="0">
                  <a:moveTo>
                    <a:pt x="0" y="15316"/>
                  </a:moveTo>
                  <a:cubicBezTo>
                    <a:pt x="2766" y="6218"/>
                    <a:pt x="11157" y="-1"/>
                    <a:pt x="20666" y="0"/>
                  </a:cubicBezTo>
                  <a:cubicBezTo>
                    <a:pt x="29769" y="0"/>
                    <a:pt x="37896" y="5708"/>
                    <a:pt x="40984" y="14272"/>
                  </a:cubicBezTo>
                  <a:lnTo>
                    <a:pt x="20666" y="21600"/>
                  </a:lnTo>
                  <a:lnTo>
                    <a:pt x="0" y="15316"/>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US" sz="500">
                <a:solidFill>
                  <a:srgbClr val="000000"/>
                </a:solidFill>
                <a:latin typeface="Comic Sans MS" charset="0"/>
                <a:ea typeface="ＭＳ Ｐゴシック" charset="-128"/>
              </a:endParaRPr>
            </a:p>
          </p:txBody>
        </p:sp>
        <p:sp>
          <p:nvSpPr>
            <p:cNvPr id="644" name="Arc 451">
              <a:extLst>
                <a:ext uri="{FF2B5EF4-FFF2-40B4-BE49-F238E27FC236}">
                  <a16:creationId xmlns:a16="http://schemas.microsoft.com/office/drawing/2014/main" id="{162E0541-1D03-0A45-9521-50E247ECB4AD}"/>
                </a:ext>
              </a:extLst>
            </p:cNvPr>
            <p:cNvSpPr>
              <a:spLocks/>
            </p:cNvSpPr>
            <p:nvPr/>
          </p:nvSpPr>
          <p:spPr bwMode="auto">
            <a:xfrm>
              <a:off x="2412" y="1893"/>
              <a:ext cx="1232" cy="368"/>
            </a:xfrm>
            <a:custGeom>
              <a:avLst/>
              <a:gdLst>
                <a:gd name="T0" fmla="*/ 0 w 40951"/>
                <a:gd name="T1" fmla="*/ 0 h 21600"/>
                <a:gd name="T2" fmla="*/ 0 w 40951"/>
                <a:gd name="T3" fmla="*/ 0 h 21600"/>
                <a:gd name="T4" fmla="*/ 0 w 40951"/>
                <a:gd name="T5" fmla="*/ 0 h 21600"/>
                <a:gd name="T6" fmla="*/ 0 60000 65536"/>
                <a:gd name="T7" fmla="*/ 0 60000 65536"/>
                <a:gd name="T8" fmla="*/ 0 60000 65536"/>
                <a:gd name="T9" fmla="*/ 0 w 40951"/>
                <a:gd name="T10" fmla="*/ 0 h 21600"/>
                <a:gd name="T11" fmla="*/ 40951 w 40951"/>
                <a:gd name="T12" fmla="*/ 21600 h 21600"/>
              </a:gdLst>
              <a:ahLst/>
              <a:cxnLst>
                <a:cxn ang="T6">
                  <a:pos x="T0" y="T1"/>
                </a:cxn>
                <a:cxn ang="T7">
                  <a:pos x="T2" y="T3"/>
                </a:cxn>
                <a:cxn ang="T8">
                  <a:pos x="T4" y="T5"/>
                </a:cxn>
              </a:cxnLst>
              <a:rect l="T9" t="T10" r="T11" b="T12"/>
              <a:pathLst>
                <a:path w="40951" h="21600" fill="none" extrusionOk="0">
                  <a:moveTo>
                    <a:pt x="-1" y="15268"/>
                  </a:moveTo>
                  <a:cubicBezTo>
                    <a:pt x="2781" y="6195"/>
                    <a:pt x="11160" y="-1"/>
                    <a:pt x="20651" y="0"/>
                  </a:cubicBezTo>
                  <a:cubicBezTo>
                    <a:pt x="29734" y="0"/>
                    <a:pt x="37847" y="5683"/>
                    <a:pt x="40951" y="14219"/>
                  </a:cubicBezTo>
                </a:path>
                <a:path w="40951" h="21600" stroke="0" extrusionOk="0">
                  <a:moveTo>
                    <a:pt x="-1" y="15268"/>
                  </a:moveTo>
                  <a:cubicBezTo>
                    <a:pt x="2781" y="6195"/>
                    <a:pt x="11160" y="-1"/>
                    <a:pt x="20651" y="0"/>
                  </a:cubicBezTo>
                  <a:cubicBezTo>
                    <a:pt x="29734" y="0"/>
                    <a:pt x="37847" y="5683"/>
                    <a:pt x="40951" y="14219"/>
                  </a:cubicBezTo>
                  <a:lnTo>
                    <a:pt x="20651" y="21600"/>
                  </a:lnTo>
                  <a:lnTo>
                    <a:pt x="-1" y="15268"/>
                  </a:lnTo>
                  <a:close/>
                </a:path>
              </a:pathLst>
            </a:custGeom>
            <a:solidFill>
              <a:srgbClr val="B6C7C9"/>
            </a:solidFill>
            <a:ln w="22225">
              <a:solidFill>
                <a:srgbClr val="6C8F93"/>
              </a:solidFill>
              <a:round/>
              <a:headEnd/>
              <a:tailEnd/>
            </a:ln>
          </p:spPr>
          <p:txBody>
            <a:bodyPr/>
            <a:lstStyle/>
            <a:p>
              <a:pPr algn="ctr" eaLnBrk="0" fontAlgn="base" hangingPunct="0">
                <a:spcBef>
                  <a:spcPct val="0"/>
                </a:spcBef>
                <a:spcAft>
                  <a:spcPct val="0"/>
                </a:spcAft>
              </a:pPr>
              <a:endParaRPr lang="en-US" sz="500">
                <a:solidFill>
                  <a:srgbClr val="000000"/>
                </a:solidFill>
                <a:latin typeface="Comic Sans MS" charset="0"/>
                <a:ea typeface="ＭＳ Ｐゴシック" charset="-128"/>
              </a:endParaRPr>
            </a:p>
          </p:txBody>
        </p:sp>
        <p:sp>
          <p:nvSpPr>
            <p:cNvPr id="645" name="Arc 452">
              <a:extLst>
                <a:ext uri="{FF2B5EF4-FFF2-40B4-BE49-F238E27FC236}">
                  <a16:creationId xmlns:a16="http://schemas.microsoft.com/office/drawing/2014/main" id="{03DB4BD4-0B26-C34F-BFBE-CD23EB9ACDFC}"/>
                </a:ext>
              </a:extLst>
            </p:cNvPr>
            <p:cNvSpPr>
              <a:spLocks/>
            </p:cNvSpPr>
            <p:nvPr/>
          </p:nvSpPr>
          <p:spPr bwMode="auto">
            <a:xfrm>
              <a:off x="1662" y="2081"/>
              <a:ext cx="766" cy="446"/>
            </a:xfrm>
            <a:custGeom>
              <a:avLst/>
              <a:gdLst>
                <a:gd name="T0" fmla="*/ 0 w 33007"/>
                <a:gd name="T1" fmla="*/ 0 h 25698"/>
                <a:gd name="T2" fmla="*/ 0 w 33007"/>
                <a:gd name="T3" fmla="*/ 0 h 25698"/>
                <a:gd name="T4" fmla="*/ 0 w 33007"/>
                <a:gd name="T5" fmla="*/ 0 h 25698"/>
                <a:gd name="T6" fmla="*/ 0 60000 65536"/>
                <a:gd name="T7" fmla="*/ 0 60000 65536"/>
                <a:gd name="T8" fmla="*/ 0 60000 65536"/>
                <a:gd name="T9" fmla="*/ 0 w 33007"/>
                <a:gd name="T10" fmla="*/ 0 h 25698"/>
                <a:gd name="T11" fmla="*/ 33007 w 33007"/>
                <a:gd name="T12" fmla="*/ 25698 h 25698"/>
              </a:gdLst>
              <a:ahLst/>
              <a:cxnLst>
                <a:cxn ang="T6">
                  <a:pos x="T0" y="T1"/>
                </a:cxn>
                <a:cxn ang="T7">
                  <a:pos x="T2" y="T3"/>
                </a:cxn>
                <a:cxn ang="T8">
                  <a:pos x="T4" y="T5"/>
                </a:cxn>
              </a:cxnLst>
              <a:rect l="T9" t="T10" r="T11" b="T12"/>
              <a:pathLst>
                <a:path w="33007" h="25698" fill="none" extrusionOk="0">
                  <a:moveTo>
                    <a:pt x="392" y="25697"/>
                  </a:moveTo>
                  <a:cubicBezTo>
                    <a:pt x="131" y="24347"/>
                    <a:pt x="0" y="22975"/>
                    <a:pt x="0" y="21600"/>
                  </a:cubicBezTo>
                  <a:cubicBezTo>
                    <a:pt x="0" y="9670"/>
                    <a:pt x="9670" y="0"/>
                    <a:pt x="21600" y="0"/>
                  </a:cubicBezTo>
                  <a:cubicBezTo>
                    <a:pt x="25631" y="-1"/>
                    <a:pt x="29583" y="1128"/>
                    <a:pt x="33007" y="3257"/>
                  </a:cubicBezTo>
                </a:path>
                <a:path w="33007" h="25698" stroke="0" extrusionOk="0">
                  <a:moveTo>
                    <a:pt x="392" y="25697"/>
                  </a:moveTo>
                  <a:cubicBezTo>
                    <a:pt x="131" y="24347"/>
                    <a:pt x="0" y="22975"/>
                    <a:pt x="0" y="21600"/>
                  </a:cubicBezTo>
                  <a:cubicBezTo>
                    <a:pt x="0" y="9670"/>
                    <a:pt x="9670" y="0"/>
                    <a:pt x="21600" y="0"/>
                  </a:cubicBezTo>
                  <a:cubicBezTo>
                    <a:pt x="25631" y="-1"/>
                    <a:pt x="29583" y="1128"/>
                    <a:pt x="33007" y="3257"/>
                  </a:cubicBezTo>
                  <a:lnTo>
                    <a:pt x="21600" y="21600"/>
                  </a:lnTo>
                  <a:lnTo>
                    <a:pt x="392" y="2569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US" sz="500">
                <a:solidFill>
                  <a:srgbClr val="000000"/>
                </a:solidFill>
                <a:latin typeface="Comic Sans MS" charset="0"/>
                <a:ea typeface="ＭＳ Ｐゴシック" charset="-128"/>
              </a:endParaRPr>
            </a:p>
          </p:txBody>
        </p:sp>
        <p:sp>
          <p:nvSpPr>
            <p:cNvPr id="646" name="Arc 453">
              <a:extLst>
                <a:ext uri="{FF2B5EF4-FFF2-40B4-BE49-F238E27FC236}">
                  <a16:creationId xmlns:a16="http://schemas.microsoft.com/office/drawing/2014/main" id="{1B8414A2-79FB-2D49-8F28-A9324E30986B}"/>
                </a:ext>
              </a:extLst>
            </p:cNvPr>
            <p:cNvSpPr>
              <a:spLocks/>
            </p:cNvSpPr>
            <p:nvPr/>
          </p:nvSpPr>
          <p:spPr bwMode="auto">
            <a:xfrm>
              <a:off x="1669" y="2088"/>
              <a:ext cx="755" cy="438"/>
            </a:xfrm>
            <a:custGeom>
              <a:avLst/>
              <a:gdLst>
                <a:gd name="T0" fmla="*/ 0 w 32968"/>
                <a:gd name="T1" fmla="*/ 0 h 25717"/>
                <a:gd name="T2" fmla="*/ 0 w 32968"/>
                <a:gd name="T3" fmla="*/ 0 h 25717"/>
                <a:gd name="T4" fmla="*/ 0 w 32968"/>
                <a:gd name="T5" fmla="*/ 0 h 25717"/>
                <a:gd name="T6" fmla="*/ 0 60000 65536"/>
                <a:gd name="T7" fmla="*/ 0 60000 65536"/>
                <a:gd name="T8" fmla="*/ 0 60000 65536"/>
                <a:gd name="T9" fmla="*/ 0 w 32968"/>
                <a:gd name="T10" fmla="*/ 0 h 25717"/>
                <a:gd name="T11" fmla="*/ 32968 w 32968"/>
                <a:gd name="T12" fmla="*/ 25717 h 25717"/>
              </a:gdLst>
              <a:ahLst/>
              <a:cxnLst>
                <a:cxn ang="T6">
                  <a:pos x="T0" y="T1"/>
                </a:cxn>
                <a:cxn ang="T7">
                  <a:pos x="T2" y="T3"/>
                </a:cxn>
                <a:cxn ang="T8">
                  <a:pos x="T4" y="T5"/>
                </a:cxn>
              </a:cxnLst>
              <a:rect l="T9" t="T10" r="T11" b="T12"/>
              <a:pathLst>
                <a:path w="32968" h="25717" fill="none" extrusionOk="0">
                  <a:moveTo>
                    <a:pt x="395" y="25717"/>
                  </a:moveTo>
                  <a:cubicBezTo>
                    <a:pt x="132" y="24360"/>
                    <a:pt x="0" y="22981"/>
                    <a:pt x="0" y="21600"/>
                  </a:cubicBezTo>
                  <a:cubicBezTo>
                    <a:pt x="0" y="9670"/>
                    <a:pt x="9670" y="0"/>
                    <a:pt x="21600" y="0"/>
                  </a:cubicBezTo>
                  <a:cubicBezTo>
                    <a:pt x="25616" y="-1"/>
                    <a:pt x="29552" y="1119"/>
                    <a:pt x="32967" y="3233"/>
                  </a:cubicBezTo>
                </a:path>
                <a:path w="32968" h="25717" stroke="0" extrusionOk="0">
                  <a:moveTo>
                    <a:pt x="395" y="25717"/>
                  </a:moveTo>
                  <a:cubicBezTo>
                    <a:pt x="132" y="24360"/>
                    <a:pt x="0" y="22981"/>
                    <a:pt x="0" y="21600"/>
                  </a:cubicBezTo>
                  <a:cubicBezTo>
                    <a:pt x="0" y="9670"/>
                    <a:pt x="9670" y="0"/>
                    <a:pt x="21600" y="0"/>
                  </a:cubicBezTo>
                  <a:cubicBezTo>
                    <a:pt x="25616" y="-1"/>
                    <a:pt x="29552" y="1119"/>
                    <a:pt x="32967" y="3233"/>
                  </a:cubicBezTo>
                  <a:lnTo>
                    <a:pt x="21600" y="21600"/>
                  </a:lnTo>
                  <a:lnTo>
                    <a:pt x="395" y="25717"/>
                  </a:lnTo>
                  <a:close/>
                </a:path>
              </a:pathLst>
            </a:custGeom>
            <a:solidFill>
              <a:srgbClr val="B6C7C9"/>
            </a:solidFill>
            <a:ln w="22225">
              <a:solidFill>
                <a:srgbClr val="6C8F93"/>
              </a:solidFill>
              <a:round/>
              <a:headEnd/>
              <a:tailEnd/>
            </a:ln>
          </p:spPr>
          <p:txBody>
            <a:bodyPr/>
            <a:lstStyle/>
            <a:p>
              <a:pPr algn="ctr" eaLnBrk="0" fontAlgn="base" hangingPunct="0">
                <a:spcBef>
                  <a:spcPct val="0"/>
                </a:spcBef>
                <a:spcAft>
                  <a:spcPct val="0"/>
                </a:spcAft>
              </a:pPr>
              <a:endParaRPr lang="en-US" sz="500">
                <a:solidFill>
                  <a:srgbClr val="000000"/>
                </a:solidFill>
                <a:latin typeface="Comic Sans MS" charset="0"/>
                <a:ea typeface="ＭＳ Ｐゴシック" charset="-128"/>
              </a:endParaRPr>
            </a:p>
          </p:txBody>
        </p:sp>
        <p:sp>
          <p:nvSpPr>
            <p:cNvPr id="647" name="Arc 454">
              <a:extLst>
                <a:ext uri="{FF2B5EF4-FFF2-40B4-BE49-F238E27FC236}">
                  <a16:creationId xmlns:a16="http://schemas.microsoft.com/office/drawing/2014/main" id="{A4471EFA-7121-C24A-9790-92BF7752C391}"/>
                </a:ext>
              </a:extLst>
            </p:cNvPr>
            <p:cNvSpPr>
              <a:spLocks/>
            </p:cNvSpPr>
            <p:nvPr/>
          </p:nvSpPr>
          <p:spPr bwMode="auto">
            <a:xfrm>
              <a:off x="1553" y="3120"/>
              <a:ext cx="773" cy="345"/>
            </a:xfrm>
            <a:custGeom>
              <a:avLst/>
              <a:gdLst>
                <a:gd name="T0" fmla="*/ 0 w 32097"/>
                <a:gd name="T1" fmla="*/ 0 h 21984"/>
                <a:gd name="T2" fmla="*/ 0 w 32097"/>
                <a:gd name="T3" fmla="*/ 0 h 21984"/>
                <a:gd name="T4" fmla="*/ 0 w 32097"/>
                <a:gd name="T5" fmla="*/ 0 h 21984"/>
                <a:gd name="T6" fmla="*/ 0 60000 65536"/>
                <a:gd name="T7" fmla="*/ 0 60000 65536"/>
                <a:gd name="T8" fmla="*/ 0 60000 65536"/>
                <a:gd name="T9" fmla="*/ 0 w 32097"/>
                <a:gd name="T10" fmla="*/ 0 h 21984"/>
                <a:gd name="T11" fmla="*/ 32097 w 32097"/>
                <a:gd name="T12" fmla="*/ 21984 h 21984"/>
              </a:gdLst>
              <a:ahLst/>
              <a:cxnLst>
                <a:cxn ang="T6">
                  <a:pos x="T0" y="T1"/>
                </a:cxn>
                <a:cxn ang="T7">
                  <a:pos x="T2" y="T3"/>
                </a:cxn>
                <a:cxn ang="T8">
                  <a:pos x="T4" y="T5"/>
                </a:cxn>
              </a:cxnLst>
              <a:rect l="T9" t="T10" r="T11" b="T12"/>
              <a:pathLst>
                <a:path w="32097" h="21984" fill="none" extrusionOk="0">
                  <a:moveTo>
                    <a:pt x="32096" y="19261"/>
                  </a:moveTo>
                  <a:cubicBezTo>
                    <a:pt x="28886" y="21047"/>
                    <a:pt x="25273" y="21983"/>
                    <a:pt x="21600" y="21984"/>
                  </a:cubicBezTo>
                  <a:cubicBezTo>
                    <a:pt x="9670" y="21984"/>
                    <a:pt x="0" y="12313"/>
                    <a:pt x="0" y="384"/>
                  </a:cubicBezTo>
                  <a:cubicBezTo>
                    <a:pt x="-1" y="255"/>
                    <a:pt x="1" y="127"/>
                    <a:pt x="3" y="0"/>
                  </a:cubicBezTo>
                </a:path>
                <a:path w="32097" h="21984" stroke="0" extrusionOk="0">
                  <a:moveTo>
                    <a:pt x="32096" y="19261"/>
                  </a:moveTo>
                  <a:cubicBezTo>
                    <a:pt x="28886" y="21047"/>
                    <a:pt x="25273" y="21983"/>
                    <a:pt x="21600" y="21984"/>
                  </a:cubicBezTo>
                  <a:cubicBezTo>
                    <a:pt x="9670" y="21984"/>
                    <a:pt x="0" y="12313"/>
                    <a:pt x="0" y="384"/>
                  </a:cubicBezTo>
                  <a:cubicBezTo>
                    <a:pt x="-1" y="255"/>
                    <a:pt x="1" y="127"/>
                    <a:pt x="3" y="0"/>
                  </a:cubicBezTo>
                  <a:lnTo>
                    <a:pt x="21600" y="384"/>
                  </a:lnTo>
                  <a:lnTo>
                    <a:pt x="32096" y="19261"/>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US" sz="500">
                <a:solidFill>
                  <a:srgbClr val="000000"/>
                </a:solidFill>
                <a:latin typeface="Comic Sans MS" charset="0"/>
                <a:ea typeface="ＭＳ Ｐゴシック" charset="-128"/>
              </a:endParaRPr>
            </a:p>
          </p:txBody>
        </p:sp>
        <p:sp>
          <p:nvSpPr>
            <p:cNvPr id="648" name="Arc 455">
              <a:extLst>
                <a:ext uri="{FF2B5EF4-FFF2-40B4-BE49-F238E27FC236}">
                  <a16:creationId xmlns:a16="http://schemas.microsoft.com/office/drawing/2014/main" id="{F47C96E9-BEE5-F24F-A10F-485B078A6112}"/>
                </a:ext>
              </a:extLst>
            </p:cNvPr>
            <p:cNvSpPr>
              <a:spLocks/>
            </p:cNvSpPr>
            <p:nvPr/>
          </p:nvSpPr>
          <p:spPr bwMode="auto">
            <a:xfrm>
              <a:off x="1560" y="3120"/>
              <a:ext cx="761" cy="337"/>
            </a:xfrm>
            <a:custGeom>
              <a:avLst/>
              <a:gdLst>
                <a:gd name="T0" fmla="*/ 0 w 32039"/>
                <a:gd name="T1" fmla="*/ 0 h 21986"/>
                <a:gd name="T2" fmla="*/ 0 w 32039"/>
                <a:gd name="T3" fmla="*/ 0 h 21986"/>
                <a:gd name="T4" fmla="*/ 0 w 32039"/>
                <a:gd name="T5" fmla="*/ 0 h 21986"/>
                <a:gd name="T6" fmla="*/ 0 60000 65536"/>
                <a:gd name="T7" fmla="*/ 0 60000 65536"/>
                <a:gd name="T8" fmla="*/ 0 60000 65536"/>
                <a:gd name="T9" fmla="*/ 0 w 32039"/>
                <a:gd name="T10" fmla="*/ 0 h 21986"/>
                <a:gd name="T11" fmla="*/ 32039 w 32039"/>
                <a:gd name="T12" fmla="*/ 21986 h 21986"/>
              </a:gdLst>
              <a:ahLst/>
              <a:cxnLst>
                <a:cxn ang="T6">
                  <a:pos x="T0" y="T1"/>
                </a:cxn>
                <a:cxn ang="T7">
                  <a:pos x="T2" y="T3"/>
                </a:cxn>
                <a:cxn ang="T8">
                  <a:pos x="T4" y="T5"/>
                </a:cxn>
              </a:cxnLst>
              <a:rect l="T9" t="T10" r="T11" b="T12"/>
              <a:pathLst>
                <a:path w="32039" h="21986" fill="none" extrusionOk="0">
                  <a:moveTo>
                    <a:pt x="32038" y="19295"/>
                  </a:moveTo>
                  <a:cubicBezTo>
                    <a:pt x="28842" y="21060"/>
                    <a:pt x="25251" y="21985"/>
                    <a:pt x="21600" y="21986"/>
                  </a:cubicBezTo>
                  <a:cubicBezTo>
                    <a:pt x="9670" y="21986"/>
                    <a:pt x="0" y="12315"/>
                    <a:pt x="0" y="386"/>
                  </a:cubicBezTo>
                  <a:cubicBezTo>
                    <a:pt x="-1" y="257"/>
                    <a:pt x="1" y="128"/>
                    <a:pt x="3" y="0"/>
                  </a:cubicBezTo>
                </a:path>
                <a:path w="32039" h="21986" stroke="0" extrusionOk="0">
                  <a:moveTo>
                    <a:pt x="32038" y="19295"/>
                  </a:moveTo>
                  <a:cubicBezTo>
                    <a:pt x="28842" y="21060"/>
                    <a:pt x="25251" y="21985"/>
                    <a:pt x="21600" y="21986"/>
                  </a:cubicBezTo>
                  <a:cubicBezTo>
                    <a:pt x="9670" y="21986"/>
                    <a:pt x="0" y="12315"/>
                    <a:pt x="0" y="386"/>
                  </a:cubicBezTo>
                  <a:cubicBezTo>
                    <a:pt x="-1" y="257"/>
                    <a:pt x="1" y="128"/>
                    <a:pt x="3" y="0"/>
                  </a:cubicBezTo>
                  <a:lnTo>
                    <a:pt x="21600" y="386"/>
                  </a:lnTo>
                  <a:lnTo>
                    <a:pt x="32038" y="19295"/>
                  </a:lnTo>
                  <a:close/>
                </a:path>
              </a:pathLst>
            </a:custGeom>
            <a:solidFill>
              <a:srgbClr val="B6C7C9"/>
            </a:solidFill>
            <a:ln w="22225">
              <a:solidFill>
                <a:srgbClr val="6C8F93"/>
              </a:solidFill>
              <a:round/>
              <a:headEnd/>
              <a:tailEnd/>
            </a:ln>
          </p:spPr>
          <p:txBody>
            <a:bodyPr/>
            <a:lstStyle/>
            <a:p>
              <a:pPr algn="ctr" eaLnBrk="0" fontAlgn="base" hangingPunct="0">
                <a:spcBef>
                  <a:spcPct val="0"/>
                </a:spcBef>
                <a:spcAft>
                  <a:spcPct val="0"/>
                </a:spcAft>
              </a:pPr>
              <a:endParaRPr lang="en-US" sz="500">
                <a:solidFill>
                  <a:srgbClr val="000000"/>
                </a:solidFill>
                <a:latin typeface="Comic Sans MS" charset="0"/>
                <a:ea typeface="ＭＳ Ｐゴシック" charset="-128"/>
              </a:endParaRPr>
            </a:p>
          </p:txBody>
        </p:sp>
        <p:sp>
          <p:nvSpPr>
            <p:cNvPr id="649" name="Arc 456">
              <a:extLst>
                <a:ext uri="{FF2B5EF4-FFF2-40B4-BE49-F238E27FC236}">
                  <a16:creationId xmlns:a16="http://schemas.microsoft.com/office/drawing/2014/main" id="{4DA0E12C-7FEA-DE4B-9599-82B0D8EC5AB7}"/>
                </a:ext>
              </a:extLst>
            </p:cNvPr>
            <p:cNvSpPr>
              <a:spLocks/>
            </p:cNvSpPr>
            <p:nvPr/>
          </p:nvSpPr>
          <p:spPr bwMode="auto">
            <a:xfrm>
              <a:off x="3626" y="2103"/>
              <a:ext cx="584" cy="427"/>
            </a:xfrm>
            <a:custGeom>
              <a:avLst/>
              <a:gdLst>
                <a:gd name="T0" fmla="*/ 0 w 26070"/>
                <a:gd name="T1" fmla="*/ 0 h 31631"/>
                <a:gd name="T2" fmla="*/ 0 w 26070"/>
                <a:gd name="T3" fmla="*/ 0 h 31631"/>
                <a:gd name="T4" fmla="*/ 0 w 26070"/>
                <a:gd name="T5" fmla="*/ 0 h 31631"/>
                <a:gd name="T6" fmla="*/ 0 60000 65536"/>
                <a:gd name="T7" fmla="*/ 0 60000 65536"/>
                <a:gd name="T8" fmla="*/ 0 60000 65536"/>
                <a:gd name="T9" fmla="*/ 0 w 26070"/>
                <a:gd name="T10" fmla="*/ 0 h 31631"/>
                <a:gd name="T11" fmla="*/ 26070 w 26070"/>
                <a:gd name="T12" fmla="*/ 31631 h 31631"/>
              </a:gdLst>
              <a:ahLst/>
              <a:cxnLst>
                <a:cxn ang="T6">
                  <a:pos x="T0" y="T1"/>
                </a:cxn>
                <a:cxn ang="T7">
                  <a:pos x="T2" y="T3"/>
                </a:cxn>
                <a:cxn ang="T8">
                  <a:pos x="T4" y="T5"/>
                </a:cxn>
              </a:cxnLst>
              <a:rect l="T9" t="T10" r="T11" b="T12"/>
              <a:pathLst>
                <a:path w="26070" h="31631" fill="none" extrusionOk="0">
                  <a:moveTo>
                    <a:pt x="-1" y="467"/>
                  </a:moveTo>
                  <a:cubicBezTo>
                    <a:pt x="1469" y="156"/>
                    <a:pt x="2967" y="-1"/>
                    <a:pt x="4470" y="0"/>
                  </a:cubicBezTo>
                  <a:cubicBezTo>
                    <a:pt x="16399" y="0"/>
                    <a:pt x="26070" y="9670"/>
                    <a:pt x="26070" y="21600"/>
                  </a:cubicBezTo>
                  <a:cubicBezTo>
                    <a:pt x="26070" y="25094"/>
                    <a:pt x="25222" y="28536"/>
                    <a:pt x="23599" y="31631"/>
                  </a:cubicBezTo>
                </a:path>
                <a:path w="26070" h="31631" stroke="0" extrusionOk="0">
                  <a:moveTo>
                    <a:pt x="-1" y="467"/>
                  </a:moveTo>
                  <a:cubicBezTo>
                    <a:pt x="1469" y="156"/>
                    <a:pt x="2967" y="-1"/>
                    <a:pt x="4470" y="0"/>
                  </a:cubicBezTo>
                  <a:cubicBezTo>
                    <a:pt x="16399" y="0"/>
                    <a:pt x="26070" y="9670"/>
                    <a:pt x="26070" y="21600"/>
                  </a:cubicBezTo>
                  <a:cubicBezTo>
                    <a:pt x="26070" y="25094"/>
                    <a:pt x="25222" y="28536"/>
                    <a:pt x="23599" y="31631"/>
                  </a:cubicBezTo>
                  <a:lnTo>
                    <a:pt x="4470" y="21600"/>
                  </a:lnTo>
                  <a:lnTo>
                    <a:pt x="-1" y="46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US" sz="500">
                <a:solidFill>
                  <a:srgbClr val="000000"/>
                </a:solidFill>
                <a:latin typeface="Comic Sans MS" charset="0"/>
                <a:ea typeface="ＭＳ Ｐゴシック" charset="-128"/>
              </a:endParaRPr>
            </a:p>
          </p:txBody>
        </p:sp>
        <p:sp>
          <p:nvSpPr>
            <p:cNvPr id="650" name="Arc 457">
              <a:extLst>
                <a:ext uri="{FF2B5EF4-FFF2-40B4-BE49-F238E27FC236}">
                  <a16:creationId xmlns:a16="http://schemas.microsoft.com/office/drawing/2014/main" id="{EFF3889E-6257-D547-BBDA-B62ED73C6065}"/>
                </a:ext>
              </a:extLst>
            </p:cNvPr>
            <p:cNvSpPr>
              <a:spLocks/>
            </p:cNvSpPr>
            <p:nvPr/>
          </p:nvSpPr>
          <p:spPr bwMode="auto">
            <a:xfrm>
              <a:off x="3628" y="2110"/>
              <a:ext cx="574" cy="418"/>
            </a:xfrm>
            <a:custGeom>
              <a:avLst/>
              <a:gdLst>
                <a:gd name="T0" fmla="*/ 0 w 26029"/>
                <a:gd name="T1" fmla="*/ 0 h 31708"/>
                <a:gd name="T2" fmla="*/ 0 w 26029"/>
                <a:gd name="T3" fmla="*/ 0 h 31708"/>
                <a:gd name="T4" fmla="*/ 0 w 26029"/>
                <a:gd name="T5" fmla="*/ 0 h 31708"/>
                <a:gd name="T6" fmla="*/ 0 60000 65536"/>
                <a:gd name="T7" fmla="*/ 0 60000 65536"/>
                <a:gd name="T8" fmla="*/ 0 60000 65536"/>
                <a:gd name="T9" fmla="*/ 0 w 26029"/>
                <a:gd name="T10" fmla="*/ 0 h 31708"/>
                <a:gd name="T11" fmla="*/ 26029 w 26029"/>
                <a:gd name="T12" fmla="*/ 31708 h 31708"/>
              </a:gdLst>
              <a:ahLst/>
              <a:cxnLst>
                <a:cxn ang="T6">
                  <a:pos x="T0" y="T1"/>
                </a:cxn>
                <a:cxn ang="T7">
                  <a:pos x="T2" y="T3"/>
                </a:cxn>
                <a:cxn ang="T8">
                  <a:pos x="T4" y="T5"/>
                </a:cxn>
              </a:cxnLst>
              <a:rect l="T9" t="T10" r="T11" b="T12"/>
              <a:pathLst>
                <a:path w="26029" h="31708" fill="none" extrusionOk="0">
                  <a:moveTo>
                    <a:pt x="-1" y="458"/>
                  </a:moveTo>
                  <a:cubicBezTo>
                    <a:pt x="1456" y="153"/>
                    <a:pt x="2940" y="-1"/>
                    <a:pt x="4429" y="0"/>
                  </a:cubicBezTo>
                  <a:cubicBezTo>
                    <a:pt x="16358" y="0"/>
                    <a:pt x="26029" y="9670"/>
                    <a:pt x="26029" y="21600"/>
                  </a:cubicBezTo>
                  <a:cubicBezTo>
                    <a:pt x="26029" y="25123"/>
                    <a:pt x="25166" y="28593"/>
                    <a:pt x="23517" y="31707"/>
                  </a:cubicBezTo>
                </a:path>
                <a:path w="26029" h="31708" stroke="0" extrusionOk="0">
                  <a:moveTo>
                    <a:pt x="-1" y="458"/>
                  </a:moveTo>
                  <a:cubicBezTo>
                    <a:pt x="1456" y="153"/>
                    <a:pt x="2940" y="-1"/>
                    <a:pt x="4429" y="0"/>
                  </a:cubicBezTo>
                  <a:cubicBezTo>
                    <a:pt x="16358" y="0"/>
                    <a:pt x="26029" y="9670"/>
                    <a:pt x="26029" y="21600"/>
                  </a:cubicBezTo>
                  <a:cubicBezTo>
                    <a:pt x="26029" y="25123"/>
                    <a:pt x="25166" y="28593"/>
                    <a:pt x="23517" y="31707"/>
                  </a:cubicBezTo>
                  <a:lnTo>
                    <a:pt x="4429" y="21600"/>
                  </a:lnTo>
                  <a:lnTo>
                    <a:pt x="-1" y="458"/>
                  </a:lnTo>
                  <a:close/>
                </a:path>
              </a:pathLst>
            </a:custGeom>
            <a:solidFill>
              <a:srgbClr val="B6C7C9"/>
            </a:solidFill>
            <a:ln w="22225">
              <a:solidFill>
                <a:srgbClr val="6C8F93"/>
              </a:solidFill>
              <a:round/>
              <a:headEnd/>
              <a:tailEnd/>
            </a:ln>
          </p:spPr>
          <p:txBody>
            <a:bodyPr/>
            <a:lstStyle/>
            <a:p>
              <a:pPr algn="ctr" eaLnBrk="0" fontAlgn="base" hangingPunct="0">
                <a:spcBef>
                  <a:spcPct val="0"/>
                </a:spcBef>
                <a:spcAft>
                  <a:spcPct val="0"/>
                </a:spcAft>
              </a:pPr>
              <a:endParaRPr lang="en-US" sz="500">
                <a:solidFill>
                  <a:srgbClr val="000000"/>
                </a:solidFill>
                <a:latin typeface="Comic Sans MS" charset="0"/>
                <a:ea typeface="ＭＳ Ｐゴシック" charset="-128"/>
              </a:endParaRPr>
            </a:p>
          </p:txBody>
        </p:sp>
        <p:sp>
          <p:nvSpPr>
            <p:cNvPr id="651" name="Arc 458">
              <a:extLst>
                <a:ext uri="{FF2B5EF4-FFF2-40B4-BE49-F238E27FC236}">
                  <a16:creationId xmlns:a16="http://schemas.microsoft.com/office/drawing/2014/main" id="{B36972ED-7AF6-B741-8834-C9C9F5B07B93}"/>
                </a:ext>
              </a:extLst>
            </p:cNvPr>
            <p:cNvSpPr>
              <a:spLocks/>
            </p:cNvSpPr>
            <p:nvPr/>
          </p:nvSpPr>
          <p:spPr bwMode="auto">
            <a:xfrm>
              <a:off x="3791" y="2534"/>
              <a:ext cx="556" cy="428"/>
            </a:xfrm>
            <a:custGeom>
              <a:avLst/>
              <a:gdLst>
                <a:gd name="T0" fmla="*/ 0 w 21600"/>
                <a:gd name="T1" fmla="*/ 0 h 29154"/>
                <a:gd name="T2" fmla="*/ 0 w 21600"/>
                <a:gd name="T3" fmla="*/ 0 h 29154"/>
                <a:gd name="T4" fmla="*/ 0 w 21600"/>
                <a:gd name="T5" fmla="*/ 0 h 29154"/>
                <a:gd name="T6" fmla="*/ 0 60000 65536"/>
                <a:gd name="T7" fmla="*/ 0 60000 65536"/>
                <a:gd name="T8" fmla="*/ 0 60000 65536"/>
                <a:gd name="T9" fmla="*/ 0 w 21600"/>
                <a:gd name="T10" fmla="*/ 0 h 29154"/>
                <a:gd name="T11" fmla="*/ 21600 w 21600"/>
                <a:gd name="T12" fmla="*/ 29154 h 29154"/>
              </a:gdLst>
              <a:ahLst/>
              <a:cxnLst>
                <a:cxn ang="T6">
                  <a:pos x="T0" y="T1"/>
                </a:cxn>
                <a:cxn ang="T7">
                  <a:pos x="T2" y="T3"/>
                </a:cxn>
                <a:cxn ang="T8">
                  <a:pos x="T4" y="T5"/>
                </a:cxn>
              </a:cxnLst>
              <a:rect l="T9" t="T10" r="T11" b="T12"/>
              <a:pathLst>
                <a:path w="21600" h="29154" fill="none" extrusionOk="0">
                  <a:moveTo>
                    <a:pt x="13583" y="0"/>
                  </a:moveTo>
                  <a:cubicBezTo>
                    <a:pt x="18654" y="4101"/>
                    <a:pt x="21600" y="10273"/>
                    <a:pt x="21600" y="16794"/>
                  </a:cubicBezTo>
                  <a:cubicBezTo>
                    <a:pt x="21600" y="21214"/>
                    <a:pt x="20243" y="25528"/>
                    <a:pt x="17714" y="29154"/>
                  </a:cubicBezTo>
                </a:path>
                <a:path w="21600" h="29154" stroke="0" extrusionOk="0">
                  <a:moveTo>
                    <a:pt x="13583" y="0"/>
                  </a:moveTo>
                  <a:cubicBezTo>
                    <a:pt x="18654" y="4101"/>
                    <a:pt x="21600" y="10273"/>
                    <a:pt x="21600" y="16794"/>
                  </a:cubicBezTo>
                  <a:cubicBezTo>
                    <a:pt x="21600" y="21214"/>
                    <a:pt x="20243" y="25528"/>
                    <a:pt x="17714" y="29154"/>
                  </a:cubicBezTo>
                  <a:lnTo>
                    <a:pt x="0" y="16794"/>
                  </a:lnTo>
                  <a:lnTo>
                    <a:pt x="13583" y="0"/>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US" sz="500">
                <a:solidFill>
                  <a:srgbClr val="000000"/>
                </a:solidFill>
                <a:latin typeface="Comic Sans MS" charset="0"/>
                <a:ea typeface="ＭＳ Ｐゴシック" charset="-128"/>
              </a:endParaRPr>
            </a:p>
          </p:txBody>
        </p:sp>
        <p:sp>
          <p:nvSpPr>
            <p:cNvPr id="652" name="Arc 459">
              <a:extLst>
                <a:ext uri="{FF2B5EF4-FFF2-40B4-BE49-F238E27FC236}">
                  <a16:creationId xmlns:a16="http://schemas.microsoft.com/office/drawing/2014/main" id="{B12C053A-2E7E-014D-BC74-21B136A04ADA}"/>
                </a:ext>
              </a:extLst>
            </p:cNvPr>
            <p:cNvSpPr>
              <a:spLocks/>
            </p:cNvSpPr>
            <p:nvPr/>
          </p:nvSpPr>
          <p:spPr bwMode="auto">
            <a:xfrm>
              <a:off x="3791" y="2538"/>
              <a:ext cx="549" cy="420"/>
            </a:xfrm>
            <a:custGeom>
              <a:avLst/>
              <a:gdLst>
                <a:gd name="T0" fmla="*/ 0 w 21600"/>
                <a:gd name="T1" fmla="*/ 0 h 29298"/>
                <a:gd name="T2" fmla="*/ 0 w 21600"/>
                <a:gd name="T3" fmla="*/ 0 h 29298"/>
                <a:gd name="T4" fmla="*/ 0 w 21600"/>
                <a:gd name="T5" fmla="*/ 0 h 29298"/>
                <a:gd name="T6" fmla="*/ 0 60000 65536"/>
                <a:gd name="T7" fmla="*/ 0 60000 65536"/>
                <a:gd name="T8" fmla="*/ 0 60000 65536"/>
                <a:gd name="T9" fmla="*/ 0 w 21600"/>
                <a:gd name="T10" fmla="*/ 0 h 29298"/>
                <a:gd name="T11" fmla="*/ 21600 w 21600"/>
                <a:gd name="T12" fmla="*/ 29298 h 29298"/>
              </a:gdLst>
              <a:ahLst/>
              <a:cxnLst>
                <a:cxn ang="T6">
                  <a:pos x="T0" y="T1"/>
                </a:cxn>
                <a:cxn ang="T7">
                  <a:pos x="T2" y="T3"/>
                </a:cxn>
                <a:cxn ang="T8">
                  <a:pos x="T4" y="T5"/>
                </a:cxn>
              </a:cxnLst>
              <a:rect l="T9" t="T10" r="T11" b="T12"/>
              <a:pathLst>
                <a:path w="21600" h="29298" fill="none" extrusionOk="0">
                  <a:moveTo>
                    <a:pt x="13504" y="0"/>
                  </a:moveTo>
                  <a:cubicBezTo>
                    <a:pt x="18621" y="4099"/>
                    <a:pt x="21600" y="10301"/>
                    <a:pt x="21600" y="16858"/>
                  </a:cubicBezTo>
                  <a:cubicBezTo>
                    <a:pt x="21600" y="21311"/>
                    <a:pt x="20223" y="25656"/>
                    <a:pt x="17658" y="29298"/>
                  </a:cubicBezTo>
                </a:path>
                <a:path w="21600" h="29298" stroke="0" extrusionOk="0">
                  <a:moveTo>
                    <a:pt x="13504" y="0"/>
                  </a:moveTo>
                  <a:cubicBezTo>
                    <a:pt x="18621" y="4099"/>
                    <a:pt x="21600" y="10301"/>
                    <a:pt x="21600" y="16858"/>
                  </a:cubicBezTo>
                  <a:cubicBezTo>
                    <a:pt x="21600" y="21311"/>
                    <a:pt x="20223" y="25656"/>
                    <a:pt x="17658" y="29298"/>
                  </a:cubicBezTo>
                  <a:lnTo>
                    <a:pt x="0" y="16858"/>
                  </a:lnTo>
                  <a:lnTo>
                    <a:pt x="13504" y="0"/>
                  </a:lnTo>
                  <a:close/>
                </a:path>
              </a:pathLst>
            </a:custGeom>
            <a:solidFill>
              <a:srgbClr val="B6C7C9"/>
            </a:solidFill>
            <a:ln w="22225">
              <a:solidFill>
                <a:srgbClr val="6C8F93"/>
              </a:solidFill>
              <a:round/>
              <a:headEnd/>
              <a:tailEnd/>
            </a:ln>
          </p:spPr>
          <p:txBody>
            <a:bodyPr/>
            <a:lstStyle/>
            <a:p>
              <a:pPr algn="ctr" eaLnBrk="0" fontAlgn="base" hangingPunct="0">
                <a:spcBef>
                  <a:spcPct val="0"/>
                </a:spcBef>
                <a:spcAft>
                  <a:spcPct val="0"/>
                </a:spcAft>
              </a:pPr>
              <a:endParaRPr lang="en-US" sz="500">
                <a:solidFill>
                  <a:srgbClr val="000000"/>
                </a:solidFill>
                <a:latin typeface="Comic Sans MS" charset="0"/>
                <a:ea typeface="ＭＳ Ｐゴシック" charset="-128"/>
              </a:endParaRPr>
            </a:p>
          </p:txBody>
        </p:sp>
        <p:sp>
          <p:nvSpPr>
            <p:cNvPr id="653" name="Arc 460">
              <a:extLst>
                <a:ext uri="{FF2B5EF4-FFF2-40B4-BE49-F238E27FC236}">
                  <a16:creationId xmlns:a16="http://schemas.microsoft.com/office/drawing/2014/main" id="{4E7A7BC4-145B-9146-A5C1-2278FE9929A1}"/>
                </a:ext>
              </a:extLst>
            </p:cNvPr>
            <p:cNvSpPr>
              <a:spLocks/>
            </p:cNvSpPr>
            <p:nvPr/>
          </p:nvSpPr>
          <p:spPr bwMode="auto">
            <a:xfrm>
              <a:off x="3609" y="2973"/>
              <a:ext cx="651" cy="607"/>
            </a:xfrm>
            <a:custGeom>
              <a:avLst/>
              <a:gdLst>
                <a:gd name="T0" fmla="*/ 0 w 28655"/>
                <a:gd name="T1" fmla="*/ 0 h 27157"/>
                <a:gd name="T2" fmla="*/ 0 w 28655"/>
                <a:gd name="T3" fmla="*/ 0 h 27157"/>
                <a:gd name="T4" fmla="*/ 0 w 28655"/>
                <a:gd name="T5" fmla="*/ 0 h 27157"/>
                <a:gd name="T6" fmla="*/ 0 60000 65536"/>
                <a:gd name="T7" fmla="*/ 0 60000 65536"/>
                <a:gd name="T8" fmla="*/ 0 60000 65536"/>
                <a:gd name="T9" fmla="*/ 0 w 28655"/>
                <a:gd name="T10" fmla="*/ 0 h 27157"/>
                <a:gd name="T11" fmla="*/ 28655 w 28655"/>
                <a:gd name="T12" fmla="*/ 27157 h 27157"/>
              </a:gdLst>
              <a:ahLst/>
              <a:cxnLst>
                <a:cxn ang="T6">
                  <a:pos x="T0" y="T1"/>
                </a:cxn>
                <a:cxn ang="T7">
                  <a:pos x="T2" y="T3"/>
                </a:cxn>
                <a:cxn ang="T8">
                  <a:pos x="T4" y="T5"/>
                </a:cxn>
              </a:cxnLst>
              <a:rect l="T9" t="T10" r="T11" b="T12"/>
              <a:pathLst>
                <a:path w="28655" h="27157" fill="none" extrusionOk="0">
                  <a:moveTo>
                    <a:pt x="27927" y="0"/>
                  </a:moveTo>
                  <a:cubicBezTo>
                    <a:pt x="28410" y="1812"/>
                    <a:pt x="28655" y="3680"/>
                    <a:pt x="28655" y="5557"/>
                  </a:cubicBezTo>
                  <a:cubicBezTo>
                    <a:pt x="28655" y="17486"/>
                    <a:pt x="18984" y="27157"/>
                    <a:pt x="7055" y="27157"/>
                  </a:cubicBezTo>
                  <a:cubicBezTo>
                    <a:pt x="4653" y="27157"/>
                    <a:pt x="2269" y="26756"/>
                    <a:pt x="-1" y="25972"/>
                  </a:cubicBezTo>
                </a:path>
                <a:path w="28655" h="27157" stroke="0" extrusionOk="0">
                  <a:moveTo>
                    <a:pt x="27927" y="0"/>
                  </a:moveTo>
                  <a:cubicBezTo>
                    <a:pt x="28410" y="1812"/>
                    <a:pt x="28655" y="3680"/>
                    <a:pt x="28655" y="5557"/>
                  </a:cubicBezTo>
                  <a:cubicBezTo>
                    <a:pt x="28655" y="17486"/>
                    <a:pt x="18984" y="27157"/>
                    <a:pt x="7055" y="27157"/>
                  </a:cubicBezTo>
                  <a:cubicBezTo>
                    <a:pt x="4653" y="27157"/>
                    <a:pt x="2269" y="26756"/>
                    <a:pt x="-1" y="25972"/>
                  </a:cubicBezTo>
                  <a:lnTo>
                    <a:pt x="7055" y="5557"/>
                  </a:lnTo>
                  <a:lnTo>
                    <a:pt x="27927" y="0"/>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US" sz="500">
                <a:solidFill>
                  <a:srgbClr val="000000"/>
                </a:solidFill>
                <a:latin typeface="Comic Sans MS" charset="0"/>
                <a:ea typeface="ＭＳ Ｐゴシック" charset="-128"/>
              </a:endParaRPr>
            </a:p>
          </p:txBody>
        </p:sp>
        <p:sp>
          <p:nvSpPr>
            <p:cNvPr id="654" name="Arc 461">
              <a:extLst>
                <a:ext uri="{FF2B5EF4-FFF2-40B4-BE49-F238E27FC236}">
                  <a16:creationId xmlns:a16="http://schemas.microsoft.com/office/drawing/2014/main" id="{90E9C917-0C65-AE4C-9CFE-C64D0C2C8585}"/>
                </a:ext>
              </a:extLst>
            </p:cNvPr>
            <p:cNvSpPr>
              <a:spLocks/>
            </p:cNvSpPr>
            <p:nvPr/>
          </p:nvSpPr>
          <p:spPr bwMode="auto">
            <a:xfrm>
              <a:off x="3611" y="2975"/>
              <a:ext cx="642" cy="598"/>
            </a:xfrm>
            <a:custGeom>
              <a:avLst/>
              <a:gdLst>
                <a:gd name="T0" fmla="*/ 0 w 28653"/>
                <a:gd name="T1" fmla="*/ 0 h 27158"/>
                <a:gd name="T2" fmla="*/ 0 w 28653"/>
                <a:gd name="T3" fmla="*/ 0 h 27158"/>
                <a:gd name="T4" fmla="*/ 0 w 28653"/>
                <a:gd name="T5" fmla="*/ 0 h 27158"/>
                <a:gd name="T6" fmla="*/ 0 60000 65536"/>
                <a:gd name="T7" fmla="*/ 0 60000 65536"/>
                <a:gd name="T8" fmla="*/ 0 60000 65536"/>
                <a:gd name="T9" fmla="*/ 0 w 28653"/>
                <a:gd name="T10" fmla="*/ 0 h 27158"/>
                <a:gd name="T11" fmla="*/ 28653 w 28653"/>
                <a:gd name="T12" fmla="*/ 27158 h 27158"/>
              </a:gdLst>
              <a:ahLst/>
              <a:cxnLst>
                <a:cxn ang="T6">
                  <a:pos x="T0" y="T1"/>
                </a:cxn>
                <a:cxn ang="T7">
                  <a:pos x="T2" y="T3"/>
                </a:cxn>
                <a:cxn ang="T8">
                  <a:pos x="T4" y="T5"/>
                </a:cxn>
              </a:cxnLst>
              <a:rect l="T9" t="T10" r="T11" b="T12"/>
              <a:pathLst>
                <a:path w="28653" h="27158" fill="none" extrusionOk="0">
                  <a:moveTo>
                    <a:pt x="27925" y="0"/>
                  </a:moveTo>
                  <a:cubicBezTo>
                    <a:pt x="28408" y="1813"/>
                    <a:pt x="28653" y="3681"/>
                    <a:pt x="28653" y="5558"/>
                  </a:cubicBezTo>
                  <a:cubicBezTo>
                    <a:pt x="28653" y="17487"/>
                    <a:pt x="18982" y="27158"/>
                    <a:pt x="7053" y="27158"/>
                  </a:cubicBezTo>
                  <a:cubicBezTo>
                    <a:pt x="4652" y="27158"/>
                    <a:pt x="2268" y="26757"/>
                    <a:pt x="-1" y="25974"/>
                  </a:cubicBezTo>
                </a:path>
                <a:path w="28653" h="27158" stroke="0" extrusionOk="0">
                  <a:moveTo>
                    <a:pt x="27925" y="0"/>
                  </a:moveTo>
                  <a:cubicBezTo>
                    <a:pt x="28408" y="1813"/>
                    <a:pt x="28653" y="3681"/>
                    <a:pt x="28653" y="5558"/>
                  </a:cubicBezTo>
                  <a:cubicBezTo>
                    <a:pt x="28653" y="17487"/>
                    <a:pt x="18982" y="27158"/>
                    <a:pt x="7053" y="27158"/>
                  </a:cubicBezTo>
                  <a:cubicBezTo>
                    <a:pt x="4652" y="27158"/>
                    <a:pt x="2268" y="26757"/>
                    <a:pt x="-1" y="25974"/>
                  </a:cubicBezTo>
                  <a:lnTo>
                    <a:pt x="7053" y="5558"/>
                  </a:lnTo>
                  <a:lnTo>
                    <a:pt x="27925" y="0"/>
                  </a:lnTo>
                  <a:close/>
                </a:path>
              </a:pathLst>
            </a:custGeom>
            <a:solidFill>
              <a:srgbClr val="B6C7C9"/>
            </a:solidFill>
            <a:ln w="22225">
              <a:solidFill>
                <a:srgbClr val="6C8F93"/>
              </a:solidFill>
              <a:round/>
              <a:headEnd/>
              <a:tailEnd/>
            </a:ln>
          </p:spPr>
          <p:txBody>
            <a:bodyPr/>
            <a:lstStyle/>
            <a:p>
              <a:pPr algn="ctr" eaLnBrk="0" fontAlgn="base" hangingPunct="0">
                <a:spcBef>
                  <a:spcPct val="0"/>
                </a:spcBef>
                <a:spcAft>
                  <a:spcPct val="0"/>
                </a:spcAft>
              </a:pPr>
              <a:endParaRPr lang="en-US" sz="500">
                <a:solidFill>
                  <a:srgbClr val="000000"/>
                </a:solidFill>
                <a:latin typeface="Comic Sans MS" charset="0"/>
                <a:ea typeface="ＭＳ Ｐゴシック" charset="-128"/>
              </a:endParaRPr>
            </a:p>
          </p:txBody>
        </p:sp>
        <p:sp>
          <p:nvSpPr>
            <p:cNvPr id="655" name="Arc 462">
              <a:extLst>
                <a:ext uri="{FF2B5EF4-FFF2-40B4-BE49-F238E27FC236}">
                  <a16:creationId xmlns:a16="http://schemas.microsoft.com/office/drawing/2014/main" id="{2693C986-3D39-4440-850F-BCD6009DFE42}"/>
                </a:ext>
              </a:extLst>
            </p:cNvPr>
            <p:cNvSpPr>
              <a:spLocks/>
            </p:cNvSpPr>
            <p:nvPr/>
          </p:nvSpPr>
          <p:spPr bwMode="auto">
            <a:xfrm>
              <a:off x="1358" y="2529"/>
              <a:ext cx="354" cy="592"/>
            </a:xfrm>
            <a:custGeom>
              <a:avLst/>
              <a:gdLst>
                <a:gd name="T0" fmla="*/ 0 w 21600"/>
                <a:gd name="T1" fmla="*/ 0 h 41297"/>
                <a:gd name="T2" fmla="*/ 0 w 21600"/>
                <a:gd name="T3" fmla="*/ 0 h 41297"/>
                <a:gd name="T4" fmla="*/ 0 w 21600"/>
                <a:gd name="T5" fmla="*/ 0 h 41297"/>
                <a:gd name="T6" fmla="*/ 0 60000 65536"/>
                <a:gd name="T7" fmla="*/ 0 60000 65536"/>
                <a:gd name="T8" fmla="*/ 0 60000 65536"/>
                <a:gd name="T9" fmla="*/ 0 w 21600"/>
                <a:gd name="T10" fmla="*/ 0 h 41297"/>
                <a:gd name="T11" fmla="*/ 21600 w 21600"/>
                <a:gd name="T12" fmla="*/ 41297 h 41297"/>
              </a:gdLst>
              <a:ahLst/>
              <a:cxnLst>
                <a:cxn ang="T6">
                  <a:pos x="T0" y="T1"/>
                </a:cxn>
                <a:cxn ang="T7">
                  <a:pos x="T2" y="T3"/>
                </a:cxn>
                <a:cxn ang="T8">
                  <a:pos x="T4" y="T5"/>
                </a:cxn>
              </a:cxnLst>
              <a:rect l="T9" t="T10" r="T11" b="T12"/>
              <a:pathLst>
                <a:path w="21600" h="41297" fill="none" extrusionOk="0">
                  <a:moveTo>
                    <a:pt x="12844" y="41297"/>
                  </a:moveTo>
                  <a:cubicBezTo>
                    <a:pt x="5035" y="37834"/>
                    <a:pt x="0" y="30094"/>
                    <a:pt x="0" y="21551"/>
                  </a:cubicBezTo>
                  <a:cubicBezTo>
                    <a:pt x="-1" y="10187"/>
                    <a:pt x="8803" y="767"/>
                    <a:pt x="20141" y="0"/>
                  </a:cubicBezTo>
                </a:path>
                <a:path w="21600" h="41297" stroke="0" extrusionOk="0">
                  <a:moveTo>
                    <a:pt x="12844" y="41297"/>
                  </a:moveTo>
                  <a:cubicBezTo>
                    <a:pt x="5035" y="37834"/>
                    <a:pt x="0" y="30094"/>
                    <a:pt x="0" y="21551"/>
                  </a:cubicBezTo>
                  <a:cubicBezTo>
                    <a:pt x="-1" y="10187"/>
                    <a:pt x="8803" y="767"/>
                    <a:pt x="20141" y="0"/>
                  </a:cubicBezTo>
                  <a:lnTo>
                    <a:pt x="21600" y="21551"/>
                  </a:lnTo>
                  <a:lnTo>
                    <a:pt x="12844" y="4129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US" sz="500">
                <a:solidFill>
                  <a:srgbClr val="000000"/>
                </a:solidFill>
                <a:latin typeface="Comic Sans MS" charset="0"/>
                <a:ea typeface="ＭＳ Ｐゴシック" charset="-128"/>
              </a:endParaRPr>
            </a:p>
          </p:txBody>
        </p:sp>
        <p:sp>
          <p:nvSpPr>
            <p:cNvPr id="656" name="Arc 463">
              <a:extLst>
                <a:ext uri="{FF2B5EF4-FFF2-40B4-BE49-F238E27FC236}">
                  <a16:creationId xmlns:a16="http://schemas.microsoft.com/office/drawing/2014/main" id="{6746506F-34BB-7F45-A011-3E8667FB9A71}"/>
                </a:ext>
              </a:extLst>
            </p:cNvPr>
            <p:cNvSpPr>
              <a:spLocks/>
            </p:cNvSpPr>
            <p:nvPr/>
          </p:nvSpPr>
          <p:spPr bwMode="auto">
            <a:xfrm>
              <a:off x="1365" y="2536"/>
              <a:ext cx="347" cy="578"/>
            </a:xfrm>
            <a:custGeom>
              <a:avLst/>
              <a:gdLst>
                <a:gd name="T0" fmla="*/ 0 w 21600"/>
                <a:gd name="T1" fmla="*/ 0 h 41307"/>
                <a:gd name="T2" fmla="*/ 0 w 21600"/>
                <a:gd name="T3" fmla="*/ 0 h 41307"/>
                <a:gd name="T4" fmla="*/ 0 w 21600"/>
                <a:gd name="T5" fmla="*/ 0 h 41307"/>
                <a:gd name="T6" fmla="*/ 0 60000 65536"/>
                <a:gd name="T7" fmla="*/ 0 60000 65536"/>
                <a:gd name="T8" fmla="*/ 0 60000 65536"/>
                <a:gd name="T9" fmla="*/ 0 w 21600"/>
                <a:gd name="T10" fmla="*/ 0 h 41307"/>
                <a:gd name="T11" fmla="*/ 21600 w 21600"/>
                <a:gd name="T12" fmla="*/ 41307 h 41307"/>
              </a:gdLst>
              <a:ahLst/>
              <a:cxnLst>
                <a:cxn ang="T6">
                  <a:pos x="T0" y="T1"/>
                </a:cxn>
                <a:cxn ang="T7">
                  <a:pos x="T2" y="T3"/>
                </a:cxn>
                <a:cxn ang="T8">
                  <a:pos x="T4" y="T5"/>
                </a:cxn>
              </a:cxnLst>
              <a:rect l="T9" t="T10" r="T11" b="T12"/>
              <a:pathLst>
                <a:path w="21600" h="41307" fill="none" extrusionOk="0">
                  <a:moveTo>
                    <a:pt x="12867" y="41306"/>
                  </a:moveTo>
                  <a:cubicBezTo>
                    <a:pt x="5045" y="37849"/>
                    <a:pt x="0" y="30102"/>
                    <a:pt x="0" y="21551"/>
                  </a:cubicBezTo>
                  <a:cubicBezTo>
                    <a:pt x="-1" y="10186"/>
                    <a:pt x="8806" y="765"/>
                    <a:pt x="20145" y="-1"/>
                  </a:cubicBezTo>
                </a:path>
                <a:path w="21600" h="41307" stroke="0" extrusionOk="0">
                  <a:moveTo>
                    <a:pt x="12867" y="41306"/>
                  </a:moveTo>
                  <a:cubicBezTo>
                    <a:pt x="5045" y="37849"/>
                    <a:pt x="0" y="30102"/>
                    <a:pt x="0" y="21551"/>
                  </a:cubicBezTo>
                  <a:cubicBezTo>
                    <a:pt x="-1" y="10186"/>
                    <a:pt x="8806" y="765"/>
                    <a:pt x="20145" y="-1"/>
                  </a:cubicBezTo>
                  <a:lnTo>
                    <a:pt x="21600" y="21551"/>
                  </a:lnTo>
                  <a:lnTo>
                    <a:pt x="12867" y="41306"/>
                  </a:lnTo>
                  <a:close/>
                </a:path>
              </a:pathLst>
            </a:custGeom>
            <a:solidFill>
              <a:srgbClr val="B6C7C9"/>
            </a:solidFill>
            <a:ln w="22225">
              <a:solidFill>
                <a:srgbClr val="6C8F93"/>
              </a:solidFill>
              <a:round/>
              <a:headEnd/>
              <a:tailEnd/>
            </a:ln>
          </p:spPr>
          <p:txBody>
            <a:bodyPr/>
            <a:lstStyle/>
            <a:p>
              <a:pPr algn="ctr" eaLnBrk="0" fontAlgn="base" hangingPunct="0">
                <a:spcBef>
                  <a:spcPct val="0"/>
                </a:spcBef>
                <a:spcAft>
                  <a:spcPct val="0"/>
                </a:spcAft>
              </a:pPr>
              <a:endParaRPr lang="en-US" sz="500">
                <a:solidFill>
                  <a:srgbClr val="000000"/>
                </a:solidFill>
                <a:latin typeface="Comic Sans MS" charset="0"/>
                <a:ea typeface="ＭＳ Ｐゴシック" charset="-128"/>
              </a:endParaRPr>
            </a:p>
          </p:txBody>
        </p:sp>
        <p:sp>
          <p:nvSpPr>
            <p:cNvPr id="657" name="Arc 464">
              <a:extLst>
                <a:ext uri="{FF2B5EF4-FFF2-40B4-BE49-F238E27FC236}">
                  <a16:creationId xmlns:a16="http://schemas.microsoft.com/office/drawing/2014/main" id="{9A3B65A4-4EE9-134B-B353-A1E28B3F55C1}"/>
                </a:ext>
              </a:extLst>
            </p:cNvPr>
            <p:cNvSpPr>
              <a:spLocks/>
            </p:cNvSpPr>
            <p:nvPr/>
          </p:nvSpPr>
          <p:spPr bwMode="auto">
            <a:xfrm>
              <a:off x="2293" y="3335"/>
              <a:ext cx="1344" cy="361"/>
            </a:xfrm>
            <a:custGeom>
              <a:avLst/>
              <a:gdLst>
                <a:gd name="T0" fmla="*/ 0 w 39224"/>
                <a:gd name="T1" fmla="*/ 0 h 21600"/>
                <a:gd name="T2" fmla="*/ 0 w 39224"/>
                <a:gd name="T3" fmla="*/ 0 h 21600"/>
                <a:gd name="T4" fmla="*/ 0 w 39224"/>
                <a:gd name="T5" fmla="*/ 0 h 21600"/>
                <a:gd name="T6" fmla="*/ 0 60000 65536"/>
                <a:gd name="T7" fmla="*/ 0 60000 65536"/>
                <a:gd name="T8" fmla="*/ 0 60000 65536"/>
                <a:gd name="T9" fmla="*/ 0 w 39224"/>
                <a:gd name="T10" fmla="*/ 0 h 21600"/>
                <a:gd name="T11" fmla="*/ 39224 w 39224"/>
                <a:gd name="T12" fmla="*/ 21600 h 21600"/>
              </a:gdLst>
              <a:ahLst/>
              <a:cxnLst>
                <a:cxn ang="T6">
                  <a:pos x="T0" y="T1"/>
                </a:cxn>
                <a:cxn ang="T7">
                  <a:pos x="T2" y="T3"/>
                </a:cxn>
                <a:cxn ang="T8">
                  <a:pos x="T4" y="T5"/>
                </a:cxn>
              </a:cxnLst>
              <a:rect l="T9" t="T10" r="T11" b="T12"/>
              <a:pathLst>
                <a:path w="39224" h="21600" fill="none" extrusionOk="0">
                  <a:moveTo>
                    <a:pt x="39224" y="12019"/>
                  </a:moveTo>
                  <a:cubicBezTo>
                    <a:pt x="35214" y="18006"/>
                    <a:pt x="28483" y="21599"/>
                    <a:pt x="21277" y="21600"/>
                  </a:cubicBezTo>
                  <a:cubicBezTo>
                    <a:pt x="10782" y="21600"/>
                    <a:pt x="1807" y="14057"/>
                    <a:pt x="-1" y="3720"/>
                  </a:cubicBezTo>
                </a:path>
                <a:path w="39224" h="21600" stroke="0" extrusionOk="0">
                  <a:moveTo>
                    <a:pt x="39224" y="12019"/>
                  </a:moveTo>
                  <a:cubicBezTo>
                    <a:pt x="35214" y="18006"/>
                    <a:pt x="28483" y="21599"/>
                    <a:pt x="21277" y="21600"/>
                  </a:cubicBezTo>
                  <a:cubicBezTo>
                    <a:pt x="10782" y="21600"/>
                    <a:pt x="1807" y="14057"/>
                    <a:pt x="-1" y="3720"/>
                  </a:cubicBezTo>
                  <a:lnTo>
                    <a:pt x="21277" y="0"/>
                  </a:lnTo>
                  <a:lnTo>
                    <a:pt x="39224" y="12019"/>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US" sz="500">
                <a:solidFill>
                  <a:srgbClr val="000000"/>
                </a:solidFill>
                <a:latin typeface="Comic Sans MS" charset="0"/>
                <a:ea typeface="ＭＳ Ｐゴシック" charset="-128"/>
              </a:endParaRPr>
            </a:p>
          </p:txBody>
        </p:sp>
        <p:sp>
          <p:nvSpPr>
            <p:cNvPr id="658" name="Arc 465">
              <a:extLst>
                <a:ext uri="{FF2B5EF4-FFF2-40B4-BE49-F238E27FC236}">
                  <a16:creationId xmlns:a16="http://schemas.microsoft.com/office/drawing/2014/main" id="{4BF85175-7A2F-564A-91C7-EC4303DB74CA}"/>
                </a:ext>
              </a:extLst>
            </p:cNvPr>
            <p:cNvSpPr>
              <a:spLocks/>
            </p:cNvSpPr>
            <p:nvPr/>
          </p:nvSpPr>
          <p:spPr bwMode="auto">
            <a:xfrm>
              <a:off x="2300" y="3335"/>
              <a:ext cx="1329" cy="354"/>
            </a:xfrm>
            <a:custGeom>
              <a:avLst/>
              <a:gdLst>
                <a:gd name="T0" fmla="*/ 0 w 39161"/>
                <a:gd name="T1" fmla="*/ 0 h 21600"/>
                <a:gd name="T2" fmla="*/ 0 w 39161"/>
                <a:gd name="T3" fmla="*/ 0 h 21600"/>
                <a:gd name="T4" fmla="*/ 0 w 39161"/>
                <a:gd name="T5" fmla="*/ 0 h 21600"/>
                <a:gd name="T6" fmla="*/ 0 60000 65536"/>
                <a:gd name="T7" fmla="*/ 0 60000 65536"/>
                <a:gd name="T8" fmla="*/ 0 60000 65536"/>
                <a:gd name="T9" fmla="*/ 0 w 39161"/>
                <a:gd name="T10" fmla="*/ 0 h 21600"/>
                <a:gd name="T11" fmla="*/ 39161 w 39161"/>
                <a:gd name="T12" fmla="*/ 21600 h 21600"/>
              </a:gdLst>
              <a:ahLst/>
              <a:cxnLst>
                <a:cxn ang="T6">
                  <a:pos x="T0" y="T1"/>
                </a:cxn>
                <a:cxn ang="T7">
                  <a:pos x="T2" y="T3"/>
                </a:cxn>
                <a:cxn ang="T8">
                  <a:pos x="T4" y="T5"/>
                </a:cxn>
              </a:cxnLst>
              <a:rect l="T9" t="T10" r="T11" b="T12"/>
              <a:pathLst>
                <a:path w="39161" h="21600" fill="none" extrusionOk="0">
                  <a:moveTo>
                    <a:pt x="39161" y="12103"/>
                  </a:moveTo>
                  <a:cubicBezTo>
                    <a:pt x="35143" y="18042"/>
                    <a:pt x="28441" y="21599"/>
                    <a:pt x="21271" y="21600"/>
                  </a:cubicBezTo>
                  <a:cubicBezTo>
                    <a:pt x="10790" y="21600"/>
                    <a:pt x="1822" y="14076"/>
                    <a:pt x="0" y="3755"/>
                  </a:cubicBezTo>
                </a:path>
                <a:path w="39161" h="21600" stroke="0" extrusionOk="0">
                  <a:moveTo>
                    <a:pt x="39161" y="12103"/>
                  </a:moveTo>
                  <a:cubicBezTo>
                    <a:pt x="35143" y="18042"/>
                    <a:pt x="28441" y="21599"/>
                    <a:pt x="21271" y="21600"/>
                  </a:cubicBezTo>
                  <a:cubicBezTo>
                    <a:pt x="10790" y="21600"/>
                    <a:pt x="1822" y="14076"/>
                    <a:pt x="0" y="3755"/>
                  </a:cubicBezTo>
                  <a:lnTo>
                    <a:pt x="21271" y="0"/>
                  </a:lnTo>
                  <a:lnTo>
                    <a:pt x="39161" y="12103"/>
                  </a:lnTo>
                  <a:close/>
                </a:path>
              </a:pathLst>
            </a:custGeom>
            <a:solidFill>
              <a:srgbClr val="B6C7C9"/>
            </a:solidFill>
            <a:ln w="22225">
              <a:solidFill>
                <a:srgbClr val="6C8F93"/>
              </a:solidFill>
              <a:round/>
              <a:headEnd/>
              <a:tailEnd/>
            </a:ln>
          </p:spPr>
          <p:txBody>
            <a:bodyPr/>
            <a:lstStyle/>
            <a:p>
              <a:pPr algn="ctr" eaLnBrk="0" fontAlgn="base" hangingPunct="0">
                <a:spcBef>
                  <a:spcPct val="0"/>
                </a:spcBef>
                <a:spcAft>
                  <a:spcPct val="0"/>
                </a:spcAft>
              </a:pPr>
              <a:endParaRPr lang="en-US" sz="500">
                <a:solidFill>
                  <a:srgbClr val="000000"/>
                </a:solidFill>
                <a:latin typeface="Comic Sans MS" charset="0"/>
                <a:ea typeface="ＭＳ Ｐゴシック" charset="-128"/>
              </a:endParaRPr>
            </a:p>
          </p:txBody>
        </p:sp>
      </p:grpSp>
      <p:sp>
        <p:nvSpPr>
          <p:cNvPr id="659" name="Line 466">
            <a:extLst>
              <a:ext uri="{FF2B5EF4-FFF2-40B4-BE49-F238E27FC236}">
                <a16:creationId xmlns:a16="http://schemas.microsoft.com/office/drawing/2014/main" id="{A5932422-D6AA-6542-BB30-0C6A61B86108}"/>
              </a:ext>
            </a:extLst>
          </p:cNvPr>
          <p:cNvSpPr>
            <a:spLocks noChangeShapeType="1"/>
          </p:cNvSpPr>
          <p:nvPr/>
        </p:nvSpPr>
        <p:spPr bwMode="auto">
          <a:xfrm flipH="1">
            <a:off x="8111723" y="3007235"/>
            <a:ext cx="608013" cy="222250"/>
          </a:xfrm>
          <a:prstGeom prst="line">
            <a:avLst/>
          </a:prstGeom>
          <a:noFill/>
          <a:ln w="3175">
            <a:solidFill>
              <a:srgbClr val="00B9EA"/>
            </a:solidFill>
            <a:round/>
            <a:headEnd/>
            <a:tailEnd/>
          </a:ln>
          <a:effectLst>
            <a:outerShdw dist="17961" dir="2700000" algn="ctr" rotWithShape="0">
              <a:srgbClr val="000000"/>
            </a:outerShdw>
          </a:effectLst>
          <a:extLst>
            <a:ext uri="{909E8E84-426E-40DD-AFC4-6F175D3DCCD1}">
              <a14:hiddenFill xmlns:a14="http://schemas.microsoft.com/office/drawing/2010/main">
                <a:noFill/>
              </a14:hiddenFill>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660" name="Line 467">
            <a:extLst>
              <a:ext uri="{FF2B5EF4-FFF2-40B4-BE49-F238E27FC236}">
                <a16:creationId xmlns:a16="http://schemas.microsoft.com/office/drawing/2014/main" id="{BFB6E22C-A45A-9845-8528-79ACF885129B}"/>
              </a:ext>
            </a:extLst>
          </p:cNvPr>
          <p:cNvSpPr>
            <a:spLocks noChangeShapeType="1"/>
          </p:cNvSpPr>
          <p:nvPr/>
        </p:nvSpPr>
        <p:spPr bwMode="auto">
          <a:xfrm flipH="1" flipV="1">
            <a:off x="8065686" y="3283460"/>
            <a:ext cx="420687" cy="441325"/>
          </a:xfrm>
          <a:prstGeom prst="line">
            <a:avLst/>
          </a:prstGeom>
          <a:noFill/>
          <a:ln w="3175">
            <a:solidFill>
              <a:srgbClr val="00B9EA"/>
            </a:solidFill>
            <a:round/>
            <a:headEnd/>
            <a:tailEnd/>
          </a:ln>
          <a:effectLst>
            <a:outerShdw dist="17961" dir="2700000" algn="ctr" rotWithShape="0">
              <a:srgbClr val="000000"/>
            </a:outerShdw>
          </a:effectLst>
          <a:extLst>
            <a:ext uri="{909E8E84-426E-40DD-AFC4-6F175D3DCCD1}">
              <a14:hiddenFill xmlns:a14="http://schemas.microsoft.com/office/drawing/2010/main">
                <a:noFill/>
              </a14:hiddenFill>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661" name="Line 468">
            <a:extLst>
              <a:ext uri="{FF2B5EF4-FFF2-40B4-BE49-F238E27FC236}">
                <a16:creationId xmlns:a16="http://schemas.microsoft.com/office/drawing/2014/main" id="{771B112A-0051-B143-BB17-40120FB11883}"/>
              </a:ext>
            </a:extLst>
          </p:cNvPr>
          <p:cNvSpPr>
            <a:spLocks noChangeShapeType="1"/>
          </p:cNvSpPr>
          <p:nvPr/>
        </p:nvSpPr>
        <p:spPr bwMode="auto">
          <a:xfrm flipH="1" flipV="1">
            <a:off x="8767361" y="3007235"/>
            <a:ext cx="420687" cy="773113"/>
          </a:xfrm>
          <a:prstGeom prst="line">
            <a:avLst/>
          </a:prstGeom>
          <a:noFill/>
          <a:ln w="3175">
            <a:solidFill>
              <a:srgbClr val="00B9EA"/>
            </a:solidFill>
            <a:round/>
            <a:headEnd/>
            <a:tailEnd/>
          </a:ln>
          <a:effectLst>
            <a:outerShdw dist="17961" dir="2700000" algn="ctr" rotWithShape="0">
              <a:srgbClr val="000000"/>
            </a:outerShdw>
          </a:effectLst>
          <a:extLst>
            <a:ext uri="{909E8E84-426E-40DD-AFC4-6F175D3DCCD1}">
              <a14:hiddenFill xmlns:a14="http://schemas.microsoft.com/office/drawing/2010/main">
                <a:noFill/>
              </a14:hiddenFill>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662" name="Line 469">
            <a:extLst>
              <a:ext uri="{FF2B5EF4-FFF2-40B4-BE49-F238E27FC236}">
                <a16:creationId xmlns:a16="http://schemas.microsoft.com/office/drawing/2014/main" id="{14278AFD-4BE5-624E-B0F4-6FB1E3281BAA}"/>
              </a:ext>
            </a:extLst>
          </p:cNvPr>
          <p:cNvSpPr>
            <a:spLocks noChangeShapeType="1"/>
          </p:cNvSpPr>
          <p:nvPr/>
        </p:nvSpPr>
        <p:spPr bwMode="auto">
          <a:xfrm flipH="1" flipV="1">
            <a:off x="8486373" y="3670810"/>
            <a:ext cx="701675" cy="109538"/>
          </a:xfrm>
          <a:prstGeom prst="line">
            <a:avLst/>
          </a:prstGeom>
          <a:noFill/>
          <a:ln w="3175">
            <a:solidFill>
              <a:srgbClr val="00B9EA"/>
            </a:solidFill>
            <a:round/>
            <a:headEnd/>
            <a:tailEnd/>
          </a:ln>
          <a:effectLst>
            <a:outerShdw dist="17961" dir="2700000" algn="ctr" rotWithShape="0">
              <a:srgbClr val="000000"/>
            </a:outerShdw>
          </a:effectLst>
          <a:extLst>
            <a:ext uri="{909E8E84-426E-40DD-AFC4-6F175D3DCCD1}">
              <a14:hiddenFill xmlns:a14="http://schemas.microsoft.com/office/drawing/2010/main">
                <a:noFill/>
              </a14:hiddenFill>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663" name="Line 470">
            <a:extLst>
              <a:ext uri="{FF2B5EF4-FFF2-40B4-BE49-F238E27FC236}">
                <a16:creationId xmlns:a16="http://schemas.microsoft.com/office/drawing/2014/main" id="{CF74E0BC-5B9E-E44D-AC63-BEEE4049294C}"/>
              </a:ext>
            </a:extLst>
          </p:cNvPr>
          <p:cNvSpPr>
            <a:spLocks noChangeShapeType="1"/>
          </p:cNvSpPr>
          <p:nvPr/>
        </p:nvSpPr>
        <p:spPr bwMode="auto">
          <a:xfrm flipV="1">
            <a:off x="7454498" y="3283460"/>
            <a:ext cx="611188" cy="165100"/>
          </a:xfrm>
          <a:prstGeom prst="line">
            <a:avLst/>
          </a:prstGeom>
          <a:noFill/>
          <a:ln w="3175">
            <a:solidFill>
              <a:srgbClr val="00B9EA"/>
            </a:solidFill>
            <a:round/>
            <a:headEnd/>
            <a:tailEnd/>
          </a:ln>
          <a:effectLst>
            <a:outerShdw dist="17961" dir="2700000" algn="ctr" rotWithShape="0">
              <a:srgbClr val="000000"/>
            </a:outerShdw>
          </a:effectLst>
          <a:extLst>
            <a:ext uri="{909E8E84-426E-40DD-AFC4-6F175D3DCCD1}">
              <a14:hiddenFill xmlns:a14="http://schemas.microsoft.com/office/drawing/2010/main">
                <a:noFill/>
              </a14:hiddenFill>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pic>
        <p:nvPicPr>
          <p:cNvPr id="664" name="Picture 471">
            <a:extLst>
              <a:ext uri="{FF2B5EF4-FFF2-40B4-BE49-F238E27FC236}">
                <a16:creationId xmlns:a16="http://schemas.microsoft.com/office/drawing/2014/main" id="{A56DF3A7-BDAA-A446-B44D-0D2C083CB06B}"/>
              </a:ext>
            </a:extLst>
          </p:cNvPr>
          <p:cNvPicPr>
            <a:picLocks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7879948" y="3150110"/>
            <a:ext cx="365125"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665" name="Picture 472">
            <a:extLst>
              <a:ext uri="{FF2B5EF4-FFF2-40B4-BE49-F238E27FC236}">
                <a16:creationId xmlns:a16="http://schemas.microsoft.com/office/drawing/2014/main" id="{91435175-820B-BA44-B8E2-7F413CB5B5C3}"/>
              </a:ext>
            </a:extLst>
          </p:cNvPr>
          <p:cNvPicPr>
            <a:picLocks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8299048" y="3626360"/>
            <a:ext cx="366713"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666" name="Text Box 473">
            <a:extLst>
              <a:ext uri="{FF2B5EF4-FFF2-40B4-BE49-F238E27FC236}">
                <a16:creationId xmlns:a16="http://schemas.microsoft.com/office/drawing/2014/main" id="{D080B680-C822-9948-85DB-8352330B85E1}"/>
              </a:ext>
            </a:extLst>
          </p:cNvPr>
          <p:cNvSpPr txBox="1">
            <a:spLocks noChangeArrowheads="1"/>
          </p:cNvSpPr>
          <p:nvPr/>
        </p:nvSpPr>
        <p:spPr bwMode="auto">
          <a:xfrm>
            <a:off x="8319686" y="1940435"/>
            <a:ext cx="47148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lIns="91557" tIns="45781" rIns="91557" bIns="45781">
            <a:spAutoFit/>
          </a:bodyPr>
          <a:lstStyle>
            <a:lvl1pPr defTabSz="915988">
              <a:defRPr sz="500">
                <a:solidFill>
                  <a:schemeClr val="tx1"/>
                </a:solidFill>
                <a:latin typeface="Times New Roman" charset="0"/>
                <a:ea typeface="ＭＳ Ｐゴシック" charset="-128"/>
              </a:defRPr>
            </a:lvl1pPr>
            <a:lvl2pPr marL="742950" indent="-285750" defTabSz="915988">
              <a:defRPr sz="500">
                <a:solidFill>
                  <a:schemeClr val="tx1"/>
                </a:solidFill>
                <a:latin typeface="Times New Roman" charset="0"/>
                <a:ea typeface="ＭＳ Ｐゴシック" charset="-128"/>
              </a:defRPr>
            </a:lvl2pPr>
            <a:lvl3pPr marL="1143000" indent="-228600" defTabSz="915988">
              <a:defRPr sz="500">
                <a:solidFill>
                  <a:schemeClr val="tx1"/>
                </a:solidFill>
                <a:latin typeface="Times New Roman" charset="0"/>
                <a:ea typeface="ＭＳ Ｐゴシック" charset="-128"/>
              </a:defRPr>
            </a:lvl3pPr>
            <a:lvl4pPr marL="1600200" indent="-228600" defTabSz="915988">
              <a:defRPr sz="500">
                <a:solidFill>
                  <a:schemeClr val="tx1"/>
                </a:solidFill>
                <a:latin typeface="Times New Roman" charset="0"/>
                <a:ea typeface="ＭＳ Ｐゴシック" charset="-128"/>
              </a:defRPr>
            </a:lvl4pPr>
            <a:lvl5pPr marL="2057400" indent="-228600" defTabSz="915988">
              <a:defRPr sz="500">
                <a:solidFill>
                  <a:schemeClr val="tx1"/>
                </a:solidFill>
                <a:latin typeface="Times New Roman"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9pPr>
          </a:lstStyle>
          <a:p>
            <a:pPr algn="ctr" eaLnBrk="0" fontAlgn="base" hangingPunct="0">
              <a:spcBef>
                <a:spcPct val="0"/>
              </a:spcBef>
              <a:spcAft>
                <a:spcPct val="0"/>
              </a:spcAft>
            </a:pPr>
            <a:r>
              <a:rPr lang="en-US" altLang="zh-CN" sz="1400">
                <a:solidFill>
                  <a:srgbClr val="000000"/>
                </a:solidFill>
                <a:latin typeface="Arial" charset="0"/>
              </a:rPr>
              <a:t>ISP</a:t>
            </a:r>
            <a:endParaRPr lang="en-US" altLang="x-none" sz="1400">
              <a:solidFill>
                <a:srgbClr val="000000"/>
              </a:solidFill>
              <a:latin typeface="Arial" charset="0"/>
            </a:endParaRPr>
          </a:p>
        </p:txBody>
      </p:sp>
      <p:pic>
        <p:nvPicPr>
          <p:cNvPr id="667" name="Picture 474">
            <a:extLst>
              <a:ext uri="{FF2B5EF4-FFF2-40B4-BE49-F238E27FC236}">
                <a16:creationId xmlns:a16="http://schemas.microsoft.com/office/drawing/2014/main" id="{4D9494F0-C6A1-9C4C-BEFF-27AED96ABC14}"/>
              </a:ext>
            </a:extLst>
          </p:cNvPr>
          <p:cNvPicPr>
            <a:picLocks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7243361" y="3370773"/>
            <a:ext cx="365125"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668" name="Picture 475">
            <a:extLst>
              <a:ext uri="{FF2B5EF4-FFF2-40B4-BE49-F238E27FC236}">
                <a16:creationId xmlns:a16="http://schemas.microsoft.com/office/drawing/2014/main" id="{EC15ECF0-3491-1D46-B141-6787516EC283}"/>
              </a:ext>
            </a:extLst>
          </p:cNvPr>
          <p:cNvPicPr>
            <a:picLocks noChangeArrowheads="1"/>
          </p:cNvPicPr>
          <p:nvPr/>
        </p:nvPicPr>
        <p:blipFill>
          <a:blip r:embed="rId11" cstate="email">
            <a:extLst>
              <a:ext uri="{28A0092B-C50C-407E-A947-70E740481C1C}">
                <a14:useLocalDpi xmlns:a14="http://schemas.microsoft.com/office/drawing/2010/main"/>
              </a:ext>
            </a:extLst>
          </a:blip>
          <a:srcRect/>
          <a:stretch>
            <a:fillRect/>
          </a:stretch>
        </p:blipFill>
        <p:spPr bwMode="auto">
          <a:xfrm>
            <a:off x="8973736" y="3626360"/>
            <a:ext cx="366712"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669" name="Line 476">
            <a:extLst>
              <a:ext uri="{FF2B5EF4-FFF2-40B4-BE49-F238E27FC236}">
                <a16:creationId xmlns:a16="http://schemas.microsoft.com/office/drawing/2014/main" id="{B89FF597-6C5D-7A4E-8AA8-BC07C90EC850}"/>
              </a:ext>
            </a:extLst>
          </p:cNvPr>
          <p:cNvSpPr>
            <a:spLocks noChangeShapeType="1"/>
          </p:cNvSpPr>
          <p:nvPr/>
        </p:nvSpPr>
        <p:spPr bwMode="auto">
          <a:xfrm flipH="1">
            <a:off x="8683223" y="2688148"/>
            <a:ext cx="458788" cy="306387"/>
          </a:xfrm>
          <a:prstGeom prst="line">
            <a:avLst/>
          </a:prstGeom>
          <a:noFill/>
          <a:ln w="3175">
            <a:solidFill>
              <a:srgbClr val="00B9EA"/>
            </a:solidFill>
            <a:round/>
            <a:headEnd/>
            <a:tailEnd/>
          </a:ln>
          <a:effectLst>
            <a:outerShdw dist="17961" dir="2700000" algn="ctr" rotWithShape="0">
              <a:srgbClr val="000000"/>
            </a:outerShdw>
          </a:effectLst>
          <a:extLst>
            <a:ext uri="{909E8E84-426E-40DD-AFC4-6F175D3DCCD1}">
              <a14:hiddenFill xmlns:a14="http://schemas.microsoft.com/office/drawing/2010/main">
                <a:noFill/>
              </a14:hiddenFill>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000000"/>
              </a:solidFill>
              <a:effectLst/>
              <a:uLnTx/>
              <a:uFillTx/>
              <a:latin typeface="Comic Sans MS" charset="0"/>
              <a:ea typeface="ＭＳ Ｐゴシック" charset="-128"/>
            </a:endParaRPr>
          </a:p>
        </p:txBody>
      </p:sp>
      <p:pic>
        <p:nvPicPr>
          <p:cNvPr id="670" name="Picture 477">
            <a:extLst>
              <a:ext uri="{FF2B5EF4-FFF2-40B4-BE49-F238E27FC236}">
                <a16:creationId xmlns:a16="http://schemas.microsoft.com/office/drawing/2014/main" id="{A4430395-5EF4-DE44-A334-58E877B6B7E4}"/>
              </a:ext>
            </a:extLst>
          </p:cNvPr>
          <p:cNvPicPr>
            <a:picLocks noChangeArrowheads="1"/>
          </p:cNvPicPr>
          <p:nvPr/>
        </p:nvPicPr>
        <p:blipFill>
          <a:blip r:embed="rId12" cstate="email">
            <a:extLst>
              <a:ext uri="{28A0092B-C50C-407E-A947-70E740481C1C}">
                <a14:useLocalDpi xmlns:a14="http://schemas.microsoft.com/office/drawing/2010/main"/>
              </a:ext>
            </a:extLst>
          </a:blip>
          <a:srcRect/>
          <a:stretch>
            <a:fillRect/>
          </a:stretch>
        </p:blipFill>
        <p:spPr bwMode="auto">
          <a:xfrm>
            <a:off x="8930873" y="2600835"/>
            <a:ext cx="366713"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671" name="Picture 478">
            <a:extLst>
              <a:ext uri="{FF2B5EF4-FFF2-40B4-BE49-F238E27FC236}">
                <a16:creationId xmlns:a16="http://schemas.microsoft.com/office/drawing/2014/main" id="{F14BDFB9-02F8-E34F-8F5A-1ABAEFB2DF73}"/>
              </a:ext>
            </a:extLst>
          </p:cNvPr>
          <p:cNvPicPr>
            <a:picLocks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8541936" y="2910398"/>
            <a:ext cx="365125"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672" name="Picture 437">
            <a:extLst>
              <a:ext uri="{FF2B5EF4-FFF2-40B4-BE49-F238E27FC236}">
                <a16:creationId xmlns:a16="http://schemas.microsoft.com/office/drawing/2014/main" id="{AF6ADE0E-A2C8-B248-9F75-1835E09F1692}"/>
              </a:ext>
            </a:extLst>
          </p:cNvPr>
          <p:cNvPicPr>
            <a:picLocks noChangeArrowheads="1"/>
          </p:cNvPicPr>
          <p:nvPr/>
        </p:nvPicPr>
        <p:blipFill>
          <a:blip r:embed="rId13" cstate="email">
            <a:extLst>
              <a:ext uri="{28A0092B-C50C-407E-A947-70E740481C1C}">
                <a14:useLocalDpi xmlns:a14="http://schemas.microsoft.com/office/drawing/2010/main"/>
              </a:ext>
            </a:extLst>
          </a:blip>
          <a:srcRect/>
          <a:stretch>
            <a:fillRect/>
          </a:stretch>
        </p:blipFill>
        <p:spPr bwMode="auto">
          <a:xfrm>
            <a:off x="3126973" y="3372360"/>
            <a:ext cx="366713"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673" name="Rectangle 492">
            <a:extLst>
              <a:ext uri="{FF2B5EF4-FFF2-40B4-BE49-F238E27FC236}">
                <a16:creationId xmlns:a16="http://schemas.microsoft.com/office/drawing/2014/main" id="{B4CF195D-2B8D-A442-859E-3DCD034C8F67}"/>
              </a:ext>
            </a:extLst>
          </p:cNvPr>
          <p:cNvSpPr txBox="1">
            <a:spLocks noChangeArrowheads="1"/>
          </p:cNvSpPr>
          <p:nvPr/>
        </p:nvSpPr>
        <p:spPr bwMode="auto">
          <a:xfrm>
            <a:off x="1929998" y="1102235"/>
            <a:ext cx="39624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548" tIns="45777" rIns="91548" bIns="45777" numCol="1" anchor="t" anchorCtr="0" compatLnSpc="1">
            <a:prstTxWarp prst="textNoShape">
              <a:avLst/>
            </a:prstTxWarp>
          </a:bodyPr>
          <a:lstStyle>
            <a:lvl1pPr marL="342900" indent="-342900" algn="l" defTabSz="915988" rtl="0" eaLnBrk="0" fontAlgn="base" hangingPunct="0">
              <a:spcBef>
                <a:spcPct val="20000"/>
              </a:spcBef>
              <a:spcAft>
                <a:spcPct val="0"/>
              </a:spcAft>
              <a:buClr>
                <a:schemeClr val="accent2"/>
              </a:buClr>
              <a:buSzPct val="85000"/>
              <a:buFont typeface="ZapfDingbats" charset="0"/>
              <a:buChar char="r"/>
              <a:defRPr sz="2800">
                <a:solidFill>
                  <a:schemeClr val="tx1"/>
                </a:solidFill>
                <a:latin typeface="+mn-lt"/>
                <a:ea typeface="ＭＳ Ｐゴシック" charset="0"/>
                <a:cs typeface="ＭＳ Ｐゴシック" charset="0"/>
              </a:defRPr>
            </a:lvl1pPr>
            <a:lvl2pPr marL="744538" indent="-287338" algn="l" defTabSz="915988" rtl="0" eaLnBrk="0" fontAlgn="base" hangingPunct="0">
              <a:spcBef>
                <a:spcPct val="20000"/>
              </a:spcBef>
              <a:spcAft>
                <a:spcPct val="0"/>
              </a:spcAft>
              <a:buClr>
                <a:schemeClr val="accent2"/>
              </a:buClr>
              <a:buSzPct val="75000"/>
              <a:buFont typeface="ZapfDingbats" charset="0"/>
              <a:buChar char="m"/>
              <a:defRPr sz="2400">
                <a:solidFill>
                  <a:schemeClr val="tx1"/>
                </a:solidFill>
                <a:latin typeface="+mn-lt"/>
                <a:ea typeface="ＭＳ Ｐゴシック" charset="0"/>
              </a:defRPr>
            </a:lvl2pPr>
            <a:lvl3pPr marL="1144588" indent="-228600" algn="l" defTabSz="915988" rtl="0" eaLnBrk="0" fontAlgn="base" hangingPunct="0">
              <a:spcBef>
                <a:spcPct val="20000"/>
              </a:spcBef>
              <a:spcAft>
                <a:spcPct val="0"/>
              </a:spcAft>
              <a:buChar char="•"/>
              <a:defRPr sz="2000">
                <a:solidFill>
                  <a:schemeClr val="tx1"/>
                </a:solidFill>
                <a:latin typeface="+mn-lt"/>
                <a:ea typeface="ＭＳ Ｐゴシック" charset="0"/>
              </a:defRPr>
            </a:lvl3pPr>
            <a:lvl4pPr marL="1603375" indent="-230188" algn="l" defTabSz="915988" rtl="0" eaLnBrk="0" fontAlgn="base" hangingPunct="0">
              <a:spcBef>
                <a:spcPct val="20000"/>
              </a:spcBef>
              <a:spcAft>
                <a:spcPct val="0"/>
              </a:spcAft>
              <a:buChar char="–"/>
              <a:defRPr sz="2000">
                <a:solidFill>
                  <a:schemeClr val="tx1"/>
                </a:solidFill>
                <a:latin typeface="Times New Roman" pitchFamily="18" charset="0"/>
                <a:ea typeface="ＭＳ Ｐゴシック" charset="0"/>
              </a:defRPr>
            </a:lvl4pPr>
            <a:lvl5pPr marL="2060575" indent="-228600" algn="l" defTabSz="915988" rtl="0" eaLnBrk="0" fontAlgn="base" hangingPunct="0">
              <a:spcBef>
                <a:spcPct val="20000"/>
              </a:spcBef>
              <a:spcAft>
                <a:spcPct val="0"/>
              </a:spcAft>
              <a:buChar char="»"/>
              <a:defRPr sz="2000">
                <a:solidFill>
                  <a:schemeClr val="tx1"/>
                </a:solidFill>
                <a:latin typeface="Times New Roman" pitchFamily="18" charset="0"/>
                <a:ea typeface="ＭＳ Ｐゴシック" charset="0"/>
              </a:defRPr>
            </a:lvl5pPr>
            <a:lvl6pPr marL="2517775" indent="-228600" algn="l" defTabSz="915988" rtl="0" eaLnBrk="0" fontAlgn="base" hangingPunct="0">
              <a:spcBef>
                <a:spcPct val="20000"/>
              </a:spcBef>
              <a:spcAft>
                <a:spcPct val="0"/>
              </a:spcAft>
              <a:buChar char="»"/>
              <a:defRPr sz="2000">
                <a:solidFill>
                  <a:schemeClr val="tx1"/>
                </a:solidFill>
                <a:latin typeface="Times New Roman" pitchFamily="18" charset="0"/>
              </a:defRPr>
            </a:lvl6pPr>
            <a:lvl7pPr marL="2974975" indent="-228600" algn="l" defTabSz="915988" rtl="0" eaLnBrk="0" fontAlgn="base" hangingPunct="0">
              <a:spcBef>
                <a:spcPct val="20000"/>
              </a:spcBef>
              <a:spcAft>
                <a:spcPct val="0"/>
              </a:spcAft>
              <a:buChar char="»"/>
              <a:defRPr sz="2000">
                <a:solidFill>
                  <a:schemeClr val="tx1"/>
                </a:solidFill>
                <a:latin typeface="Times New Roman" pitchFamily="18" charset="0"/>
              </a:defRPr>
            </a:lvl7pPr>
            <a:lvl8pPr marL="3432175" indent="-228600" algn="l" defTabSz="915988" rtl="0" eaLnBrk="0" fontAlgn="base" hangingPunct="0">
              <a:spcBef>
                <a:spcPct val="20000"/>
              </a:spcBef>
              <a:spcAft>
                <a:spcPct val="0"/>
              </a:spcAft>
              <a:buChar char="»"/>
              <a:defRPr sz="2000">
                <a:solidFill>
                  <a:schemeClr val="tx1"/>
                </a:solidFill>
                <a:latin typeface="Times New Roman" pitchFamily="18" charset="0"/>
              </a:defRPr>
            </a:lvl8pPr>
            <a:lvl9pPr marL="3889375" indent="-228600" algn="l" defTabSz="915988" rtl="0" eaLnBrk="0" fontAlgn="base" hangingPunct="0">
              <a:spcBef>
                <a:spcPct val="20000"/>
              </a:spcBef>
              <a:spcAft>
                <a:spcPct val="0"/>
              </a:spcAft>
              <a:buChar char="»"/>
              <a:defRPr sz="2000">
                <a:solidFill>
                  <a:schemeClr val="tx1"/>
                </a:solidFill>
                <a:latin typeface="Times New Roman" pitchFamily="18" charset="0"/>
              </a:defRPr>
            </a:lvl9pPr>
          </a:lstStyle>
          <a:p>
            <a:pPr>
              <a:lnSpc>
                <a:spcPct val="90000"/>
              </a:lnSpc>
              <a:buFont typeface="ZapfDingbats" charset="0"/>
              <a:buNone/>
            </a:pPr>
            <a:r>
              <a:rPr lang="en-US" altLang="x-none" sz="2000" kern="0" dirty="0">
                <a:latin typeface="Comic Sans MS" panose="030F0902030302020204" pitchFamily="66" charset="0"/>
                <a:ea typeface="ＭＳ Ｐゴシック" charset="-128"/>
              </a:rPr>
              <a:t>Residential </a:t>
            </a:r>
            <a:r>
              <a:rPr lang="en-US" altLang="zh-CN" sz="2000" kern="0" dirty="0">
                <a:latin typeface="Comic Sans MS" panose="030F0902030302020204" pitchFamily="66" charset="0"/>
                <a:ea typeface="ＭＳ Ｐゴシック" charset="-128"/>
              </a:rPr>
              <a:t>a</a:t>
            </a:r>
            <a:r>
              <a:rPr lang="en-US" altLang="x-none" sz="2000" kern="0" dirty="0">
                <a:latin typeface="Comic Sans MS" panose="030F0902030302020204" pitchFamily="66" charset="0"/>
                <a:ea typeface="ＭＳ Ｐゴシック" charset="-128"/>
              </a:rPr>
              <a:t>ccess</a:t>
            </a:r>
          </a:p>
          <a:p>
            <a:pPr lvl="1">
              <a:lnSpc>
                <a:spcPct val="90000"/>
              </a:lnSpc>
              <a:buFont typeface="Courier New" panose="02070309020205020404" pitchFamily="49" charset="0"/>
              <a:buChar char="o"/>
            </a:pPr>
            <a:r>
              <a:rPr lang="en-US" altLang="x-none" sz="1600" kern="0" dirty="0">
                <a:latin typeface="Comic Sans MS" panose="030F0902030302020204" pitchFamily="66" charset="0"/>
                <a:ea typeface="ＭＳ Ｐゴシック" charset="-128"/>
              </a:rPr>
              <a:t>Cable, Fiber, DSL, </a:t>
            </a:r>
            <a:r>
              <a:rPr lang="en-US" altLang="zh-CN" sz="1600" kern="0" dirty="0">
                <a:latin typeface="Comic Sans MS" panose="030F0902030302020204" pitchFamily="66" charset="0"/>
                <a:ea typeface="ＭＳ Ｐゴシック" charset="-128"/>
              </a:rPr>
              <a:t>Wireless</a:t>
            </a:r>
            <a:endParaRPr lang="en-US" altLang="x-none" sz="1600" kern="0" dirty="0">
              <a:latin typeface="Comic Sans MS" panose="030F0902030302020204" pitchFamily="66" charset="0"/>
              <a:ea typeface="ＭＳ Ｐゴシック" charset="-128"/>
            </a:endParaRPr>
          </a:p>
        </p:txBody>
      </p:sp>
      <p:sp>
        <p:nvSpPr>
          <p:cNvPr id="674" name="Rectangle 495">
            <a:extLst>
              <a:ext uri="{FF2B5EF4-FFF2-40B4-BE49-F238E27FC236}">
                <a16:creationId xmlns:a16="http://schemas.microsoft.com/office/drawing/2014/main" id="{1282C8B8-698F-1742-ADAE-35E03FB28D16}"/>
              </a:ext>
            </a:extLst>
          </p:cNvPr>
          <p:cNvSpPr>
            <a:spLocks noChangeArrowheads="1"/>
          </p:cNvSpPr>
          <p:nvPr/>
        </p:nvSpPr>
        <p:spPr bwMode="auto">
          <a:xfrm>
            <a:off x="1548998" y="5217035"/>
            <a:ext cx="22098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557" tIns="45781" rIns="91557" bIns="45781"/>
          <a:lstStyle>
            <a:lvl1pPr marL="342900" indent="-342900" defTabSz="915988">
              <a:defRPr sz="500">
                <a:solidFill>
                  <a:schemeClr val="tx1"/>
                </a:solidFill>
                <a:latin typeface="Times New Roman" charset="0"/>
                <a:ea typeface="ＭＳ Ｐゴシック" charset="-128"/>
              </a:defRPr>
            </a:lvl1pPr>
            <a:lvl2pPr marL="744538" indent="-287338" defTabSz="915988">
              <a:defRPr sz="500">
                <a:solidFill>
                  <a:schemeClr val="tx1"/>
                </a:solidFill>
                <a:latin typeface="Times New Roman" charset="0"/>
                <a:ea typeface="ＭＳ Ｐゴシック" charset="-128"/>
              </a:defRPr>
            </a:lvl2pPr>
            <a:lvl3pPr marL="1143000" indent="-228600" defTabSz="915988">
              <a:defRPr sz="500">
                <a:solidFill>
                  <a:schemeClr val="tx1"/>
                </a:solidFill>
                <a:latin typeface="Times New Roman" charset="0"/>
                <a:ea typeface="ＭＳ Ｐゴシック" charset="-128"/>
              </a:defRPr>
            </a:lvl3pPr>
            <a:lvl4pPr marL="1600200" indent="-228600" defTabSz="915988">
              <a:defRPr sz="500">
                <a:solidFill>
                  <a:schemeClr val="tx1"/>
                </a:solidFill>
                <a:latin typeface="Times New Roman" charset="0"/>
                <a:ea typeface="ＭＳ Ｐゴシック" charset="-128"/>
              </a:defRPr>
            </a:lvl4pPr>
            <a:lvl5pPr marL="2057400" indent="-228600" defTabSz="915988">
              <a:defRPr sz="500">
                <a:solidFill>
                  <a:schemeClr val="tx1"/>
                </a:solidFill>
                <a:latin typeface="Times New Roman"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9pPr>
          </a:lstStyle>
          <a:p>
            <a:pPr eaLnBrk="0" fontAlgn="base" hangingPunct="0">
              <a:lnSpc>
                <a:spcPct val="80000"/>
              </a:lnSpc>
              <a:spcBef>
                <a:spcPct val="20000"/>
              </a:spcBef>
              <a:spcAft>
                <a:spcPct val="0"/>
              </a:spcAft>
              <a:buClr>
                <a:srgbClr val="3333CC"/>
              </a:buClr>
              <a:buSzPct val="85000"/>
              <a:buFont typeface="ZapfDingbats" charset="0"/>
              <a:buNone/>
            </a:pPr>
            <a:r>
              <a:rPr lang="en-US" altLang="x-none" sz="1800" dirty="0">
                <a:solidFill>
                  <a:srgbClr val="000000"/>
                </a:solidFill>
                <a:latin typeface="Comic Sans MS" charset="0"/>
              </a:rPr>
              <a:t>Campus access, e.g.,</a:t>
            </a:r>
          </a:p>
          <a:p>
            <a:pPr lvl="1" eaLnBrk="0" fontAlgn="base" hangingPunct="0">
              <a:lnSpc>
                <a:spcPct val="80000"/>
              </a:lnSpc>
              <a:spcBef>
                <a:spcPct val="20000"/>
              </a:spcBef>
              <a:spcAft>
                <a:spcPct val="0"/>
              </a:spcAft>
              <a:buClr>
                <a:srgbClr val="3333CC"/>
              </a:buClr>
              <a:buSzPct val="75000"/>
              <a:buFont typeface="Courier New" panose="02070309020205020404" pitchFamily="49" charset="0"/>
              <a:buChar char="o"/>
            </a:pPr>
            <a:r>
              <a:rPr lang="en-US" altLang="x-none" sz="1600" dirty="0">
                <a:solidFill>
                  <a:srgbClr val="000000"/>
                </a:solidFill>
                <a:latin typeface="Comic Sans MS" charset="0"/>
              </a:rPr>
              <a:t>Ethernet</a:t>
            </a:r>
          </a:p>
          <a:p>
            <a:pPr lvl="1" eaLnBrk="0" fontAlgn="base" hangingPunct="0">
              <a:lnSpc>
                <a:spcPct val="80000"/>
              </a:lnSpc>
              <a:spcBef>
                <a:spcPct val="20000"/>
              </a:spcBef>
              <a:spcAft>
                <a:spcPct val="0"/>
              </a:spcAft>
              <a:buClr>
                <a:srgbClr val="3333CC"/>
              </a:buClr>
              <a:buSzPct val="75000"/>
              <a:buFont typeface="Courier New" panose="02070309020205020404" pitchFamily="49" charset="0"/>
              <a:buChar char="o"/>
            </a:pPr>
            <a:r>
              <a:rPr lang="en-US" altLang="x-none" sz="1600" dirty="0">
                <a:solidFill>
                  <a:srgbClr val="000000"/>
                </a:solidFill>
                <a:latin typeface="Comic Sans MS" charset="0"/>
              </a:rPr>
              <a:t>Wireless</a:t>
            </a:r>
          </a:p>
        </p:txBody>
      </p:sp>
      <p:sp>
        <p:nvSpPr>
          <p:cNvPr id="675" name="Rectangle 500">
            <a:extLst>
              <a:ext uri="{FF2B5EF4-FFF2-40B4-BE49-F238E27FC236}">
                <a16:creationId xmlns:a16="http://schemas.microsoft.com/office/drawing/2014/main" id="{51816F6F-B6D2-5748-9621-25FFDDB681AF}"/>
              </a:ext>
            </a:extLst>
          </p:cNvPr>
          <p:cNvSpPr>
            <a:spLocks noChangeArrowheads="1"/>
          </p:cNvSpPr>
          <p:nvPr/>
        </p:nvSpPr>
        <p:spPr bwMode="auto">
          <a:xfrm>
            <a:off x="5054198" y="4455035"/>
            <a:ext cx="4572000"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557" tIns="45781" rIns="91557" bIns="45781"/>
          <a:lstStyle>
            <a:lvl1pPr marL="342900" indent="-342900">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eaLnBrk="0" fontAlgn="base" hangingPunct="0">
              <a:lnSpc>
                <a:spcPct val="80000"/>
              </a:lnSpc>
              <a:spcBef>
                <a:spcPct val="20000"/>
              </a:spcBef>
              <a:spcAft>
                <a:spcPct val="0"/>
              </a:spcAft>
              <a:buClr>
                <a:srgbClr val="3333CC"/>
              </a:buClr>
              <a:buSzPct val="85000"/>
              <a:buFont typeface="Wingdings" pitchFamily="2" charset="2"/>
              <a:buChar char="q"/>
            </a:pPr>
            <a:r>
              <a:rPr lang="en-US" altLang="zh-CN" sz="2400" dirty="0">
                <a:solidFill>
                  <a:srgbClr val="000000"/>
                </a:solidFill>
                <a:latin typeface="Comic Sans MS" charset="0"/>
              </a:rPr>
              <a:t>The Internet is a </a:t>
            </a:r>
            <a:br>
              <a:rPr lang="en-US" altLang="zh-CN" sz="2400" dirty="0">
                <a:solidFill>
                  <a:srgbClr val="000000"/>
                </a:solidFill>
                <a:latin typeface="Comic Sans MS" charset="0"/>
              </a:rPr>
            </a:br>
            <a:r>
              <a:rPr lang="en-US" altLang="zh-CN" sz="2400" dirty="0">
                <a:solidFill>
                  <a:srgbClr val="000000"/>
                </a:solidFill>
                <a:latin typeface="Comic Sans MS" charset="0"/>
              </a:rPr>
              <a:t>network of networks</a:t>
            </a:r>
          </a:p>
          <a:p>
            <a:pPr eaLnBrk="0" fontAlgn="base" hangingPunct="0">
              <a:lnSpc>
                <a:spcPct val="80000"/>
              </a:lnSpc>
              <a:spcBef>
                <a:spcPct val="20000"/>
              </a:spcBef>
              <a:spcAft>
                <a:spcPct val="0"/>
              </a:spcAft>
              <a:buClr>
                <a:srgbClr val="3333CC"/>
              </a:buClr>
              <a:buSzPct val="85000"/>
              <a:buFont typeface="Wingdings" pitchFamily="2" charset="2"/>
              <a:buChar char="q"/>
            </a:pPr>
            <a:r>
              <a:rPr lang="en-US" altLang="zh-CN" sz="2400" dirty="0">
                <a:solidFill>
                  <a:srgbClr val="000000"/>
                </a:solidFill>
                <a:latin typeface="Comic Sans MS" charset="0"/>
              </a:rPr>
              <a:t>Each individually administrated network is called an Autonomous System (AS)</a:t>
            </a:r>
          </a:p>
        </p:txBody>
      </p:sp>
      <p:pic>
        <p:nvPicPr>
          <p:cNvPr id="676" name="Picture 2">
            <a:extLst>
              <a:ext uri="{FF2B5EF4-FFF2-40B4-BE49-F238E27FC236}">
                <a16:creationId xmlns:a16="http://schemas.microsoft.com/office/drawing/2014/main" id="{0FE071B6-CD5F-6947-898B-8D771D1729DC}"/>
              </a:ext>
            </a:extLst>
          </p:cNvPr>
          <p:cNvPicPr>
            <a:picLocks noChangeAspect="1"/>
          </p:cNvPicPr>
          <p:nvPr/>
        </p:nvPicPr>
        <p:blipFill>
          <a:blip r:embed="rId14" cstate="email">
            <a:extLst>
              <a:ext uri="{28A0092B-C50C-407E-A947-70E740481C1C}">
                <a14:useLocalDpi xmlns:a14="http://schemas.microsoft.com/office/drawing/2010/main"/>
              </a:ext>
            </a:extLst>
          </a:blip>
          <a:srcRect/>
          <a:stretch>
            <a:fillRect/>
          </a:stretch>
        </p:blipFill>
        <p:spPr bwMode="auto">
          <a:xfrm>
            <a:off x="8787998" y="4378835"/>
            <a:ext cx="1447800" cy="57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677" name="Straight Connector 2">
            <a:extLst>
              <a:ext uri="{FF2B5EF4-FFF2-40B4-BE49-F238E27FC236}">
                <a16:creationId xmlns:a16="http://schemas.microsoft.com/office/drawing/2014/main" id="{80810385-336C-0A41-84C6-3424D502D492}"/>
              </a:ext>
            </a:extLst>
          </p:cNvPr>
          <p:cNvCxnSpPr>
            <a:cxnSpLocks noChangeShapeType="1"/>
            <a:endCxn id="618" idx="0"/>
          </p:cNvCxnSpPr>
          <p:nvPr/>
        </p:nvCxnSpPr>
        <p:spPr bwMode="auto">
          <a:xfrm>
            <a:off x="3377798" y="2321435"/>
            <a:ext cx="192088" cy="279400"/>
          </a:xfrm>
          <a:prstGeom prst="line">
            <a:avLst/>
          </a:prstGeom>
          <a:noFill/>
          <a:ln w="12700">
            <a:solidFill>
              <a:srgbClr val="000000"/>
            </a:solidFill>
            <a:round/>
            <a:headEnd/>
            <a:tailEnd/>
          </a:ln>
        </p:spPr>
      </p:cxnSp>
      <p:cxnSp>
        <p:nvCxnSpPr>
          <p:cNvPr id="678" name="Straight Connector 5">
            <a:extLst>
              <a:ext uri="{FF2B5EF4-FFF2-40B4-BE49-F238E27FC236}">
                <a16:creationId xmlns:a16="http://schemas.microsoft.com/office/drawing/2014/main" id="{37AD689B-7545-7847-A1C9-AA9F1AF56FB4}"/>
              </a:ext>
            </a:extLst>
          </p:cNvPr>
          <p:cNvCxnSpPr>
            <a:cxnSpLocks noChangeShapeType="1"/>
            <a:endCxn id="672" idx="1"/>
          </p:cNvCxnSpPr>
          <p:nvPr/>
        </p:nvCxnSpPr>
        <p:spPr bwMode="auto">
          <a:xfrm flipV="1">
            <a:off x="2844398" y="3504123"/>
            <a:ext cx="282575" cy="36512"/>
          </a:xfrm>
          <a:prstGeom prst="line">
            <a:avLst/>
          </a:prstGeom>
          <a:noFill/>
          <a:ln w="12700">
            <a:solidFill>
              <a:srgbClr val="000000"/>
            </a:solidFill>
            <a:round/>
            <a:headEnd/>
            <a:tailEnd/>
          </a:ln>
        </p:spPr>
      </p:cxnSp>
      <p:cxnSp>
        <p:nvCxnSpPr>
          <p:cNvPr id="679" name="Straight Connector 9">
            <a:extLst>
              <a:ext uri="{FF2B5EF4-FFF2-40B4-BE49-F238E27FC236}">
                <a16:creationId xmlns:a16="http://schemas.microsoft.com/office/drawing/2014/main" id="{4E1A0AB5-9E31-D04E-8DA7-7E494DC5A78D}"/>
              </a:ext>
            </a:extLst>
          </p:cNvPr>
          <p:cNvCxnSpPr>
            <a:cxnSpLocks noChangeShapeType="1"/>
            <a:stCxn id="668" idx="3"/>
          </p:cNvCxnSpPr>
          <p:nvPr/>
        </p:nvCxnSpPr>
        <p:spPr bwMode="auto">
          <a:xfrm>
            <a:off x="9340448" y="3758123"/>
            <a:ext cx="209550" cy="773112"/>
          </a:xfrm>
          <a:prstGeom prst="line">
            <a:avLst/>
          </a:prstGeom>
          <a:noFill/>
          <a:ln w="12700">
            <a:solidFill>
              <a:srgbClr val="000000"/>
            </a:solidFill>
            <a:round/>
            <a:headEnd/>
            <a:tailEnd/>
          </a:ln>
        </p:spPr>
      </p:cxnSp>
      <p:sp>
        <p:nvSpPr>
          <p:cNvPr id="680" name="Rectangle 10">
            <a:extLst>
              <a:ext uri="{FF2B5EF4-FFF2-40B4-BE49-F238E27FC236}">
                <a16:creationId xmlns:a16="http://schemas.microsoft.com/office/drawing/2014/main" id="{FA48988B-643C-AD48-AC5D-1566E85F166F}"/>
              </a:ext>
            </a:extLst>
          </p:cNvPr>
          <p:cNvSpPr>
            <a:spLocks noChangeArrowheads="1"/>
          </p:cNvSpPr>
          <p:nvPr/>
        </p:nvSpPr>
        <p:spPr bwMode="auto">
          <a:xfrm>
            <a:off x="9040411" y="4912235"/>
            <a:ext cx="966787"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zh-CN" sz="1200" b="0" i="0" u="none" strike="noStrike" kern="0" cap="none" spc="0" normalizeH="0" baseline="0" noProof="0">
                <a:ln>
                  <a:noFill/>
                </a:ln>
                <a:solidFill>
                  <a:srgbClr val="000000"/>
                </a:solidFill>
                <a:effectLst/>
                <a:uLnTx/>
                <a:uFillTx/>
                <a:latin typeface="Arial" charset="0"/>
                <a:ea typeface="ＭＳ Ｐゴシック" charset="-128"/>
              </a:rPr>
              <a:t>data center</a:t>
            </a:r>
            <a:endParaRPr kumimoji="0" lang="en-US" altLang="x-none" sz="4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Tree>
    <p:extLst>
      <p:ext uri="{BB962C8B-B14F-4D97-AF65-F5344CB8AC3E}">
        <p14:creationId xmlns:p14="http://schemas.microsoft.com/office/powerpoint/2010/main" val="4172974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CC3487D-D6D5-A04C-94F1-8FE8E59FD796}"/>
              </a:ext>
            </a:extLst>
          </p:cNvPr>
          <p:cNvSpPr>
            <a:spLocks noGrp="1"/>
          </p:cNvSpPr>
          <p:nvPr>
            <p:ph type="body" sz="quarter" idx="10"/>
          </p:nvPr>
        </p:nvSpPr>
        <p:spPr>
          <a:xfrm>
            <a:off x="1174348" y="196888"/>
            <a:ext cx="10061002" cy="914400"/>
          </a:xfrm>
        </p:spPr>
        <p:txBody>
          <a:bodyPr/>
          <a:lstStyle/>
          <a:p>
            <a:r>
              <a:rPr lang="en-US" sz="3600" dirty="0">
                <a:solidFill>
                  <a:schemeClr val="accent1"/>
                </a:solidFill>
                <a:latin typeface="Comic Sans MS" panose="030F0902030302020204" pitchFamily="66" charset="0"/>
              </a:rPr>
              <a:t>Internet2</a:t>
            </a:r>
            <a:endParaRPr lang="en-US" sz="3600" dirty="0">
              <a:solidFill>
                <a:srgbClr val="FF0000"/>
              </a:solidFill>
              <a:latin typeface="Comic Sans MS" panose="030F0902030302020204" pitchFamily="66" charset="0"/>
            </a:endParaRPr>
          </a:p>
        </p:txBody>
      </p:sp>
      <p:sp>
        <p:nvSpPr>
          <p:cNvPr id="7" name="Slide Number Placeholder 5">
            <a:extLst>
              <a:ext uri="{FF2B5EF4-FFF2-40B4-BE49-F238E27FC236}">
                <a16:creationId xmlns:a16="http://schemas.microsoft.com/office/drawing/2014/main" id="{D2138ACD-20AD-9E49-9CD8-656901E254A0}"/>
              </a:ext>
            </a:extLst>
          </p:cNvPr>
          <p:cNvSpPr txBox="1">
            <a:spLocks/>
          </p:cNvSpPr>
          <p:nvPr/>
        </p:nvSpPr>
        <p:spPr>
          <a:xfrm>
            <a:off x="11488848" y="6039465"/>
            <a:ext cx="703152"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500" kern="1200">
                <a:solidFill>
                  <a:schemeClr val="tx1"/>
                </a:solidFill>
                <a:latin typeface="Times New Roman" charset="0"/>
                <a:ea typeface="ＭＳ Ｐゴシック" charset="-128"/>
                <a:cs typeface="+mn-cs"/>
              </a:defRPr>
            </a:lvl1pPr>
            <a:lvl2pPr marL="742950" indent="-285750" algn="l" defTabSz="914400" rtl="0" eaLnBrk="1" latinLnBrk="0" hangingPunct="1">
              <a:defRPr sz="500" kern="1200">
                <a:solidFill>
                  <a:schemeClr val="tx1"/>
                </a:solidFill>
                <a:latin typeface="Times New Roman" charset="0"/>
                <a:ea typeface="ＭＳ Ｐゴシック" charset="-128"/>
                <a:cs typeface="+mn-cs"/>
              </a:defRPr>
            </a:lvl2pPr>
            <a:lvl3pPr marL="1143000" indent="-228600" algn="l" defTabSz="914400" rtl="0" eaLnBrk="1" latinLnBrk="0" hangingPunct="1">
              <a:defRPr sz="500" kern="1200">
                <a:solidFill>
                  <a:schemeClr val="tx1"/>
                </a:solidFill>
                <a:latin typeface="Times New Roman" charset="0"/>
                <a:ea typeface="ＭＳ Ｐゴシック" charset="-128"/>
                <a:cs typeface="+mn-cs"/>
              </a:defRPr>
            </a:lvl3pPr>
            <a:lvl4pPr marL="1600200" indent="-228600" algn="l" defTabSz="914400" rtl="0" eaLnBrk="1" latinLnBrk="0" hangingPunct="1">
              <a:defRPr sz="500" kern="1200">
                <a:solidFill>
                  <a:schemeClr val="tx1"/>
                </a:solidFill>
                <a:latin typeface="Times New Roman" charset="0"/>
                <a:ea typeface="ＭＳ Ｐゴシック" charset="-128"/>
                <a:cs typeface="+mn-cs"/>
              </a:defRPr>
            </a:lvl4pPr>
            <a:lvl5pPr marL="2057400" indent="-228600" algn="l" defTabSz="914400" rtl="0" eaLnBrk="1" latinLnBrk="0" hangingPunct="1">
              <a:defRPr sz="500" kern="1200">
                <a:solidFill>
                  <a:schemeClr val="tx1"/>
                </a:solidFill>
                <a:latin typeface="Times New Roman" charset="0"/>
                <a:ea typeface="ＭＳ Ｐゴシック" charset="-128"/>
                <a:cs typeface="+mn-cs"/>
              </a:defRPr>
            </a:lvl5pPr>
            <a:lvl6pPr marL="25146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6pPr>
            <a:lvl7pPr marL="29718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7pPr>
            <a:lvl8pPr marL="34290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8pPr>
            <a:lvl9pPr marL="38862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9pPr>
          </a:lstStyle>
          <a:p>
            <a:pPr algn="r"/>
            <a:fld id="{7CBD4323-42A0-E54E-9D59-E221C7814D01}" type="slidenum">
              <a:rPr lang="en-US" altLang="x-none" sz="1600" smtClean="0">
                <a:latin typeface="Tahoma" charset="0"/>
              </a:rPr>
              <a:pPr algn="r"/>
              <a:t>51</a:t>
            </a:fld>
            <a:endParaRPr lang="en-US" altLang="x-none" sz="1600" dirty="0">
              <a:latin typeface="Tahoma" charset="0"/>
            </a:endParaRPr>
          </a:p>
        </p:txBody>
      </p:sp>
      <p:pic>
        <p:nvPicPr>
          <p:cNvPr id="9" name="Picture 2">
            <a:extLst>
              <a:ext uri="{FF2B5EF4-FFF2-40B4-BE49-F238E27FC236}">
                <a16:creationId xmlns:a16="http://schemas.microsoft.com/office/drawing/2014/main" id="{9B53CFDD-C226-904D-9A54-3AE6AD026751}"/>
              </a:ext>
            </a:extLst>
          </p:cNvPr>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2579798" y="880010"/>
            <a:ext cx="7105650" cy="532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9">
            <a:extLst>
              <a:ext uri="{FF2B5EF4-FFF2-40B4-BE49-F238E27FC236}">
                <a16:creationId xmlns:a16="http://schemas.microsoft.com/office/drawing/2014/main" id="{88059827-6728-4646-8938-F0DCEDFD20A1}"/>
              </a:ext>
            </a:extLst>
          </p:cNvPr>
          <p:cNvSpPr/>
          <p:nvPr/>
        </p:nvSpPr>
        <p:spPr>
          <a:xfrm>
            <a:off x="1527286" y="6121210"/>
            <a:ext cx="6691312" cy="254000"/>
          </a:xfrm>
          <a:prstGeom prst="rect">
            <a:avLst/>
          </a:prstGeom>
        </p:spPr>
        <p:txBody>
          <a:bodyPr wrap="none">
            <a:spAutoFit/>
          </a:bodyPr>
          <a:lstStyle/>
          <a:p>
            <a:pPr>
              <a:defRPr/>
            </a:pPr>
            <a:r>
              <a:rPr lang="en-US" sz="1050" dirty="0">
                <a:ea typeface="ＭＳ Ｐゴシック" charset="0"/>
                <a:cs typeface="ＭＳ Ｐゴシック" charset="0"/>
              </a:rPr>
              <a:t>http://noc.net.internet2.edu/i2network/maps-documentation/maps.html#Internet2 Combined Infrastructure Network Map</a:t>
            </a:r>
          </a:p>
        </p:txBody>
      </p:sp>
    </p:spTree>
    <p:extLst>
      <p:ext uri="{BB962C8B-B14F-4D97-AF65-F5344CB8AC3E}">
        <p14:creationId xmlns:p14="http://schemas.microsoft.com/office/powerpoint/2010/main" val="3545586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CC3487D-D6D5-A04C-94F1-8FE8E59FD796}"/>
              </a:ext>
            </a:extLst>
          </p:cNvPr>
          <p:cNvSpPr>
            <a:spLocks noGrp="1"/>
          </p:cNvSpPr>
          <p:nvPr>
            <p:ph type="body" sz="quarter" idx="10"/>
          </p:nvPr>
        </p:nvSpPr>
        <p:spPr>
          <a:xfrm>
            <a:off x="1174348" y="196888"/>
            <a:ext cx="10061002" cy="914400"/>
          </a:xfrm>
        </p:spPr>
        <p:txBody>
          <a:bodyPr/>
          <a:lstStyle/>
          <a:p>
            <a:r>
              <a:rPr lang="en-US" sz="3600" dirty="0">
                <a:solidFill>
                  <a:schemeClr val="accent1"/>
                </a:solidFill>
                <a:latin typeface="Comic Sans MS" panose="030F0902030302020204" pitchFamily="66" charset="0"/>
              </a:rPr>
              <a:t>Internet2</a:t>
            </a:r>
            <a:endParaRPr lang="en-US" sz="3600" dirty="0">
              <a:solidFill>
                <a:srgbClr val="FF0000"/>
              </a:solidFill>
              <a:latin typeface="Comic Sans MS" panose="030F0902030302020204" pitchFamily="66" charset="0"/>
            </a:endParaRPr>
          </a:p>
        </p:txBody>
      </p:sp>
      <p:sp>
        <p:nvSpPr>
          <p:cNvPr id="7" name="Slide Number Placeholder 5">
            <a:extLst>
              <a:ext uri="{FF2B5EF4-FFF2-40B4-BE49-F238E27FC236}">
                <a16:creationId xmlns:a16="http://schemas.microsoft.com/office/drawing/2014/main" id="{D2138ACD-20AD-9E49-9CD8-656901E254A0}"/>
              </a:ext>
            </a:extLst>
          </p:cNvPr>
          <p:cNvSpPr txBox="1">
            <a:spLocks/>
          </p:cNvSpPr>
          <p:nvPr/>
        </p:nvSpPr>
        <p:spPr>
          <a:xfrm>
            <a:off x="11488848" y="6039465"/>
            <a:ext cx="703152"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500" kern="1200">
                <a:solidFill>
                  <a:schemeClr val="tx1"/>
                </a:solidFill>
                <a:latin typeface="Times New Roman" charset="0"/>
                <a:ea typeface="ＭＳ Ｐゴシック" charset="-128"/>
                <a:cs typeface="+mn-cs"/>
              </a:defRPr>
            </a:lvl1pPr>
            <a:lvl2pPr marL="742950" indent="-285750" algn="l" defTabSz="914400" rtl="0" eaLnBrk="1" latinLnBrk="0" hangingPunct="1">
              <a:defRPr sz="500" kern="1200">
                <a:solidFill>
                  <a:schemeClr val="tx1"/>
                </a:solidFill>
                <a:latin typeface="Times New Roman" charset="0"/>
                <a:ea typeface="ＭＳ Ｐゴシック" charset="-128"/>
                <a:cs typeface="+mn-cs"/>
              </a:defRPr>
            </a:lvl2pPr>
            <a:lvl3pPr marL="1143000" indent="-228600" algn="l" defTabSz="914400" rtl="0" eaLnBrk="1" latinLnBrk="0" hangingPunct="1">
              <a:defRPr sz="500" kern="1200">
                <a:solidFill>
                  <a:schemeClr val="tx1"/>
                </a:solidFill>
                <a:latin typeface="Times New Roman" charset="0"/>
                <a:ea typeface="ＭＳ Ｐゴシック" charset="-128"/>
                <a:cs typeface="+mn-cs"/>
              </a:defRPr>
            </a:lvl3pPr>
            <a:lvl4pPr marL="1600200" indent="-228600" algn="l" defTabSz="914400" rtl="0" eaLnBrk="1" latinLnBrk="0" hangingPunct="1">
              <a:defRPr sz="500" kern="1200">
                <a:solidFill>
                  <a:schemeClr val="tx1"/>
                </a:solidFill>
                <a:latin typeface="Times New Roman" charset="0"/>
                <a:ea typeface="ＭＳ Ｐゴシック" charset="-128"/>
                <a:cs typeface="+mn-cs"/>
              </a:defRPr>
            </a:lvl4pPr>
            <a:lvl5pPr marL="2057400" indent="-228600" algn="l" defTabSz="914400" rtl="0" eaLnBrk="1" latinLnBrk="0" hangingPunct="1">
              <a:defRPr sz="500" kern="1200">
                <a:solidFill>
                  <a:schemeClr val="tx1"/>
                </a:solidFill>
                <a:latin typeface="Times New Roman" charset="0"/>
                <a:ea typeface="ＭＳ Ｐゴシック" charset="-128"/>
                <a:cs typeface="+mn-cs"/>
              </a:defRPr>
            </a:lvl5pPr>
            <a:lvl6pPr marL="25146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6pPr>
            <a:lvl7pPr marL="29718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7pPr>
            <a:lvl8pPr marL="34290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8pPr>
            <a:lvl9pPr marL="38862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9pPr>
          </a:lstStyle>
          <a:p>
            <a:pPr algn="r"/>
            <a:fld id="{7CBD4323-42A0-E54E-9D59-E221C7814D01}" type="slidenum">
              <a:rPr lang="en-US" altLang="x-none" sz="1600" smtClean="0">
                <a:latin typeface="Tahoma" charset="0"/>
              </a:rPr>
              <a:pPr algn="r"/>
              <a:t>52</a:t>
            </a:fld>
            <a:endParaRPr lang="en-US" altLang="x-none" sz="1600" dirty="0">
              <a:latin typeface="Tahoma" charset="0"/>
            </a:endParaRPr>
          </a:p>
        </p:txBody>
      </p:sp>
      <p:sp>
        <p:nvSpPr>
          <p:cNvPr id="6" name="Rectangle 7">
            <a:extLst>
              <a:ext uri="{FF2B5EF4-FFF2-40B4-BE49-F238E27FC236}">
                <a16:creationId xmlns:a16="http://schemas.microsoft.com/office/drawing/2014/main" id="{3D5F52EF-7CF5-6E40-B0A0-8951DCA13B6D}"/>
              </a:ext>
            </a:extLst>
          </p:cNvPr>
          <p:cNvSpPr>
            <a:spLocks noChangeArrowheads="1"/>
          </p:cNvSpPr>
          <p:nvPr/>
        </p:nvSpPr>
        <p:spPr bwMode="auto">
          <a:xfrm>
            <a:off x="1826851" y="5820184"/>
            <a:ext cx="82296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2000" dirty="0"/>
              <a:t>http://</a:t>
            </a:r>
            <a:r>
              <a:rPr lang="en-US" altLang="x-none" sz="2000" dirty="0" err="1"/>
              <a:t>atlas.grnoc.iu.edu</a:t>
            </a:r>
            <a:r>
              <a:rPr lang="en-US" altLang="x-none" sz="2000" dirty="0"/>
              <a:t>/</a:t>
            </a:r>
            <a:r>
              <a:rPr lang="en-US" altLang="x-none" sz="2000" dirty="0" err="1"/>
              <a:t>atlas.cgi?map_name</a:t>
            </a:r>
            <a:r>
              <a:rPr lang="en-US" altLang="x-none" sz="2000" dirty="0"/>
              <a:t>=Internet2%20IP%20Layer</a:t>
            </a:r>
          </a:p>
        </p:txBody>
      </p:sp>
      <p:pic>
        <p:nvPicPr>
          <p:cNvPr id="8" name="Picture 1">
            <a:extLst>
              <a:ext uri="{FF2B5EF4-FFF2-40B4-BE49-F238E27FC236}">
                <a16:creationId xmlns:a16="http://schemas.microsoft.com/office/drawing/2014/main" id="{CCDC7E20-7C97-F541-A596-AD4B026010A3}"/>
              </a:ext>
            </a:extLst>
          </p:cNvPr>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bwMode="auto">
          <a:xfrm>
            <a:off x="1439501" y="975134"/>
            <a:ext cx="9156700" cy="4043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90268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BAE1EBF8-96CC-6341-A1CB-1221D6F4E668}"/>
              </a:ext>
            </a:extLst>
          </p:cNvPr>
          <p:cNvSpPr txBox="1"/>
          <p:nvPr/>
        </p:nvSpPr>
        <p:spPr>
          <a:xfrm>
            <a:off x="740229" y="1335388"/>
            <a:ext cx="10929688" cy="4896465"/>
          </a:xfrm>
          <a:prstGeom prst="rect">
            <a:avLst/>
          </a:prstGeom>
          <a:noFill/>
        </p:spPr>
        <p:txBody>
          <a:bodyPr wrap="square" rtlCol="0">
            <a:noAutofit/>
          </a:bodyPr>
          <a:lstStyle/>
          <a:p>
            <a:pPr marL="457200" indent="-457200">
              <a:lnSpc>
                <a:spcPct val="114000"/>
              </a:lnSpc>
              <a:buClr>
                <a:schemeClr val="accent1"/>
              </a:buClr>
              <a:buFont typeface="Wingdings" pitchFamily="2" charset="2"/>
              <a:buChar char="q"/>
            </a:pPr>
            <a:r>
              <a:rPr lang="en-US" altLang="x-none" sz="2800" dirty="0">
                <a:latin typeface="Comic Sans MS" charset="0"/>
              </a:rPr>
              <a:t>Try traceroute from XMU to </a:t>
            </a:r>
          </a:p>
          <a:p>
            <a:pPr marL="914400" lvl="1" indent="-457200">
              <a:lnSpc>
                <a:spcPct val="114000"/>
              </a:lnSpc>
              <a:buClr>
                <a:schemeClr val="accent1"/>
              </a:buClr>
              <a:buFont typeface="Courier New" panose="02070309020205020404" pitchFamily="49" charset="0"/>
              <a:buChar char="o"/>
            </a:pPr>
            <a:r>
              <a:rPr lang="en-US" altLang="x-none" sz="2800" dirty="0">
                <a:latin typeface="Comic Sans MS" charset="0"/>
              </a:rPr>
              <a:t> </a:t>
            </a:r>
            <a:r>
              <a:rPr lang="en-US" altLang="x-none" sz="2800" dirty="0" err="1">
                <a:latin typeface="Comic Sans MS" charset="0"/>
              </a:rPr>
              <a:t>www.microsoft.com</a:t>
            </a:r>
            <a:endParaRPr lang="en-US" altLang="x-none" sz="2800" dirty="0">
              <a:latin typeface="Comic Sans MS" charset="0"/>
            </a:endParaRPr>
          </a:p>
          <a:p>
            <a:pPr marL="914400" lvl="1" indent="-457200">
              <a:lnSpc>
                <a:spcPct val="114000"/>
              </a:lnSpc>
              <a:buClr>
                <a:schemeClr val="accent1"/>
              </a:buClr>
              <a:buFont typeface="Courier New" panose="02070309020205020404" pitchFamily="49" charset="0"/>
              <a:buChar char="o"/>
            </a:pPr>
            <a:r>
              <a:rPr lang="en-US" altLang="x-none" sz="2800" dirty="0">
                <a:latin typeface="Comic Sans MS" charset="0"/>
              </a:rPr>
              <a:t> </a:t>
            </a:r>
            <a:r>
              <a:rPr lang="en-US" altLang="x-none" sz="2800" dirty="0" err="1">
                <a:latin typeface="Comic Sans MS" charset="0"/>
              </a:rPr>
              <a:t>www.baidu.com</a:t>
            </a:r>
            <a:endParaRPr lang="en-US" altLang="x-none" sz="2800" dirty="0">
              <a:latin typeface="Comic Sans MS" charset="0"/>
            </a:endParaRPr>
          </a:p>
          <a:p>
            <a:pPr marL="914400" lvl="1" indent="-457200">
              <a:lnSpc>
                <a:spcPct val="114000"/>
              </a:lnSpc>
              <a:buClr>
                <a:schemeClr val="accent1"/>
              </a:buClr>
              <a:buFont typeface="Courier New" panose="02070309020205020404" pitchFamily="49" charset="0"/>
              <a:buChar char="o"/>
            </a:pPr>
            <a:r>
              <a:rPr lang="en-US" altLang="x-none" sz="2800" dirty="0">
                <a:latin typeface="Comic Sans MS" charset="0"/>
              </a:rPr>
              <a:t> </a:t>
            </a:r>
            <a:r>
              <a:rPr lang="en-US" altLang="x-none" sz="2800" dirty="0" err="1">
                <a:latin typeface="Comic Sans MS" charset="0"/>
              </a:rPr>
              <a:t>www.sina.com.cn</a:t>
            </a:r>
            <a:endParaRPr lang="en-US" altLang="x-none" sz="2800" dirty="0">
              <a:latin typeface="Comic Sans MS" charset="0"/>
            </a:endParaRPr>
          </a:p>
          <a:p>
            <a:pPr marL="914400" lvl="1" indent="-457200">
              <a:lnSpc>
                <a:spcPct val="114000"/>
              </a:lnSpc>
              <a:buClr>
                <a:schemeClr val="accent1"/>
              </a:buClr>
              <a:buFont typeface="Courier New" panose="02070309020205020404" pitchFamily="49" charset="0"/>
              <a:buChar char="o"/>
            </a:pPr>
            <a:r>
              <a:rPr lang="en-US" altLang="x-none" sz="2800" dirty="0">
                <a:latin typeface="Comic Sans MS" charset="0"/>
              </a:rPr>
              <a:t> </a:t>
            </a:r>
            <a:r>
              <a:rPr lang="en-US" altLang="x-none" sz="2800" dirty="0" err="1">
                <a:latin typeface="Comic Sans MS" charset="0"/>
              </a:rPr>
              <a:t>www.taobao.com</a:t>
            </a:r>
            <a:endParaRPr lang="en-US" altLang="x-none" sz="2800" dirty="0">
              <a:latin typeface="Comic Sans MS" charset="0"/>
            </a:endParaRPr>
          </a:p>
        </p:txBody>
      </p:sp>
      <p:sp>
        <p:nvSpPr>
          <p:cNvPr id="2" name="Text Placeholder 1">
            <a:extLst>
              <a:ext uri="{FF2B5EF4-FFF2-40B4-BE49-F238E27FC236}">
                <a16:creationId xmlns:a16="http://schemas.microsoft.com/office/drawing/2014/main" id="{FCC3487D-D6D5-A04C-94F1-8FE8E59FD796}"/>
              </a:ext>
            </a:extLst>
          </p:cNvPr>
          <p:cNvSpPr>
            <a:spLocks noGrp="1"/>
          </p:cNvSpPr>
          <p:nvPr>
            <p:ph type="body" sz="quarter" idx="10"/>
          </p:nvPr>
        </p:nvSpPr>
        <p:spPr>
          <a:xfrm>
            <a:off x="1174348" y="196888"/>
            <a:ext cx="9363886" cy="914400"/>
          </a:xfrm>
        </p:spPr>
        <p:txBody>
          <a:bodyPr/>
          <a:lstStyle/>
          <a:p>
            <a:r>
              <a:rPr lang="en-US" sz="3200" dirty="0">
                <a:solidFill>
                  <a:schemeClr val="accent1"/>
                </a:solidFill>
                <a:latin typeface="Comic Sans MS" panose="030F0902030302020204" pitchFamily="66" charset="0"/>
              </a:rPr>
              <a:t>XMU Internet Connection</a:t>
            </a:r>
          </a:p>
        </p:txBody>
      </p:sp>
      <p:sp>
        <p:nvSpPr>
          <p:cNvPr id="7" name="Slide Number Placeholder 5">
            <a:extLst>
              <a:ext uri="{FF2B5EF4-FFF2-40B4-BE49-F238E27FC236}">
                <a16:creationId xmlns:a16="http://schemas.microsoft.com/office/drawing/2014/main" id="{D2138ACD-20AD-9E49-9CD8-656901E254A0}"/>
              </a:ext>
            </a:extLst>
          </p:cNvPr>
          <p:cNvSpPr txBox="1">
            <a:spLocks/>
          </p:cNvSpPr>
          <p:nvPr/>
        </p:nvSpPr>
        <p:spPr>
          <a:xfrm>
            <a:off x="11488848" y="6039465"/>
            <a:ext cx="703152"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500" kern="1200">
                <a:solidFill>
                  <a:schemeClr val="tx1"/>
                </a:solidFill>
                <a:latin typeface="Times New Roman" charset="0"/>
                <a:ea typeface="ＭＳ Ｐゴシック" charset="-128"/>
                <a:cs typeface="+mn-cs"/>
              </a:defRPr>
            </a:lvl1pPr>
            <a:lvl2pPr marL="742950" indent="-285750" algn="l" defTabSz="914400" rtl="0" eaLnBrk="1" latinLnBrk="0" hangingPunct="1">
              <a:defRPr sz="500" kern="1200">
                <a:solidFill>
                  <a:schemeClr val="tx1"/>
                </a:solidFill>
                <a:latin typeface="Times New Roman" charset="0"/>
                <a:ea typeface="ＭＳ Ｐゴシック" charset="-128"/>
                <a:cs typeface="+mn-cs"/>
              </a:defRPr>
            </a:lvl2pPr>
            <a:lvl3pPr marL="1143000" indent="-228600" algn="l" defTabSz="914400" rtl="0" eaLnBrk="1" latinLnBrk="0" hangingPunct="1">
              <a:defRPr sz="500" kern="1200">
                <a:solidFill>
                  <a:schemeClr val="tx1"/>
                </a:solidFill>
                <a:latin typeface="Times New Roman" charset="0"/>
                <a:ea typeface="ＭＳ Ｐゴシック" charset="-128"/>
                <a:cs typeface="+mn-cs"/>
              </a:defRPr>
            </a:lvl3pPr>
            <a:lvl4pPr marL="1600200" indent="-228600" algn="l" defTabSz="914400" rtl="0" eaLnBrk="1" latinLnBrk="0" hangingPunct="1">
              <a:defRPr sz="500" kern="1200">
                <a:solidFill>
                  <a:schemeClr val="tx1"/>
                </a:solidFill>
                <a:latin typeface="Times New Roman" charset="0"/>
                <a:ea typeface="ＭＳ Ｐゴシック" charset="-128"/>
                <a:cs typeface="+mn-cs"/>
              </a:defRPr>
            </a:lvl4pPr>
            <a:lvl5pPr marL="2057400" indent="-228600" algn="l" defTabSz="914400" rtl="0" eaLnBrk="1" latinLnBrk="0" hangingPunct="1">
              <a:defRPr sz="500" kern="1200">
                <a:solidFill>
                  <a:schemeClr val="tx1"/>
                </a:solidFill>
                <a:latin typeface="Times New Roman" charset="0"/>
                <a:ea typeface="ＭＳ Ｐゴシック" charset="-128"/>
                <a:cs typeface="+mn-cs"/>
              </a:defRPr>
            </a:lvl5pPr>
            <a:lvl6pPr marL="25146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6pPr>
            <a:lvl7pPr marL="29718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7pPr>
            <a:lvl8pPr marL="34290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8pPr>
            <a:lvl9pPr marL="38862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9pPr>
          </a:lstStyle>
          <a:p>
            <a:pPr algn="r"/>
            <a:fld id="{7CBD4323-42A0-E54E-9D59-E221C7814D01}" type="slidenum">
              <a:rPr lang="en-US" altLang="x-none" sz="1600" smtClean="0">
                <a:latin typeface="Tahoma" charset="0"/>
              </a:rPr>
              <a:pPr algn="r"/>
              <a:t>53</a:t>
            </a:fld>
            <a:endParaRPr lang="en-US" altLang="x-none" sz="1600" dirty="0">
              <a:latin typeface="Tahoma" charset="0"/>
            </a:endParaRPr>
          </a:p>
        </p:txBody>
      </p:sp>
    </p:spTree>
    <p:extLst>
      <p:ext uri="{BB962C8B-B14F-4D97-AF65-F5344CB8AC3E}">
        <p14:creationId xmlns:p14="http://schemas.microsoft.com/office/powerpoint/2010/main" val="3186420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CC3487D-D6D5-A04C-94F1-8FE8E59FD796}"/>
              </a:ext>
            </a:extLst>
          </p:cNvPr>
          <p:cNvSpPr>
            <a:spLocks noGrp="1"/>
          </p:cNvSpPr>
          <p:nvPr>
            <p:ph type="body" sz="quarter" idx="10"/>
          </p:nvPr>
        </p:nvSpPr>
        <p:spPr>
          <a:xfrm>
            <a:off x="1174348" y="196888"/>
            <a:ext cx="10061002" cy="914400"/>
          </a:xfrm>
        </p:spPr>
        <p:txBody>
          <a:bodyPr/>
          <a:lstStyle/>
          <a:p>
            <a:r>
              <a:rPr lang="en-US" sz="3600" dirty="0">
                <a:solidFill>
                  <a:schemeClr val="accent1"/>
                </a:solidFill>
                <a:latin typeface="Comic Sans MS" panose="030F0902030302020204" pitchFamily="66" charset="0"/>
              </a:rPr>
              <a:t>Qwest (</a:t>
            </a:r>
            <a:r>
              <a:rPr lang="en-US" sz="3600" dirty="0" err="1">
                <a:solidFill>
                  <a:schemeClr val="accent1"/>
                </a:solidFill>
                <a:latin typeface="Comic Sans MS" panose="030F0902030302020204" pitchFamily="66" charset="0"/>
              </a:rPr>
              <a:t>CentryLink</a:t>
            </a:r>
            <a:r>
              <a:rPr lang="en-US" sz="3600" dirty="0">
                <a:solidFill>
                  <a:schemeClr val="accent1"/>
                </a:solidFill>
                <a:latin typeface="Comic Sans MS" panose="030F0902030302020204" pitchFamily="66" charset="0"/>
              </a:rPr>
              <a:t>) Network Maps</a:t>
            </a:r>
          </a:p>
        </p:txBody>
      </p:sp>
      <p:sp>
        <p:nvSpPr>
          <p:cNvPr id="7" name="Slide Number Placeholder 5">
            <a:extLst>
              <a:ext uri="{FF2B5EF4-FFF2-40B4-BE49-F238E27FC236}">
                <a16:creationId xmlns:a16="http://schemas.microsoft.com/office/drawing/2014/main" id="{D2138ACD-20AD-9E49-9CD8-656901E254A0}"/>
              </a:ext>
            </a:extLst>
          </p:cNvPr>
          <p:cNvSpPr txBox="1">
            <a:spLocks/>
          </p:cNvSpPr>
          <p:nvPr/>
        </p:nvSpPr>
        <p:spPr>
          <a:xfrm>
            <a:off x="11488848" y="6039465"/>
            <a:ext cx="703152"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500" kern="1200">
                <a:solidFill>
                  <a:schemeClr val="tx1"/>
                </a:solidFill>
                <a:latin typeface="Times New Roman" charset="0"/>
                <a:ea typeface="ＭＳ Ｐゴシック" charset="-128"/>
                <a:cs typeface="+mn-cs"/>
              </a:defRPr>
            </a:lvl1pPr>
            <a:lvl2pPr marL="742950" indent="-285750" algn="l" defTabSz="914400" rtl="0" eaLnBrk="1" latinLnBrk="0" hangingPunct="1">
              <a:defRPr sz="500" kern="1200">
                <a:solidFill>
                  <a:schemeClr val="tx1"/>
                </a:solidFill>
                <a:latin typeface="Times New Roman" charset="0"/>
                <a:ea typeface="ＭＳ Ｐゴシック" charset="-128"/>
                <a:cs typeface="+mn-cs"/>
              </a:defRPr>
            </a:lvl2pPr>
            <a:lvl3pPr marL="1143000" indent="-228600" algn="l" defTabSz="914400" rtl="0" eaLnBrk="1" latinLnBrk="0" hangingPunct="1">
              <a:defRPr sz="500" kern="1200">
                <a:solidFill>
                  <a:schemeClr val="tx1"/>
                </a:solidFill>
                <a:latin typeface="Times New Roman" charset="0"/>
                <a:ea typeface="ＭＳ Ｐゴシック" charset="-128"/>
                <a:cs typeface="+mn-cs"/>
              </a:defRPr>
            </a:lvl3pPr>
            <a:lvl4pPr marL="1600200" indent="-228600" algn="l" defTabSz="914400" rtl="0" eaLnBrk="1" latinLnBrk="0" hangingPunct="1">
              <a:defRPr sz="500" kern="1200">
                <a:solidFill>
                  <a:schemeClr val="tx1"/>
                </a:solidFill>
                <a:latin typeface="Times New Roman" charset="0"/>
                <a:ea typeface="ＭＳ Ｐゴシック" charset="-128"/>
                <a:cs typeface="+mn-cs"/>
              </a:defRPr>
            </a:lvl4pPr>
            <a:lvl5pPr marL="2057400" indent="-228600" algn="l" defTabSz="914400" rtl="0" eaLnBrk="1" latinLnBrk="0" hangingPunct="1">
              <a:defRPr sz="500" kern="1200">
                <a:solidFill>
                  <a:schemeClr val="tx1"/>
                </a:solidFill>
                <a:latin typeface="Times New Roman" charset="0"/>
                <a:ea typeface="ＭＳ Ｐゴシック" charset="-128"/>
                <a:cs typeface="+mn-cs"/>
              </a:defRPr>
            </a:lvl5pPr>
            <a:lvl6pPr marL="25146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6pPr>
            <a:lvl7pPr marL="29718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7pPr>
            <a:lvl8pPr marL="34290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8pPr>
            <a:lvl9pPr marL="38862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9pPr>
          </a:lstStyle>
          <a:p>
            <a:pPr algn="r"/>
            <a:fld id="{7CBD4323-42A0-E54E-9D59-E221C7814D01}" type="slidenum">
              <a:rPr lang="en-US" altLang="x-none" sz="1600" smtClean="0">
                <a:latin typeface="Tahoma" charset="0"/>
              </a:rPr>
              <a:pPr algn="r"/>
              <a:t>54</a:t>
            </a:fld>
            <a:endParaRPr lang="en-US" altLang="x-none" sz="1600" dirty="0">
              <a:latin typeface="Tahoma" charset="0"/>
            </a:endParaRPr>
          </a:p>
        </p:txBody>
      </p:sp>
      <p:sp>
        <p:nvSpPr>
          <p:cNvPr id="9" name="Rectangle 15">
            <a:extLst>
              <a:ext uri="{FF2B5EF4-FFF2-40B4-BE49-F238E27FC236}">
                <a16:creationId xmlns:a16="http://schemas.microsoft.com/office/drawing/2014/main" id="{AE1BD0AF-F457-6649-B95F-BEF7E8736F44}"/>
              </a:ext>
            </a:extLst>
          </p:cNvPr>
          <p:cNvSpPr txBox="1">
            <a:spLocks noChangeArrowheads="1"/>
          </p:cNvSpPr>
          <p:nvPr/>
        </p:nvSpPr>
        <p:spPr>
          <a:xfrm>
            <a:off x="1358020" y="5860170"/>
            <a:ext cx="3429000" cy="5334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x-none" sz="1800">
                <a:ea typeface="ＭＳ Ｐゴシック" charset="-128"/>
              </a:rPr>
              <a:t>Qwest Backbone Map</a:t>
            </a:r>
          </a:p>
        </p:txBody>
      </p:sp>
      <p:sp>
        <p:nvSpPr>
          <p:cNvPr id="10" name="Rectangle 2">
            <a:extLst>
              <a:ext uri="{FF2B5EF4-FFF2-40B4-BE49-F238E27FC236}">
                <a16:creationId xmlns:a16="http://schemas.microsoft.com/office/drawing/2014/main" id="{C3439582-AC17-BF49-BAF8-C63F04ECE359}"/>
              </a:ext>
            </a:extLst>
          </p:cNvPr>
          <p:cNvSpPr>
            <a:spLocks noChangeArrowheads="1"/>
          </p:cNvSpPr>
          <p:nvPr/>
        </p:nvSpPr>
        <p:spPr bwMode="auto">
          <a:xfrm>
            <a:off x="4488570" y="6088770"/>
            <a:ext cx="444023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x-none" sz="1200"/>
              <a:t>http://www.centurylink.com/business/resource-center/network-maps/</a:t>
            </a:r>
          </a:p>
        </p:txBody>
      </p:sp>
      <p:pic>
        <p:nvPicPr>
          <p:cNvPr id="11" name="Picture 3">
            <a:extLst>
              <a:ext uri="{FF2B5EF4-FFF2-40B4-BE49-F238E27FC236}">
                <a16:creationId xmlns:a16="http://schemas.microsoft.com/office/drawing/2014/main" id="{1ACFEA64-F9F5-8C4A-81B6-597CC5EF1BB5}"/>
              </a:ext>
            </a:extLst>
          </p:cNvPr>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bwMode="auto">
          <a:xfrm>
            <a:off x="2431170" y="983370"/>
            <a:ext cx="7626350" cy="481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4">
            <a:extLst>
              <a:ext uri="{FF2B5EF4-FFF2-40B4-BE49-F238E27FC236}">
                <a16:creationId xmlns:a16="http://schemas.microsoft.com/office/drawing/2014/main" id="{F398E1F7-C69A-724A-8C0F-16F850B245AE}"/>
              </a:ext>
            </a:extLst>
          </p:cNvPr>
          <p:cNvSpPr>
            <a:spLocks noChangeArrowheads="1"/>
          </p:cNvSpPr>
          <p:nvPr/>
        </p:nvSpPr>
        <p:spPr bwMode="auto">
          <a:xfrm>
            <a:off x="4479045" y="5783970"/>
            <a:ext cx="572452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x-none" sz="1200"/>
              <a:t>http://www.centurylink.com/business/asset/network-map/ip-mpls-network-nm090930.pdf</a:t>
            </a:r>
          </a:p>
        </p:txBody>
      </p:sp>
    </p:spTree>
    <p:extLst>
      <p:ext uri="{BB962C8B-B14F-4D97-AF65-F5344CB8AC3E}">
        <p14:creationId xmlns:p14="http://schemas.microsoft.com/office/powerpoint/2010/main" val="36642453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CC3487D-D6D5-A04C-94F1-8FE8E59FD796}"/>
              </a:ext>
            </a:extLst>
          </p:cNvPr>
          <p:cNvSpPr>
            <a:spLocks noGrp="1"/>
          </p:cNvSpPr>
          <p:nvPr>
            <p:ph type="body" sz="quarter" idx="10"/>
          </p:nvPr>
        </p:nvSpPr>
        <p:spPr>
          <a:xfrm>
            <a:off x="1174348" y="151623"/>
            <a:ext cx="8883172" cy="914400"/>
          </a:xfrm>
        </p:spPr>
        <p:txBody>
          <a:bodyPr/>
          <a:lstStyle/>
          <a:p>
            <a:r>
              <a:rPr lang="en-US" sz="3600" dirty="0">
                <a:solidFill>
                  <a:schemeClr val="accent1"/>
                </a:solidFill>
                <a:latin typeface="Comic Sans MS" panose="030F0902030302020204" pitchFamily="66" charset="0"/>
              </a:rPr>
              <a:t>Level3 (now part of LUMEN) Network Map</a:t>
            </a:r>
          </a:p>
        </p:txBody>
      </p:sp>
      <p:sp>
        <p:nvSpPr>
          <p:cNvPr id="7" name="Slide Number Placeholder 5">
            <a:extLst>
              <a:ext uri="{FF2B5EF4-FFF2-40B4-BE49-F238E27FC236}">
                <a16:creationId xmlns:a16="http://schemas.microsoft.com/office/drawing/2014/main" id="{D2138ACD-20AD-9E49-9CD8-656901E254A0}"/>
              </a:ext>
            </a:extLst>
          </p:cNvPr>
          <p:cNvSpPr txBox="1">
            <a:spLocks/>
          </p:cNvSpPr>
          <p:nvPr/>
        </p:nvSpPr>
        <p:spPr>
          <a:xfrm>
            <a:off x="11488848" y="6039465"/>
            <a:ext cx="703152"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500" kern="1200">
                <a:solidFill>
                  <a:schemeClr val="tx1"/>
                </a:solidFill>
                <a:latin typeface="Times New Roman" charset="0"/>
                <a:ea typeface="ＭＳ Ｐゴシック" charset="-128"/>
                <a:cs typeface="+mn-cs"/>
              </a:defRPr>
            </a:lvl1pPr>
            <a:lvl2pPr marL="742950" indent="-285750" algn="l" defTabSz="914400" rtl="0" eaLnBrk="1" latinLnBrk="0" hangingPunct="1">
              <a:defRPr sz="500" kern="1200">
                <a:solidFill>
                  <a:schemeClr val="tx1"/>
                </a:solidFill>
                <a:latin typeface="Times New Roman" charset="0"/>
                <a:ea typeface="ＭＳ Ｐゴシック" charset="-128"/>
                <a:cs typeface="+mn-cs"/>
              </a:defRPr>
            </a:lvl2pPr>
            <a:lvl3pPr marL="1143000" indent="-228600" algn="l" defTabSz="914400" rtl="0" eaLnBrk="1" latinLnBrk="0" hangingPunct="1">
              <a:defRPr sz="500" kern="1200">
                <a:solidFill>
                  <a:schemeClr val="tx1"/>
                </a:solidFill>
                <a:latin typeface="Times New Roman" charset="0"/>
                <a:ea typeface="ＭＳ Ｐゴシック" charset="-128"/>
                <a:cs typeface="+mn-cs"/>
              </a:defRPr>
            </a:lvl3pPr>
            <a:lvl4pPr marL="1600200" indent="-228600" algn="l" defTabSz="914400" rtl="0" eaLnBrk="1" latinLnBrk="0" hangingPunct="1">
              <a:defRPr sz="500" kern="1200">
                <a:solidFill>
                  <a:schemeClr val="tx1"/>
                </a:solidFill>
                <a:latin typeface="Times New Roman" charset="0"/>
                <a:ea typeface="ＭＳ Ｐゴシック" charset="-128"/>
                <a:cs typeface="+mn-cs"/>
              </a:defRPr>
            </a:lvl4pPr>
            <a:lvl5pPr marL="2057400" indent="-228600" algn="l" defTabSz="914400" rtl="0" eaLnBrk="1" latinLnBrk="0" hangingPunct="1">
              <a:defRPr sz="500" kern="1200">
                <a:solidFill>
                  <a:schemeClr val="tx1"/>
                </a:solidFill>
                <a:latin typeface="Times New Roman" charset="0"/>
                <a:ea typeface="ＭＳ Ｐゴシック" charset="-128"/>
                <a:cs typeface="+mn-cs"/>
              </a:defRPr>
            </a:lvl5pPr>
            <a:lvl6pPr marL="25146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6pPr>
            <a:lvl7pPr marL="29718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7pPr>
            <a:lvl8pPr marL="34290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8pPr>
            <a:lvl9pPr marL="38862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9pPr>
          </a:lstStyle>
          <a:p>
            <a:pPr algn="r"/>
            <a:fld id="{7CBD4323-42A0-E54E-9D59-E221C7814D01}" type="slidenum">
              <a:rPr lang="en-US" altLang="x-none" sz="1600" smtClean="0">
                <a:latin typeface="Tahoma" charset="0"/>
              </a:rPr>
              <a:pPr algn="r"/>
              <a:t>55</a:t>
            </a:fld>
            <a:endParaRPr lang="en-US" altLang="x-none" sz="1600" dirty="0">
              <a:latin typeface="Tahoma" charset="0"/>
            </a:endParaRPr>
          </a:p>
        </p:txBody>
      </p:sp>
      <p:sp>
        <p:nvSpPr>
          <p:cNvPr id="8" name="Rectangle 7">
            <a:extLst>
              <a:ext uri="{FF2B5EF4-FFF2-40B4-BE49-F238E27FC236}">
                <a16:creationId xmlns:a16="http://schemas.microsoft.com/office/drawing/2014/main" id="{AB25155B-0B96-AC46-8B8B-44F0C11DBB2E}"/>
              </a:ext>
            </a:extLst>
          </p:cNvPr>
          <p:cNvSpPr/>
          <p:nvPr/>
        </p:nvSpPr>
        <p:spPr>
          <a:xfrm>
            <a:off x="1568073" y="6019271"/>
            <a:ext cx="5767348" cy="369332"/>
          </a:xfrm>
          <a:prstGeom prst="rect">
            <a:avLst/>
          </a:prstGeom>
        </p:spPr>
        <p:txBody>
          <a:bodyPr wrap="none">
            <a:spAutoFit/>
          </a:bodyPr>
          <a:lstStyle/>
          <a:p>
            <a:r>
              <a:rPr lang="en-US" sz="1800" dirty="0"/>
              <a:t>https://</a:t>
            </a:r>
            <a:r>
              <a:rPr lang="en-US" sz="1800" dirty="0" err="1"/>
              <a:t>www.lumen.com</a:t>
            </a:r>
            <a:r>
              <a:rPr lang="en-US" sz="1800" dirty="0"/>
              <a:t>/</a:t>
            </a:r>
            <a:r>
              <a:rPr lang="en-US" sz="1800" dirty="0" err="1"/>
              <a:t>en</a:t>
            </a:r>
            <a:r>
              <a:rPr lang="en-US" sz="1800" dirty="0"/>
              <a:t>-us/resources/network-</a:t>
            </a:r>
            <a:r>
              <a:rPr lang="en-US" sz="1800" dirty="0" err="1"/>
              <a:t>maps.html</a:t>
            </a:r>
            <a:endParaRPr lang="en-US" sz="1800" dirty="0"/>
          </a:p>
        </p:txBody>
      </p:sp>
      <p:pic>
        <p:nvPicPr>
          <p:cNvPr id="13" name="Picture 12">
            <a:extLst>
              <a:ext uri="{FF2B5EF4-FFF2-40B4-BE49-F238E27FC236}">
                <a16:creationId xmlns:a16="http://schemas.microsoft.com/office/drawing/2014/main" id="{48D75275-CA27-214F-A1F5-11D3D89F9250}"/>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592257" y="1657853"/>
            <a:ext cx="7997473" cy="3354922"/>
          </a:xfrm>
          <a:prstGeom prst="rect">
            <a:avLst/>
          </a:prstGeom>
        </p:spPr>
      </p:pic>
    </p:spTree>
    <p:extLst>
      <p:ext uri="{BB962C8B-B14F-4D97-AF65-F5344CB8AC3E}">
        <p14:creationId xmlns:p14="http://schemas.microsoft.com/office/powerpoint/2010/main" val="2150377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BAE1EBF8-96CC-6341-A1CB-1221D6F4E668}"/>
              </a:ext>
            </a:extLst>
          </p:cNvPr>
          <p:cNvSpPr txBox="1"/>
          <p:nvPr/>
        </p:nvSpPr>
        <p:spPr>
          <a:xfrm>
            <a:off x="740229" y="1335388"/>
            <a:ext cx="5189791" cy="4896465"/>
          </a:xfrm>
          <a:prstGeom prst="rect">
            <a:avLst/>
          </a:prstGeom>
          <a:noFill/>
        </p:spPr>
        <p:txBody>
          <a:bodyPr wrap="square" rtlCol="0">
            <a:noAutofit/>
          </a:bodyPr>
          <a:lstStyle/>
          <a:p>
            <a:pPr marL="457200" indent="-457200">
              <a:lnSpc>
                <a:spcPct val="114000"/>
              </a:lnSpc>
              <a:buClr>
                <a:schemeClr val="accent1"/>
              </a:buClr>
              <a:buFont typeface="Wingdings" pitchFamily="2" charset="2"/>
              <a:buChar char="q"/>
            </a:pPr>
            <a:r>
              <a:rPr lang="en-US" altLang="x-none" sz="2000" dirty="0">
                <a:latin typeface="Comic Sans MS" charset="0"/>
              </a:rPr>
              <a:t>Roughly hierarchical</a:t>
            </a:r>
          </a:p>
          <a:p>
            <a:pPr marL="914400" lvl="1" indent="-457200">
              <a:lnSpc>
                <a:spcPct val="114000"/>
              </a:lnSpc>
              <a:buClr>
                <a:schemeClr val="accent1"/>
              </a:buClr>
              <a:buFont typeface="Courier New" panose="02070309020205020404" pitchFamily="49" charset="0"/>
              <a:buChar char="o"/>
            </a:pPr>
            <a:r>
              <a:rPr lang="en-US" altLang="x-none" dirty="0">
                <a:latin typeface="Comic Sans MS" charset="0"/>
              </a:rPr>
              <a:t>Divided into tiers</a:t>
            </a:r>
          </a:p>
          <a:p>
            <a:pPr marL="914400" lvl="1" indent="-457200">
              <a:lnSpc>
                <a:spcPct val="114000"/>
              </a:lnSpc>
              <a:buClr>
                <a:schemeClr val="accent1"/>
              </a:buClr>
              <a:buFont typeface="Courier New" panose="02070309020205020404" pitchFamily="49" charset="0"/>
              <a:buChar char="o"/>
            </a:pPr>
            <a:r>
              <a:rPr lang="en-US" altLang="x-none" dirty="0">
                <a:latin typeface="Comic Sans MS" charset="0"/>
              </a:rPr>
              <a:t>Tier-1 ISPs are also called backbone providers, e.g., AT&amp;T, Verizon, Sprint, Level 3, Qwest</a:t>
            </a:r>
          </a:p>
          <a:p>
            <a:pPr marL="457200" indent="-457200">
              <a:lnSpc>
                <a:spcPct val="114000"/>
              </a:lnSpc>
              <a:buClr>
                <a:schemeClr val="accent1"/>
              </a:buClr>
              <a:buFont typeface="Wingdings" pitchFamily="2" charset="2"/>
              <a:buChar char="q"/>
            </a:pPr>
            <a:endParaRPr lang="en-US" altLang="x-none" dirty="0">
              <a:latin typeface="Comic Sans MS" charset="0"/>
            </a:endParaRPr>
          </a:p>
          <a:p>
            <a:pPr marL="457200" indent="-457200">
              <a:lnSpc>
                <a:spcPct val="114000"/>
              </a:lnSpc>
              <a:buClr>
                <a:schemeClr val="accent1"/>
              </a:buClr>
              <a:buFont typeface="Wingdings" pitchFamily="2" charset="2"/>
              <a:buChar char="q"/>
            </a:pPr>
            <a:r>
              <a:rPr lang="en-US" altLang="x-none" dirty="0">
                <a:latin typeface="Comic Sans MS" charset="0"/>
              </a:rPr>
              <a:t>An ISP runs (private) </a:t>
            </a:r>
            <a:r>
              <a:rPr lang="en-US" altLang="x-none" dirty="0">
                <a:solidFill>
                  <a:schemeClr val="accent1"/>
                </a:solidFill>
                <a:latin typeface="Comic Sans MS" charset="0"/>
              </a:rPr>
              <a:t>Points of Presence (</a:t>
            </a:r>
            <a:r>
              <a:rPr lang="en-US" altLang="x-none" dirty="0" err="1">
                <a:solidFill>
                  <a:schemeClr val="accent1"/>
                </a:solidFill>
                <a:latin typeface="Comic Sans MS" charset="0"/>
              </a:rPr>
              <a:t>PoP</a:t>
            </a:r>
            <a:r>
              <a:rPr lang="en-US" altLang="x-none" dirty="0">
                <a:solidFill>
                  <a:schemeClr val="accent1"/>
                </a:solidFill>
                <a:latin typeface="Comic Sans MS" charset="0"/>
              </a:rPr>
              <a:t>) </a:t>
            </a:r>
            <a:r>
              <a:rPr lang="en-US" altLang="x-none" dirty="0">
                <a:latin typeface="Comic Sans MS" charset="0"/>
              </a:rPr>
              <a:t>where its customers and other ISPs connect to it</a:t>
            </a:r>
          </a:p>
          <a:p>
            <a:pPr marL="457200" indent="-457200">
              <a:lnSpc>
                <a:spcPct val="114000"/>
              </a:lnSpc>
              <a:buClr>
                <a:schemeClr val="accent1"/>
              </a:buClr>
              <a:buFont typeface="Wingdings" pitchFamily="2" charset="2"/>
              <a:buChar char="q"/>
            </a:pPr>
            <a:endParaRPr lang="en-US" altLang="x-none" dirty="0">
              <a:latin typeface="Comic Sans MS" charset="0"/>
            </a:endParaRPr>
          </a:p>
          <a:p>
            <a:pPr marL="457200" indent="-457200">
              <a:lnSpc>
                <a:spcPct val="114000"/>
              </a:lnSpc>
              <a:buClr>
                <a:schemeClr val="accent1"/>
              </a:buClr>
              <a:buFont typeface="Wingdings" pitchFamily="2" charset="2"/>
              <a:buChar char="q"/>
            </a:pPr>
            <a:r>
              <a:rPr lang="en-US" altLang="zh-CN" kern="0" dirty="0">
                <a:solidFill>
                  <a:srgbClr val="000000"/>
                </a:solidFill>
                <a:latin typeface="Comic Sans MS"/>
                <a:ea typeface="ＭＳ Ｐゴシック" charset="-128"/>
              </a:rPr>
              <a:t>ISPs also connect at (public) </a:t>
            </a:r>
            <a:r>
              <a:rPr lang="en-US" altLang="zh-CN" kern="0" dirty="0">
                <a:solidFill>
                  <a:schemeClr val="accent1"/>
                </a:solidFill>
                <a:latin typeface="Comic Sans MS"/>
                <a:ea typeface="ＭＳ Ｐゴシック" charset="-128"/>
              </a:rPr>
              <a:t>Internet Exchange Point (IXP)</a:t>
            </a:r>
          </a:p>
          <a:p>
            <a:pPr marL="914400" lvl="1" indent="-457200">
              <a:lnSpc>
                <a:spcPct val="114000"/>
              </a:lnSpc>
              <a:buClr>
                <a:schemeClr val="accent1"/>
              </a:buClr>
              <a:buFont typeface="Courier New" panose="02070309020205020404" pitchFamily="49" charset="0"/>
              <a:buChar char="o"/>
            </a:pPr>
            <a:r>
              <a:rPr lang="en-US" altLang="x-none" sz="1600" dirty="0">
                <a:latin typeface="Comic Sans MS" charset="0"/>
              </a:rPr>
              <a:t>public peering</a:t>
            </a:r>
          </a:p>
          <a:p>
            <a:pPr marL="914400" lvl="1" indent="-457200">
              <a:lnSpc>
                <a:spcPct val="114000"/>
              </a:lnSpc>
              <a:buClr>
                <a:schemeClr val="accent1"/>
              </a:buClr>
              <a:buFont typeface="Wingdings" pitchFamily="2" charset="2"/>
              <a:buChar char="q"/>
            </a:pPr>
            <a:endParaRPr lang="en-US" altLang="x-none" sz="1600" dirty="0">
              <a:solidFill>
                <a:schemeClr val="accent1"/>
              </a:solidFill>
              <a:latin typeface="Comic Sans MS" charset="0"/>
            </a:endParaRPr>
          </a:p>
        </p:txBody>
      </p:sp>
      <p:sp>
        <p:nvSpPr>
          <p:cNvPr id="2" name="Text Placeholder 1">
            <a:extLst>
              <a:ext uri="{FF2B5EF4-FFF2-40B4-BE49-F238E27FC236}">
                <a16:creationId xmlns:a16="http://schemas.microsoft.com/office/drawing/2014/main" id="{FCC3487D-D6D5-A04C-94F1-8FE8E59FD796}"/>
              </a:ext>
            </a:extLst>
          </p:cNvPr>
          <p:cNvSpPr>
            <a:spLocks noGrp="1"/>
          </p:cNvSpPr>
          <p:nvPr>
            <p:ph type="body" sz="quarter" idx="10"/>
          </p:nvPr>
        </p:nvSpPr>
        <p:spPr>
          <a:xfrm>
            <a:off x="1174348" y="196888"/>
            <a:ext cx="9363886" cy="914400"/>
          </a:xfrm>
        </p:spPr>
        <p:txBody>
          <a:bodyPr/>
          <a:lstStyle/>
          <a:p>
            <a:r>
              <a:rPr lang="en-US" sz="3200" dirty="0">
                <a:solidFill>
                  <a:schemeClr val="accent1"/>
                </a:solidFill>
                <a:latin typeface="Comic Sans MS" panose="030F0902030302020204" pitchFamily="66" charset="0"/>
              </a:rPr>
              <a:t>XMU Internet Connection</a:t>
            </a:r>
          </a:p>
        </p:txBody>
      </p:sp>
      <p:sp>
        <p:nvSpPr>
          <p:cNvPr id="7" name="Slide Number Placeholder 5">
            <a:extLst>
              <a:ext uri="{FF2B5EF4-FFF2-40B4-BE49-F238E27FC236}">
                <a16:creationId xmlns:a16="http://schemas.microsoft.com/office/drawing/2014/main" id="{D2138ACD-20AD-9E49-9CD8-656901E254A0}"/>
              </a:ext>
            </a:extLst>
          </p:cNvPr>
          <p:cNvSpPr txBox="1">
            <a:spLocks/>
          </p:cNvSpPr>
          <p:nvPr/>
        </p:nvSpPr>
        <p:spPr>
          <a:xfrm>
            <a:off x="11488848" y="6039465"/>
            <a:ext cx="703152"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500" kern="1200">
                <a:solidFill>
                  <a:schemeClr val="tx1"/>
                </a:solidFill>
                <a:latin typeface="Times New Roman" charset="0"/>
                <a:ea typeface="ＭＳ Ｐゴシック" charset="-128"/>
                <a:cs typeface="+mn-cs"/>
              </a:defRPr>
            </a:lvl1pPr>
            <a:lvl2pPr marL="742950" indent="-285750" algn="l" defTabSz="914400" rtl="0" eaLnBrk="1" latinLnBrk="0" hangingPunct="1">
              <a:defRPr sz="500" kern="1200">
                <a:solidFill>
                  <a:schemeClr val="tx1"/>
                </a:solidFill>
                <a:latin typeface="Times New Roman" charset="0"/>
                <a:ea typeface="ＭＳ Ｐゴシック" charset="-128"/>
                <a:cs typeface="+mn-cs"/>
              </a:defRPr>
            </a:lvl2pPr>
            <a:lvl3pPr marL="1143000" indent="-228600" algn="l" defTabSz="914400" rtl="0" eaLnBrk="1" latinLnBrk="0" hangingPunct="1">
              <a:defRPr sz="500" kern="1200">
                <a:solidFill>
                  <a:schemeClr val="tx1"/>
                </a:solidFill>
                <a:latin typeface="Times New Roman" charset="0"/>
                <a:ea typeface="ＭＳ Ｐゴシック" charset="-128"/>
                <a:cs typeface="+mn-cs"/>
              </a:defRPr>
            </a:lvl3pPr>
            <a:lvl4pPr marL="1600200" indent="-228600" algn="l" defTabSz="914400" rtl="0" eaLnBrk="1" latinLnBrk="0" hangingPunct="1">
              <a:defRPr sz="500" kern="1200">
                <a:solidFill>
                  <a:schemeClr val="tx1"/>
                </a:solidFill>
                <a:latin typeface="Times New Roman" charset="0"/>
                <a:ea typeface="ＭＳ Ｐゴシック" charset="-128"/>
                <a:cs typeface="+mn-cs"/>
              </a:defRPr>
            </a:lvl4pPr>
            <a:lvl5pPr marL="2057400" indent="-228600" algn="l" defTabSz="914400" rtl="0" eaLnBrk="1" latinLnBrk="0" hangingPunct="1">
              <a:defRPr sz="500" kern="1200">
                <a:solidFill>
                  <a:schemeClr val="tx1"/>
                </a:solidFill>
                <a:latin typeface="Times New Roman" charset="0"/>
                <a:ea typeface="ＭＳ Ｐゴシック" charset="-128"/>
                <a:cs typeface="+mn-cs"/>
              </a:defRPr>
            </a:lvl5pPr>
            <a:lvl6pPr marL="25146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6pPr>
            <a:lvl7pPr marL="29718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7pPr>
            <a:lvl8pPr marL="34290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8pPr>
            <a:lvl9pPr marL="38862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9pPr>
          </a:lstStyle>
          <a:p>
            <a:pPr algn="r"/>
            <a:fld id="{7CBD4323-42A0-E54E-9D59-E221C7814D01}" type="slidenum">
              <a:rPr lang="en-US" altLang="x-none" sz="1600" smtClean="0">
                <a:latin typeface="Tahoma" charset="0"/>
              </a:rPr>
              <a:pPr algn="r"/>
              <a:t>56</a:t>
            </a:fld>
            <a:endParaRPr lang="en-US" altLang="x-none" sz="1600" dirty="0">
              <a:latin typeface="Tahoma" charset="0"/>
            </a:endParaRPr>
          </a:p>
        </p:txBody>
      </p:sp>
      <p:graphicFrame>
        <p:nvGraphicFramePr>
          <p:cNvPr id="5" name="Object 4">
            <a:extLst>
              <a:ext uri="{FF2B5EF4-FFF2-40B4-BE49-F238E27FC236}">
                <a16:creationId xmlns:a16="http://schemas.microsoft.com/office/drawing/2014/main" id="{ED9635CB-B033-3D46-9CFF-5620E35B8193}"/>
              </a:ext>
            </a:extLst>
          </p:cNvPr>
          <p:cNvGraphicFramePr>
            <a:graphicFrameLocks noChangeAspect="1"/>
          </p:cNvGraphicFramePr>
          <p:nvPr>
            <p:extLst>
              <p:ext uri="{D42A27DB-BD31-4B8C-83A1-F6EECF244321}">
                <p14:modId xmlns:p14="http://schemas.microsoft.com/office/powerpoint/2010/main" val="1764437071"/>
              </p:ext>
            </p:extLst>
          </p:nvPr>
        </p:nvGraphicFramePr>
        <p:xfrm>
          <a:off x="6640717" y="1403040"/>
          <a:ext cx="5029200" cy="4524375"/>
        </p:xfrm>
        <a:graphic>
          <a:graphicData uri="http://schemas.openxmlformats.org/presentationml/2006/ole">
            <mc:AlternateContent xmlns:mc="http://schemas.openxmlformats.org/markup-compatibility/2006">
              <mc:Choice xmlns:v="urn:schemas-microsoft-com:vml" Requires="v">
                <p:oleObj spid="_x0000_s39970" name="Photo Editor Photo" r:id="rId3" imgW="10619048" imgH="9554909" progId="MSPhotoEd.3">
                  <p:embed/>
                </p:oleObj>
              </mc:Choice>
              <mc:Fallback>
                <p:oleObj name="Photo Editor Photo" r:id="rId3" imgW="10619048" imgH="9554909" progId="MSPhotoEd.3">
                  <p:embed/>
                  <p:pic>
                    <p:nvPicPr>
                      <p:cNvPr id="125956"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40717" y="1403040"/>
                        <a:ext cx="5029200" cy="4524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sp>
        <p:nvSpPr>
          <p:cNvPr id="6" name="Rectangle 5">
            <a:extLst>
              <a:ext uri="{FF2B5EF4-FFF2-40B4-BE49-F238E27FC236}">
                <a16:creationId xmlns:a16="http://schemas.microsoft.com/office/drawing/2014/main" id="{2A0F6C1A-7749-5247-9F4E-1E0CD8C74899}"/>
              </a:ext>
            </a:extLst>
          </p:cNvPr>
          <p:cNvSpPr>
            <a:spLocks noChangeArrowheads="1"/>
          </p:cNvSpPr>
          <p:nvPr/>
        </p:nvSpPr>
        <p:spPr bwMode="auto">
          <a:xfrm>
            <a:off x="925010" y="6046909"/>
            <a:ext cx="68103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800" dirty="0"/>
              <a:t>http://</a:t>
            </a:r>
            <a:r>
              <a:rPr lang="en-US" altLang="x-none" sz="1800" dirty="0" err="1"/>
              <a:t>en.wikipedia.org</a:t>
            </a:r>
            <a:r>
              <a:rPr lang="en-US" altLang="x-none" sz="1800" dirty="0"/>
              <a:t>/wiki/</a:t>
            </a:r>
            <a:r>
              <a:rPr lang="en-US" altLang="x-none" sz="1800" dirty="0" err="1"/>
              <a:t>List_of_Internet_exchange_points_by_size</a:t>
            </a:r>
            <a:endParaRPr lang="en-US" altLang="x-none" sz="1800" dirty="0"/>
          </a:p>
        </p:txBody>
      </p:sp>
    </p:spTree>
    <p:extLst>
      <p:ext uri="{BB962C8B-B14F-4D97-AF65-F5344CB8AC3E}">
        <p14:creationId xmlns:p14="http://schemas.microsoft.com/office/powerpoint/2010/main" val="1707883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CC3487D-D6D5-A04C-94F1-8FE8E59FD796}"/>
              </a:ext>
            </a:extLst>
          </p:cNvPr>
          <p:cNvSpPr>
            <a:spLocks noGrp="1"/>
          </p:cNvSpPr>
          <p:nvPr>
            <p:ph type="body" sz="quarter" idx="10"/>
          </p:nvPr>
        </p:nvSpPr>
        <p:spPr/>
        <p:txBody>
          <a:bodyPr/>
          <a:lstStyle/>
          <a:p>
            <a:r>
              <a:rPr lang="en-US" sz="3600" dirty="0">
                <a:solidFill>
                  <a:schemeClr val="accent1"/>
                </a:solidFill>
                <a:latin typeface="Comic Sans MS" panose="030F0902030302020204" pitchFamily="66" charset="0"/>
              </a:rPr>
              <a:t>Out</a:t>
            </a:r>
            <a:r>
              <a:rPr lang="en-US" altLang="zh-CN" sz="3600" dirty="0">
                <a:solidFill>
                  <a:schemeClr val="accent1"/>
                </a:solidFill>
                <a:latin typeface="Comic Sans MS" panose="030F0902030302020204" pitchFamily="66" charset="0"/>
              </a:rPr>
              <a:t>line</a:t>
            </a:r>
            <a:endParaRPr lang="en-US" sz="3600" dirty="0">
              <a:solidFill>
                <a:schemeClr val="accent1"/>
              </a:solidFill>
              <a:latin typeface="Comic Sans MS" panose="030F0902030302020204" pitchFamily="66" charset="0"/>
            </a:endParaRPr>
          </a:p>
        </p:txBody>
      </p:sp>
      <p:sp>
        <p:nvSpPr>
          <p:cNvPr id="6" name="TextBox 5">
            <a:extLst>
              <a:ext uri="{FF2B5EF4-FFF2-40B4-BE49-F238E27FC236}">
                <a16:creationId xmlns:a16="http://schemas.microsoft.com/office/drawing/2014/main" id="{8861F447-33B6-554C-B073-6B688B696773}"/>
              </a:ext>
            </a:extLst>
          </p:cNvPr>
          <p:cNvSpPr txBox="1"/>
          <p:nvPr/>
        </p:nvSpPr>
        <p:spPr>
          <a:xfrm>
            <a:off x="740229" y="1371600"/>
            <a:ext cx="7018591" cy="4896465"/>
          </a:xfrm>
          <a:prstGeom prst="rect">
            <a:avLst/>
          </a:prstGeom>
          <a:noFill/>
        </p:spPr>
        <p:txBody>
          <a:bodyPr wrap="square" rtlCol="0">
            <a:noAutofit/>
          </a:bodyPr>
          <a:lstStyle/>
          <a:p>
            <a:pPr marL="457200" indent="-457200">
              <a:lnSpc>
                <a:spcPct val="150000"/>
              </a:lnSpc>
              <a:buClr>
                <a:schemeClr val="tx1"/>
              </a:buClr>
              <a:buFont typeface="Wingdings" pitchFamily="2" charset="2"/>
              <a:buChar char="q"/>
            </a:pPr>
            <a:r>
              <a:rPr lang="en-US" altLang="zh-CN" sz="2800" dirty="0">
                <a:latin typeface="Comic Sans MS" panose="030F0902030302020204" pitchFamily="66" charset="0"/>
                <a:ea typeface="ＭＳ Ｐゴシック" charset="-128"/>
              </a:rPr>
              <a:t>Self-introduction</a:t>
            </a:r>
            <a:endParaRPr lang="en-US" altLang="ja-JP" sz="2800" dirty="0">
              <a:latin typeface="Comic Sans MS" panose="030F0902030302020204" pitchFamily="66" charset="0"/>
              <a:ea typeface="ＭＳ Ｐゴシック" charset="-128"/>
            </a:endParaRPr>
          </a:p>
          <a:p>
            <a:pPr marL="457200" indent="-457200">
              <a:lnSpc>
                <a:spcPct val="150000"/>
              </a:lnSpc>
              <a:buFont typeface="Wingdings" pitchFamily="2" charset="2"/>
              <a:buChar char="q"/>
            </a:pPr>
            <a:r>
              <a:rPr lang="en-US" altLang="zh-CN" sz="2800" dirty="0">
                <a:latin typeface="Comic Sans MS" panose="030F0902030302020204" pitchFamily="66" charset="0"/>
                <a:ea typeface="ＭＳ Ｐゴシック" charset="-128"/>
              </a:rPr>
              <a:t>Why</a:t>
            </a:r>
            <a:r>
              <a:rPr lang="zh-CN" altLang="en-US" sz="2800" dirty="0">
                <a:latin typeface="Comic Sans MS" panose="030F0902030302020204" pitchFamily="66" charset="0"/>
                <a:ea typeface="ＭＳ Ｐゴシック" charset="-128"/>
              </a:rPr>
              <a:t> </a:t>
            </a:r>
            <a:r>
              <a:rPr lang="en-US" altLang="zh-CN" sz="2800" dirty="0">
                <a:latin typeface="Comic Sans MS" panose="030F0902030302020204" pitchFamily="66" charset="0"/>
                <a:ea typeface="ＭＳ Ｐゴシック" charset="-128"/>
              </a:rPr>
              <a:t>study</a:t>
            </a:r>
            <a:r>
              <a:rPr lang="zh-CN" altLang="en-US" sz="2800" dirty="0">
                <a:latin typeface="Comic Sans MS" panose="030F0902030302020204" pitchFamily="66" charset="0"/>
                <a:ea typeface="ＭＳ Ｐゴシック" charset="-128"/>
              </a:rPr>
              <a:t> </a:t>
            </a:r>
            <a:r>
              <a:rPr lang="en-US" altLang="zh-CN" sz="2800" dirty="0">
                <a:latin typeface="Comic Sans MS" panose="030F0902030302020204" pitchFamily="66" charset="0"/>
                <a:ea typeface="ＭＳ Ｐゴシック" charset="-128"/>
              </a:rPr>
              <a:t>computer</a:t>
            </a:r>
            <a:r>
              <a:rPr lang="zh-CN" altLang="en-US" sz="2800" dirty="0">
                <a:latin typeface="Comic Sans MS" panose="030F0902030302020204" pitchFamily="66" charset="0"/>
                <a:ea typeface="ＭＳ Ｐゴシック" charset="-128"/>
              </a:rPr>
              <a:t> </a:t>
            </a:r>
            <a:r>
              <a:rPr lang="en-US" altLang="zh-CN" sz="2800" dirty="0">
                <a:latin typeface="Comic Sans MS" panose="030F0902030302020204" pitchFamily="66" charset="0"/>
                <a:ea typeface="ＭＳ Ｐゴシック" charset="-128"/>
              </a:rPr>
              <a:t>networks?</a:t>
            </a:r>
          </a:p>
          <a:p>
            <a:pPr marL="457200" indent="-457200">
              <a:lnSpc>
                <a:spcPct val="150000"/>
              </a:lnSpc>
              <a:buFont typeface="Wingdings" pitchFamily="2" charset="2"/>
              <a:buChar char="q"/>
            </a:pPr>
            <a:r>
              <a:rPr lang="en-US" altLang="x-none" sz="2800" dirty="0">
                <a:latin typeface="Comic Sans MS" panose="030F0902030302020204" pitchFamily="66" charset="0"/>
                <a:ea typeface="ＭＳ Ｐゴシック" charset="-128"/>
              </a:rPr>
              <a:t>What is a network protocol?</a:t>
            </a:r>
          </a:p>
          <a:p>
            <a:pPr marL="457200" indent="-457200">
              <a:lnSpc>
                <a:spcPct val="150000"/>
              </a:lnSpc>
              <a:buFont typeface="Wingdings" pitchFamily="2" charset="2"/>
              <a:buChar char="q"/>
            </a:pPr>
            <a:r>
              <a:rPr lang="en-US" altLang="zh-CN" sz="2800" dirty="0">
                <a:latin typeface="Comic Sans MS" panose="030F0902030302020204" pitchFamily="66" charset="0"/>
                <a:ea typeface="ＭＳ Ｐゴシック" charset="-128"/>
              </a:rPr>
              <a:t>A</a:t>
            </a:r>
            <a:r>
              <a:rPr lang="zh-CN" altLang="en-US" sz="2800" dirty="0">
                <a:latin typeface="Comic Sans MS" panose="030F0902030302020204" pitchFamily="66" charset="0"/>
                <a:ea typeface="ＭＳ Ｐゴシック" charset="-128"/>
              </a:rPr>
              <a:t> </a:t>
            </a:r>
            <a:r>
              <a:rPr lang="en-US" altLang="zh-CN" sz="2800" dirty="0">
                <a:latin typeface="Comic Sans MS" panose="030F0902030302020204" pitchFamily="66" charset="0"/>
                <a:ea typeface="ＭＳ Ｐゴシック" charset="-128"/>
              </a:rPr>
              <a:t>brief</a:t>
            </a:r>
            <a:r>
              <a:rPr lang="zh-CN" altLang="en-US" sz="2800" dirty="0">
                <a:latin typeface="Comic Sans MS" panose="030F0902030302020204" pitchFamily="66" charset="0"/>
                <a:ea typeface="ＭＳ Ｐゴシック" charset="-128"/>
              </a:rPr>
              <a:t> </a:t>
            </a:r>
            <a:r>
              <a:rPr lang="en-US" altLang="zh-CN" sz="2800" dirty="0">
                <a:latin typeface="Comic Sans MS" panose="030F0902030302020204" pitchFamily="66" charset="0"/>
                <a:ea typeface="ＭＳ Ｐゴシック" charset="-128"/>
              </a:rPr>
              <a:t>introduction</a:t>
            </a:r>
            <a:r>
              <a:rPr lang="zh-CN" altLang="en-US" sz="2800" dirty="0">
                <a:latin typeface="Comic Sans MS" panose="030F0902030302020204" pitchFamily="66" charset="0"/>
                <a:ea typeface="ＭＳ Ｐゴシック" charset="-128"/>
              </a:rPr>
              <a:t> </a:t>
            </a:r>
            <a:r>
              <a:rPr lang="en-US" altLang="zh-CN" sz="2800" dirty="0">
                <a:latin typeface="Comic Sans MS" panose="030F0902030302020204" pitchFamily="66" charset="0"/>
                <a:ea typeface="ＭＳ Ｐゴシック" charset="-128"/>
              </a:rPr>
              <a:t>to</a:t>
            </a:r>
            <a:r>
              <a:rPr lang="zh-CN" altLang="en-US" sz="2800" dirty="0">
                <a:latin typeface="Comic Sans MS" panose="030F0902030302020204" pitchFamily="66" charset="0"/>
                <a:ea typeface="ＭＳ Ｐゴシック" charset="-128"/>
              </a:rPr>
              <a:t> </a:t>
            </a:r>
            <a:r>
              <a:rPr lang="en-US" altLang="zh-CN" sz="2800" dirty="0">
                <a:latin typeface="Comic Sans MS" panose="030F0902030302020204" pitchFamily="66" charset="0"/>
                <a:ea typeface="ＭＳ Ｐゴシック" charset="-128"/>
              </a:rPr>
              <a:t>the</a:t>
            </a:r>
            <a:r>
              <a:rPr lang="zh-CN" altLang="en-US" sz="2800" dirty="0">
                <a:latin typeface="Comic Sans MS" panose="030F0902030302020204" pitchFamily="66" charset="0"/>
                <a:ea typeface="ＭＳ Ｐゴシック" charset="-128"/>
              </a:rPr>
              <a:t> </a:t>
            </a:r>
            <a:r>
              <a:rPr lang="en-US" altLang="zh-CN" sz="2800" dirty="0">
                <a:latin typeface="Comic Sans MS" panose="030F0902030302020204" pitchFamily="66" charset="0"/>
                <a:ea typeface="ＭＳ Ｐゴシック" charset="-128"/>
              </a:rPr>
              <a:t>Internet</a:t>
            </a:r>
          </a:p>
          <a:p>
            <a:pPr marL="914400" lvl="1" indent="-457200">
              <a:lnSpc>
                <a:spcPct val="150000"/>
              </a:lnSpc>
              <a:buFont typeface="Courier New" panose="02070309020205020404" pitchFamily="49" charset="0"/>
              <a:buChar char="o"/>
            </a:pPr>
            <a:r>
              <a:rPr lang="en-US" altLang="zh-CN" sz="2400" dirty="0">
                <a:latin typeface="Comic Sans MS" panose="030F0902030302020204" pitchFamily="66" charset="0"/>
                <a:ea typeface="ＭＳ Ｐゴシック" charset="-128"/>
              </a:rPr>
              <a:t>past</a:t>
            </a:r>
            <a:r>
              <a:rPr lang="zh-CN" altLang="en-US" sz="2400" dirty="0">
                <a:latin typeface="Comic Sans MS" panose="030F0902030302020204" pitchFamily="66" charset="0"/>
                <a:ea typeface="ＭＳ Ｐゴシック" charset="-128"/>
              </a:rPr>
              <a:t> </a:t>
            </a:r>
            <a:r>
              <a:rPr lang="en-US" altLang="zh-CN" sz="2400" dirty="0">
                <a:latin typeface="Comic Sans MS" panose="030F0902030302020204" pitchFamily="66" charset="0"/>
                <a:ea typeface="ＭＳ Ｐゴシック" charset="-128"/>
              </a:rPr>
              <a:t>(a</a:t>
            </a:r>
            <a:r>
              <a:rPr lang="zh-CN" altLang="en-US" sz="2400" dirty="0">
                <a:latin typeface="Comic Sans MS" panose="030F0902030302020204" pitchFamily="66" charset="0"/>
                <a:ea typeface="ＭＳ Ｐゴシック" charset="-128"/>
              </a:rPr>
              <a:t> </a:t>
            </a:r>
            <a:r>
              <a:rPr lang="en-US" altLang="zh-CN" sz="2400" dirty="0">
                <a:latin typeface="Comic Sans MS" panose="030F0902030302020204" pitchFamily="66" charset="0"/>
                <a:ea typeface="ＭＳ Ｐゴシック" charset="-128"/>
              </a:rPr>
              <a:t>brief</a:t>
            </a:r>
            <a:r>
              <a:rPr lang="zh-CN" altLang="en-US" sz="2400" dirty="0">
                <a:latin typeface="Comic Sans MS" panose="030F0902030302020204" pitchFamily="66" charset="0"/>
                <a:ea typeface="ＭＳ Ｐゴシック" charset="-128"/>
              </a:rPr>
              <a:t> </a:t>
            </a:r>
            <a:r>
              <a:rPr lang="en-US" altLang="zh-CN" sz="2400" dirty="0">
                <a:latin typeface="Comic Sans MS" panose="030F0902030302020204" pitchFamily="66" charset="0"/>
                <a:ea typeface="ＭＳ Ｐゴシック" charset="-128"/>
              </a:rPr>
              <a:t>history)</a:t>
            </a:r>
          </a:p>
          <a:p>
            <a:pPr marL="914400" lvl="1" indent="-457200">
              <a:lnSpc>
                <a:spcPct val="150000"/>
              </a:lnSpc>
              <a:buFont typeface="Courier New" panose="02070309020205020404" pitchFamily="49" charset="0"/>
              <a:buChar char="o"/>
            </a:pPr>
            <a:r>
              <a:rPr lang="en-US" altLang="zh-CN" sz="2400" dirty="0">
                <a:latin typeface="Comic Sans MS" panose="030F0902030302020204" pitchFamily="66" charset="0"/>
                <a:ea typeface="ＭＳ Ｐゴシック" charset="-128"/>
              </a:rPr>
              <a:t>p</a:t>
            </a:r>
            <a:r>
              <a:rPr lang="en-US" altLang="x-none" sz="2400" dirty="0">
                <a:latin typeface="Comic Sans MS" panose="030F0902030302020204" pitchFamily="66" charset="0"/>
                <a:ea typeface="ＭＳ Ｐゴシック" charset="-128"/>
              </a:rPr>
              <a:t>resent</a:t>
            </a:r>
          </a:p>
          <a:p>
            <a:pPr marL="1371600" lvl="2" indent="-457200">
              <a:lnSpc>
                <a:spcPct val="150000"/>
              </a:lnSpc>
              <a:buFont typeface="Arial" panose="020B0604020202020204" pitchFamily="34" charset="0"/>
              <a:buChar char="•"/>
            </a:pPr>
            <a:r>
              <a:rPr lang="en-US" altLang="x-none" sz="2400" dirty="0">
                <a:latin typeface="Comic Sans MS" panose="030F0902030302020204" pitchFamily="66" charset="0"/>
                <a:ea typeface="ＭＳ Ｐゴシック" charset="-128"/>
              </a:rPr>
              <a:t>t</a:t>
            </a:r>
            <a:r>
              <a:rPr lang="en-US" altLang="zh-CN" sz="2400" dirty="0">
                <a:latin typeface="Comic Sans MS" panose="030F0902030302020204" pitchFamily="66" charset="0"/>
                <a:ea typeface="ＭＳ Ｐゴシック" charset="-128"/>
              </a:rPr>
              <a:t>opology</a:t>
            </a:r>
          </a:p>
          <a:p>
            <a:pPr marL="1371600" lvl="2" indent="-457200">
              <a:lnSpc>
                <a:spcPct val="150000"/>
              </a:lnSpc>
              <a:buFont typeface="Wingdings" pitchFamily="2" charset="2"/>
              <a:buChar char="Ø"/>
            </a:pPr>
            <a:r>
              <a:rPr lang="en-US" altLang="zh-CN" sz="2400" i="1" dirty="0">
                <a:solidFill>
                  <a:schemeClr val="accent1"/>
                </a:solidFill>
                <a:latin typeface="Comic Sans MS" panose="030F0902030302020204" pitchFamily="66" charset="0"/>
                <a:ea typeface="ＭＳ Ｐゴシック" charset="-128"/>
              </a:rPr>
              <a:t>traffic</a:t>
            </a:r>
            <a:endParaRPr lang="en-US" altLang="x-none" sz="2400" i="1" dirty="0">
              <a:solidFill>
                <a:schemeClr val="accent1"/>
              </a:solidFill>
              <a:latin typeface="Comic Sans MS" panose="030F0902030302020204" pitchFamily="66" charset="0"/>
              <a:ea typeface="ＭＳ Ｐゴシック" charset="-128"/>
            </a:endParaRPr>
          </a:p>
        </p:txBody>
      </p:sp>
      <p:sp>
        <p:nvSpPr>
          <p:cNvPr id="7" name="Slide Number Placeholder 5">
            <a:extLst>
              <a:ext uri="{FF2B5EF4-FFF2-40B4-BE49-F238E27FC236}">
                <a16:creationId xmlns:a16="http://schemas.microsoft.com/office/drawing/2014/main" id="{D2138ACD-20AD-9E49-9CD8-656901E254A0}"/>
              </a:ext>
            </a:extLst>
          </p:cNvPr>
          <p:cNvSpPr txBox="1">
            <a:spLocks/>
          </p:cNvSpPr>
          <p:nvPr/>
        </p:nvSpPr>
        <p:spPr>
          <a:xfrm>
            <a:off x="11488848" y="6039465"/>
            <a:ext cx="703152"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500" kern="1200">
                <a:solidFill>
                  <a:schemeClr val="tx1"/>
                </a:solidFill>
                <a:latin typeface="Times New Roman" charset="0"/>
                <a:ea typeface="ＭＳ Ｐゴシック" charset="-128"/>
                <a:cs typeface="+mn-cs"/>
              </a:defRPr>
            </a:lvl1pPr>
            <a:lvl2pPr marL="742950" indent="-285750" algn="l" defTabSz="914400" rtl="0" eaLnBrk="1" latinLnBrk="0" hangingPunct="1">
              <a:defRPr sz="500" kern="1200">
                <a:solidFill>
                  <a:schemeClr val="tx1"/>
                </a:solidFill>
                <a:latin typeface="Times New Roman" charset="0"/>
                <a:ea typeface="ＭＳ Ｐゴシック" charset="-128"/>
                <a:cs typeface="+mn-cs"/>
              </a:defRPr>
            </a:lvl2pPr>
            <a:lvl3pPr marL="1143000" indent="-228600" algn="l" defTabSz="914400" rtl="0" eaLnBrk="1" latinLnBrk="0" hangingPunct="1">
              <a:defRPr sz="500" kern="1200">
                <a:solidFill>
                  <a:schemeClr val="tx1"/>
                </a:solidFill>
                <a:latin typeface="Times New Roman" charset="0"/>
                <a:ea typeface="ＭＳ Ｐゴシック" charset="-128"/>
                <a:cs typeface="+mn-cs"/>
              </a:defRPr>
            </a:lvl3pPr>
            <a:lvl4pPr marL="1600200" indent="-228600" algn="l" defTabSz="914400" rtl="0" eaLnBrk="1" latinLnBrk="0" hangingPunct="1">
              <a:defRPr sz="500" kern="1200">
                <a:solidFill>
                  <a:schemeClr val="tx1"/>
                </a:solidFill>
                <a:latin typeface="Times New Roman" charset="0"/>
                <a:ea typeface="ＭＳ Ｐゴシック" charset="-128"/>
                <a:cs typeface="+mn-cs"/>
              </a:defRPr>
            </a:lvl4pPr>
            <a:lvl5pPr marL="2057400" indent="-228600" algn="l" defTabSz="914400" rtl="0" eaLnBrk="1" latinLnBrk="0" hangingPunct="1">
              <a:defRPr sz="500" kern="1200">
                <a:solidFill>
                  <a:schemeClr val="tx1"/>
                </a:solidFill>
                <a:latin typeface="Times New Roman" charset="0"/>
                <a:ea typeface="ＭＳ Ｐゴシック" charset="-128"/>
                <a:cs typeface="+mn-cs"/>
              </a:defRPr>
            </a:lvl5pPr>
            <a:lvl6pPr marL="25146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6pPr>
            <a:lvl7pPr marL="29718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7pPr>
            <a:lvl8pPr marL="34290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8pPr>
            <a:lvl9pPr marL="38862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9pPr>
          </a:lstStyle>
          <a:p>
            <a:pPr algn="r"/>
            <a:fld id="{7CBD4323-42A0-E54E-9D59-E221C7814D01}" type="slidenum">
              <a:rPr lang="en-US" altLang="x-none" sz="1600" smtClean="0">
                <a:latin typeface="Tahoma" charset="0"/>
              </a:rPr>
              <a:pPr algn="r"/>
              <a:t>57</a:t>
            </a:fld>
            <a:endParaRPr lang="en-US" altLang="x-none" sz="1600" dirty="0">
              <a:latin typeface="Tahoma" charset="0"/>
            </a:endParaRPr>
          </a:p>
        </p:txBody>
      </p:sp>
    </p:spTree>
    <p:extLst>
      <p:ext uri="{BB962C8B-B14F-4D97-AF65-F5344CB8AC3E}">
        <p14:creationId xmlns:p14="http://schemas.microsoft.com/office/powerpoint/2010/main" val="3881689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CC3487D-D6D5-A04C-94F1-8FE8E59FD796}"/>
              </a:ext>
            </a:extLst>
          </p:cNvPr>
          <p:cNvSpPr>
            <a:spLocks noGrp="1"/>
          </p:cNvSpPr>
          <p:nvPr>
            <p:ph type="body" sz="quarter" idx="10"/>
          </p:nvPr>
        </p:nvSpPr>
        <p:spPr>
          <a:xfrm>
            <a:off x="1174348" y="196888"/>
            <a:ext cx="10061002" cy="914400"/>
          </a:xfrm>
        </p:spPr>
        <p:txBody>
          <a:bodyPr/>
          <a:lstStyle/>
          <a:p>
            <a:r>
              <a:rPr lang="en-US" sz="3600" dirty="0">
                <a:solidFill>
                  <a:schemeClr val="accent1"/>
                </a:solidFill>
                <a:latin typeface="Comic Sans MS" panose="030F0902030302020204" pitchFamily="66" charset="0"/>
              </a:rPr>
              <a:t>Internet (Consumer) Traffic</a:t>
            </a:r>
            <a:endParaRPr lang="en-US" sz="3600" dirty="0">
              <a:solidFill>
                <a:srgbClr val="FF0000"/>
              </a:solidFill>
              <a:latin typeface="Comic Sans MS" panose="030F0902030302020204" pitchFamily="66" charset="0"/>
            </a:endParaRPr>
          </a:p>
        </p:txBody>
      </p:sp>
      <p:sp>
        <p:nvSpPr>
          <p:cNvPr id="7" name="Slide Number Placeholder 5">
            <a:extLst>
              <a:ext uri="{FF2B5EF4-FFF2-40B4-BE49-F238E27FC236}">
                <a16:creationId xmlns:a16="http://schemas.microsoft.com/office/drawing/2014/main" id="{D2138ACD-20AD-9E49-9CD8-656901E254A0}"/>
              </a:ext>
            </a:extLst>
          </p:cNvPr>
          <p:cNvSpPr txBox="1">
            <a:spLocks/>
          </p:cNvSpPr>
          <p:nvPr/>
        </p:nvSpPr>
        <p:spPr>
          <a:xfrm>
            <a:off x="11488848" y="6039465"/>
            <a:ext cx="703152"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500" kern="1200">
                <a:solidFill>
                  <a:schemeClr val="tx1"/>
                </a:solidFill>
                <a:latin typeface="Times New Roman" charset="0"/>
                <a:ea typeface="ＭＳ Ｐゴシック" charset="-128"/>
                <a:cs typeface="+mn-cs"/>
              </a:defRPr>
            </a:lvl1pPr>
            <a:lvl2pPr marL="742950" indent="-285750" algn="l" defTabSz="914400" rtl="0" eaLnBrk="1" latinLnBrk="0" hangingPunct="1">
              <a:defRPr sz="500" kern="1200">
                <a:solidFill>
                  <a:schemeClr val="tx1"/>
                </a:solidFill>
                <a:latin typeface="Times New Roman" charset="0"/>
                <a:ea typeface="ＭＳ Ｐゴシック" charset="-128"/>
                <a:cs typeface="+mn-cs"/>
              </a:defRPr>
            </a:lvl2pPr>
            <a:lvl3pPr marL="1143000" indent="-228600" algn="l" defTabSz="914400" rtl="0" eaLnBrk="1" latinLnBrk="0" hangingPunct="1">
              <a:defRPr sz="500" kern="1200">
                <a:solidFill>
                  <a:schemeClr val="tx1"/>
                </a:solidFill>
                <a:latin typeface="Times New Roman" charset="0"/>
                <a:ea typeface="ＭＳ Ｐゴシック" charset="-128"/>
                <a:cs typeface="+mn-cs"/>
              </a:defRPr>
            </a:lvl3pPr>
            <a:lvl4pPr marL="1600200" indent="-228600" algn="l" defTabSz="914400" rtl="0" eaLnBrk="1" latinLnBrk="0" hangingPunct="1">
              <a:defRPr sz="500" kern="1200">
                <a:solidFill>
                  <a:schemeClr val="tx1"/>
                </a:solidFill>
                <a:latin typeface="Times New Roman" charset="0"/>
                <a:ea typeface="ＭＳ Ｐゴシック" charset="-128"/>
                <a:cs typeface="+mn-cs"/>
              </a:defRPr>
            </a:lvl4pPr>
            <a:lvl5pPr marL="2057400" indent="-228600" algn="l" defTabSz="914400" rtl="0" eaLnBrk="1" latinLnBrk="0" hangingPunct="1">
              <a:defRPr sz="500" kern="1200">
                <a:solidFill>
                  <a:schemeClr val="tx1"/>
                </a:solidFill>
                <a:latin typeface="Times New Roman" charset="0"/>
                <a:ea typeface="ＭＳ Ｐゴシック" charset="-128"/>
                <a:cs typeface="+mn-cs"/>
              </a:defRPr>
            </a:lvl5pPr>
            <a:lvl6pPr marL="25146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6pPr>
            <a:lvl7pPr marL="29718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7pPr>
            <a:lvl8pPr marL="34290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8pPr>
            <a:lvl9pPr marL="38862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9pPr>
          </a:lstStyle>
          <a:p>
            <a:pPr algn="r"/>
            <a:fld id="{7CBD4323-42A0-E54E-9D59-E221C7814D01}" type="slidenum">
              <a:rPr lang="en-US" altLang="x-none" sz="1600" smtClean="0">
                <a:latin typeface="Tahoma" charset="0"/>
              </a:rPr>
              <a:pPr algn="r"/>
              <a:t>58</a:t>
            </a:fld>
            <a:endParaRPr lang="en-US" altLang="x-none" sz="1600" dirty="0">
              <a:latin typeface="Tahoma" charset="0"/>
            </a:endParaRPr>
          </a:p>
        </p:txBody>
      </p:sp>
      <p:pic>
        <p:nvPicPr>
          <p:cNvPr id="9" name="Picture 2">
            <a:extLst>
              <a:ext uri="{FF2B5EF4-FFF2-40B4-BE49-F238E27FC236}">
                <a16:creationId xmlns:a16="http://schemas.microsoft.com/office/drawing/2014/main" id="{76288557-68A5-484B-B4BF-36A51E0C8C85}"/>
              </a:ext>
            </a:extLst>
          </p:cNvPr>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1855960" y="764072"/>
            <a:ext cx="8473918" cy="5284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a:extLst>
              <a:ext uri="{FF2B5EF4-FFF2-40B4-BE49-F238E27FC236}">
                <a16:creationId xmlns:a16="http://schemas.microsoft.com/office/drawing/2014/main" id="{7E8F5F80-6853-8F49-88A6-2296AFD3357B}"/>
              </a:ext>
            </a:extLst>
          </p:cNvPr>
          <p:cNvSpPr/>
          <p:nvPr/>
        </p:nvSpPr>
        <p:spPr>
          <a:xfrm>
            <a:off x="696990" y="6066624"/>
            <a:ext cx="9768816" cy="307777"/>
          </a:xfrm>
          <a:prstGeom prst="rect">
            <a:avLst/>
          </a:prstGeom>
        </p:spPr>
        <p:txBody>
          <a:bodyPr wrap="square">
            <a:spAutoFit/>
          </a:bodyPr>
          <a:lstStyle/>
          <a:p>
            <a:r>
              <a:rPr lang="en-US" altLang="x-none" sz="1400" dirty="0">
                <a:ea typeface="ＭＳ Ｐゴシック" charset="-128"/>
              </a:rPr>
              <a:t>http://</a:t>
            </a:r>
            <a:r>
              <a:rPr lang="en-US" altLang="x-none" sz="1400" dirty="0" err="1">
                <a:ea typeface="ＭＳ Ｐゴシック" charset="-128"/>
              </a:rPr>
              <a:t>www.cisco.com</a:t>
            </a:r>
            <a:r>
              <a:rPr lang="en-US" altLang="x-none" sz="1400" dirty="0">
                <a:ea typeface="ＭＳ Ｐゴシック" charset="-128"/>
              </a:rPr>
              <a:t>/</a:t>
            </a:r>
            <a:r>
              <a:rPr lang="en-US" altLang="x-none" sz="1400" dirty="0" err="1">
                <a:ea typeface="ＭＳ Ｐゴシック" charset="-128"/>
              </a:rPr>
              <a:t>en</a:t>
            </a:r>
            <a:r>
              <a:rPr lang="en-US" altLang="x-none" sz="1400" dirty="0">
                <a:ea typeface="ＭＳ Ｐゴシック" charset="-128"/>
              </a:rPr>
              <a:t>/US/solutions/collateral/ns341/ns525/ns537/ns705/ns827/white_paper_c11-481360.pdf</a:t>
            </a:r>
          </a:p>
        </p:txBody>
      </p:sp>
    </p:spTree>
    <p:extLst>
      <p:ext uri="{BB962C8B-B14F-4D97-AF65-F5344CB8AC3E}">
        <p14:creationId xmlns:p14="http://schemas.microsoft.com/office/powerpoint/2010/main" val="33802445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B2264E72-3A34-FD45-BF1F-330D8F778AD3}"/>
              </a:ext>
            </a:extLst>
          </p:cNvPr>
          <p:cNvGrpSpPr/>
          <p:nvPr/>
        </p:nvGrpSpPr>
        <p:grpSpPr>
          <a:xfrm>
            <a:off x="2444765" y="1595355"/>
            <a:ext cx="7150352" cy="4765649"/>
            <a:chOff x="381793" y="223260"/>
            <a:chExt cx="8464550" cy="6081564"/>
          </a:xfrm>
        </p:grpSpPr>
        <p:pic>
          <p:nvPicPr>
            <p:cNvPr id="5" name="Picture 4">
              <a:extLst>
                <a:ext uri="{FF2B5EF4-FFF2-40B4-BE49-F238E27FC236}">
                  <a16:creationId xmlns:a16="http://schemas.microsoft.com/office/drawing/2014/main" id="{21E41AD0-FC46-1041-8369-582C02BFE958}"/>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81793" y="2927242"/>
              <a:ext cx="8464550" cy="3377582"/>
            </a:xfrm>
            <a:prstGeom prst="rect">
              <a:avLst/>
            </a:prstGeom>
          </p:spPr>
        </p:pic>
        <p:pic>
          <p:nvPicPr>
            <p:cNvPr id="4" name="Picture 3">
              <a:extLst>
                <a:ext uri="{FF2B5EF4-FFF2-40B4-BE49-F238E27FC236}">
                  <a16:creationId xmlns:a16="http://schemas.microsoft.com/office/drawing/2014/main" id="{A9957DEE-5DF0-1F48-84F8-C27C57EB5468}"/>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81793" y="223260"/>
              <a:ext cx="8453437" cy="2766579"/>
            </a:xfrm>
            <a:prstGeom prst="rect">
              <a:avLst/>
            </a:prstGeom>
          </p:spPr>
        </p:pic>
      </p:grpSp>
      <p:sp>
        <p:nvSpPr>
          <p:cNvPr id="138241" name="Title 1"/>
          <p:cNvSpPr>
            <a:spLocks noGrp="1"/>
          </p:cNvSpPr>
          <p:nvPr>
            <p:ph type="title"/>
          </p:nvPr>
        </p:nvSpPr>
        <p:spPr>
          <a:xfrm>
            <a:off x="622708" y="214195"/>
            <a:ext cx="8518625" cy="912710"/>
          </a:xfrm>
        </p:spPr>
        <p:txBody>
          <a:bodyPr/>
          <a:lstStyle/>
          <a:p>
            <a:r>
              <a:rPr lang="en-US" altLang="x-none" sz="3194" dirty="0">
                <a:ea typeface="ＭＳ Ｐゴシック" charset="-128"/>
              </a:rPr>
              <a:t>Largest Internet Sites in </a:t>
            </a:r>
            <a:r>
              <a:rPr lang="en-US" altLang="zh-CN" sz="3194" dirty="0">
                <a:ea typeface="ＭＳ Ｐゴシック" charset="-128"/>
              </a:rPr>
              <a:t>the</a:t>
            </a:r>
            <a:r>
              <a:rPr lang="zh-CN" altLang="en-US" sz="3194" dirty="0">
                <a:ea typeface="ＭＳ Ｐゴシック" charset="-128"/>
              </a:rPr>
              <a:t> </a:t>
            </a:r>
            <a:r>
              <a:rPr lang="en-US" altLang="zh-CN" sz="3194" dirty="0">
                <a:ea typeface="ＭＳ Ｐゴシック" charset="-128"/>
              </a:rPr>
              <a:t>World</a:t>
            </a:r>
            <a:r>
              <a:rPr lang="en-US" altLang="x-none" sz="3194" dirty="0">
                <a:ea typeface="ＭＳ Ｐゴシック" charset="-128"/>
              </a:rPr>
              <a:t> </a:t>
            </a:r>
          </a:p>
        </p:txBody>
      </p:sp>
      <p:sp>
        <p:nvSpPr>
          <p:cNvPr id="138242"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499">
                <a:solidFill>
                  <a:schemeClr val="tx1"/>
                </a:solidFill>
                <a:latin typeface="Times New Roman" charset="0"/>
                <a:ea typeface="ＭＳ Ｐゴシック" charset="-128"/>
              </a:defRPr>
            </a:lvl1pPr>
            <a:lvl2pPr marL="741613" indent="-285236">
              <a:defRPr sz="499">
                <a:solidFill>
                  <a:schemeClr val="tx1"/>
                </a:solidFill>
                <a:latin typeface="Times New Roman" charset="0"/>
                <a:ea typeface="ＭＳ Ｐゴシック" charset="-128"/>
              </a:defRPr>
            </a:lvl2pPr>
            <a:lvl3pPr marL="1140943" indent="-228189">
              <a:defRPr sz="499">
                <a:solidFill>
                  <a:schemeClr val="tx1"/>
                </a:solidFill>
                <a:latin typeface="Times New Roman" charset="0"/>
                <a:ea typeface="ＭＳ Ｐゴシック" charset="-128"/>
              </a:defRPr>
            </a:lvl3pPr>
            <a:lvl4pPr marL="1597320" indent="-228189">
              <a:defRPr sz="499">
                <a:solidFill>
                  <a:schemeClr val="tx1"/>
                </a:solidFill>
                <a:latin typeface="Times New Roman" charset="0"/>
                <a:ea typeface="ＭＳ Ｐゴシック" charset="-128"/>
              </a:defRPr>
            </a:lvl4pPr>
            <a:lvl5pPr marL="2053697" indent="-228189">
              <a:defRPr sz="499">
                <a:solidFill>
                  <a:schemeClr val="tx1"/>
                </a:solidFill>
                <a:latin typeface="Times New Roman" charset="0"/>
                <a:ea typeface="ＭＳ Ｐゴシック" charset="-128"/>
              </a:defRPr>
            </a:lvl5pPr>
            <a:lvl6pPr marL="2510074" indent="-228189" algn="ctr" eaLnBrk="0" fontAlgn="base" hangingPunct="0">
              <a:spcBef>
                <a:spcPct val="0"/>
              </a:spcBef>
              <a:spcAft>
                <a:spcPct val="0"/>
              </a:spcAft>
              <a:defRPr sz="499">
                <a:solidFill>
                  <a:schemeClr val="tx1"/>
                </a:solidFill>
                <a:latin typeface="Times New Roman" charset="0"/>
                <a:ea typeface="ＭＳ Ｐゴシック" charset="-128"/>
              </a:defRPr>
            </a:lvl6pPr>
            <a:lvl7pPr marL="2966451" indent="-228189" algn="ctr" eaLnBrk="0" fontAlgn="base" hangingPunct="0">
              <a:spcBef>
                <a:spcPct val="0"/>
              </a:spcBef>
              <a:spcAft>
                <a:spcPct val="0"/>
              </a:spcAft>
              <a:defRPr sz="499">
                <a:solidFill>
                  <a:schemeClr val="tx1"/>
                </a:solidFill>
                <a:latin typeface="Times New Roman" charset="0"/>
                <a:ea typeface="ＭＳ Ｐゴシック" charset="-128"/>
              </a:defRPr>
            </a:lvl7pPr>
            <a:lvl8pPr marL="3422828" indent="-228189" algn="ctr" eaLnBrk="0" fontAlgn="base" hangingPunct="0">
              <a:spcBef>
                <a:spcPct val="0"/>
              </a:spcBef>
              <a:spcAft>
                <a:spcPct val="0"/>
              </a:spcAft>
              <a:defRPr sz="499">
                <a:solidFill>
                  <a:schemeClr val="tx1"/>
                </a:solidFill>
                <a:latin typeface="Times New Roman" charset="0"/>
                <a:ea typeface="ＭＳ Ｐゴシック" charset="-128"/>
              </a:defRPr>
            </a:lvl8pPr>
            <a:lvl9pPr marL="3879205" indent="-228189" algn="ctr" eaLnBrk="0" fontAlgn="base" hangingPunct="0">
              <a:spcBef>
                <a:spcPct val="0"/>
              </a:spcBef>
              <a:spcAft>
                <a:spcPct val="0"/>
              </a:spcAft>
              <a:defRPr sz="499">
                <a:solidFill>
                  <a:schemeClr val="tx1"/>
                </a:solidFill>
                <a:latin typeface="Times New Roman" charset="0"/>
                <a:ea typeface="ＭＳ Ｐゴシック" charset="-128"/>
              </a:defRPr>
            </a:lvl9pPr>
          </a:lstStyle>
          <a:p>
            <a:pPr defTabSz="912754" fontAlgn="base">
              <a:spcBef>
                <a:spcPct val="0"/>
              </a:spcBef>
              <a:spcAft>
                <a:spcPct val="0"/>
              </a:spcAft>
            </a:pPr>
            <a:fld id="{1EFC8A54-32D4-0A40-9ECA-26C60040BC0F}" type="slidenum">
              <a:rPr lang="en-US" altLang="x-none" sz="1198">
                <a:solidFill>
                  <a:srgbClr val="000000"/>
                </a:solidFill>
                <a:latin typeface="Tahoma" charset="0"/>
              </a:rPr>
              <a:pPr defTabSz="912754" fontAlgn="base">
                <a:spcBef>
                  <a:spcPct val="0"/>
                </a:spcBef>
                <a:spcAft>
                  <a:spcPct val="0"/>
                </a:spcAft>
              </a:pPr>
              <a:t>59</a:t>
            </a:fld>
            <a:endParaRPr lang="en-US" altLang="x-none" sz="1198">
              <a:solidFill>
                <a:srgbClr val="000000"/>
              </a:solidFill>
              <a:latin typeface="Tahoma" charset="0"/>
            </a:endParaRPr>
          </a:p>
        </p:txBody>
      </p:sp>
      <p:sp>
        <p:nvSpPr>
          <p:cNvPr id="15364" name="Rectangle 5"/>
          <p:cNvSpPr>
            <a:spLocks noChangeArrowheads="1"/>
          </p:cNvSpPr>
          <p:nvPr/>
        </p:nvSpPr>
        <p:spPr bwMode="auto">
          <a:xfrm>
            <a:off x="1499175" y="6590209"/>
            <a:ext cx="183811" cy="337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262" tIns="45630" rIns="91262" bIns="45630">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defTabSz="912754" eaLnBrk="0" fontAlgn="base" hangingPunct="0">
              <a:spcBef>
                <a:spcPct val="0"/>
              </a:spcBef>
              <a:spcAft>
                <a:spcPct val="0"/>
              </a:spcAft>
            </a:pPr>
            <a:endParaRPr lang="x-none" altLang="x-none" sz="1597">
              <a:solidFill>
                <a:srgbClr val="000000"/>
              </a:solidFill>
            </a:endParaRPr>
          </a:p>
        </p:txBody>
      </p:sp>
      <p:sp>
        <p:nvSpPr>
          <p:cNvPr id="138245" name="Rectangle 2"/>
          <p:cNvSpPr>
            <a:spLocks noChangeArrowheads="1"/>
          </p:cNvSpPr>
          <p:nvPr/>
        </p:nvSpPr>
        <p:spPr bwMode="auto">
          <a:xfrm>
            <a:off x="1800816" y="6401646"/>
            <a:ext cx="6440864" cy="276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defTabSz="912754" eaLnBrk="0" fontAlgn="base" hangingPunct="0">
              <a:spcBef>
                <a:spcPct val="0"/>
              </a:spcBef>
              <a:spcAft>
                <a:spcPct val="0"/>
              </a:spcAft>
            </a:pPr>
            <a:r>
              <a:rPr lang="en-US" altLang="x-none" sz="1198" dirty="0">
                <a:solidFill>
                  <a:srgbClr val="000000"/>
                </a:solidFill>
              </a:rPr>
              <a:t>https://</a:t>
            </a:r>
            <a:r>
              <a:rPr lang="en-US" altLang="x-none" sz="1198" dirty="0" err="1">
                <a:solidFill>
                  <a:srgbClr val="000000"/>
                </a:solidFill>
              </a:rPr>
              <a:t>www.visualcapitalist.com</a:t>
            </a:r>
            <a:r>
              <a:rPr lang="en-US" altLang="x-none" sz="1198" dirty="0">
                <a:solidFill>
                  <a:srgbClr val="000000"/>
                </a:solidFill>
              </a:rPr>
              <a:t>/</a:t>
            </a:r>
            <a:r>
              <a:rPr lang="en-US" altLang="x-none" sz="1198" dirty="0" err="1">
                <a:solidFill>
                  <a:srgbClr val="000000"/>
                </a:solidFill>
              </a:rPr>
              <a:t>wp</a:t>
            </a:r>
            <a:r>
              <a:rPr lang="en-US" altLang="x-none" sz="1198" dirty="0">
                <a:solidFill>
                  <a:srgbClr val="000000"/>
                </a:solidFill>
              </a:rPr>
              <a:t>-content/uploads/2021/01/Country-With-the-Most-</a:t>
            </a:r>
            <a:r>
              <a:rPr lang="en-US" altLang="x-none" sz="1198" dirty="0" err="1">
                <a:solidFill>
                  <a:srgbClr val="000000"/>
                </a:solidFill>
              </a:rPr>
              <a:t>Websites.html</a:t>
            </a:r>
            <a:endParaRPr lang="en-US" altLang="x-none" sz="1198" dirty="0">
              <a:solidFill>
                <a:srgbClr val="000000"/>
              </a:solidFill>
            </a:endParaRPr>
          </a:p>
        </p:txBody>
      </p:sp>
      <p:pic>
        <p:nvPicPr>
          <p:cNvPr id="3" name="Picture 2">
            <a:extLst>
              <a:ext uri="{FF2B5EF4-FFF2-40B4-BE49-F238E27FC236}">
                <a16:creationId xmlns:a16="http://schemas.microsoft.com/office/drawing/2014/main" id="{954D6A6F-8018-694C-AC6F-14CB6B0BACAB}"/>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639646" y="1603581"/>
            <a:ext cx="4639608" cy="4685263"/>
          </a:xfrm>
          <a:prstGeom prst="rect">
            <a:avLst/>
          </a:prstGeom>
        </p:spPr>
      </p:pic>
    </p:spTree>
    <p:extLst>
      <p:ext uri="{BB962C8B-B14F-4D97-AF65-F5344CB8AC3E}">
        <p14:creationId xmlns:p14="http://schemas.microsoft.com/office/powerpoint/2010/main" val="282695380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nodePh="1">
                                  <p:stCondLst>
                                    <p:cond delay="0"/>
                                  </p:stCondLst>
                                  <p:endCondLst>
                                    <p:cond evt="begin" delay="0">
                                      <p:tn val="5"/>
                                    </p:cond>
                                  </p:endCondLst>
                                  <p:childTnLst>
                                    <p:set>
                                      <p:cBhvr>
                                        <p:cTn id="6" dur="1" fill="hold">
                                          <p:stCondLst>
                                            <p:cond delay="0"/>
                                          </p:stCondLst>
                                        </p:cTn>
                                        <p:tgtEl>
                                          <p:spTgt spid="153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CC3487D-D6D5-A04C-94F1-8FE8E59FD796}"/>
              </a:ext>
            </a:extLst>
          </p:cNvPr>
          <p:cNvSpPr>
            <a:spLocks noGrp="1"/>
          </p:cNvSpPr>
          <p:nvPr>
            <p:ph type="body" sz="quarter" idx="10"/>
          </p:nvPr>
        </p:nvSpPr>
        <p:spPr>
          <a:xfrm>
            <a:off x="1174348" y="224047"/>
            <a:ext cx="8530967" cy="914400"/>
          </a:xfrm>
        </p:spPr>
        <p:txBody>
          <a:bodyPr/>
          <a:lstStyle/>
          <a:p>
            <a:r>
              <a:rPr lang="en-US" sz="3600" dirty="0">
                <a:solidFill>
                  <a:schemeClr val="accent1"/>
                </a:solidFill>
                <a:latin typeface="Comic Sans MS" panose="030F0902030302020204" pitchFamily="66" charset="0"/>
              </a:rPr>
              <a:t>Why Study Computer Networks?</a:t>
            </a:r>
          </a:p>
        </p:txBody>
      </p:sp>
      <p:sp>
        <p:nvSpPr>
          <p:cNvPr id="6" name="TextBox 5">
            <a:extLst>
              <a:ext uri="{FF2B5EF4-FFF2-40B4-BE49-F238E27FC236}">
                <a16:creationId xmlns:a16="http://schemas.microsoft.com/office/drawing/2014/main" id="{8861F447-33B6-554C-B073-6B688B696773}"/>
              </a:ext>
            </a:extLst>
          </p:cNvPr>
          <p:cNvSpPr txBox="1"/>
          <p:nvPr/>
        </p:nvSpPr>
        <p:spPr>
          <a:xfrm>
            <a:off x="740229" y="1371600"/>
            <a:ext cx="10612817" cy="4896465"/>
          </a:xfrm>
          <a:prstGeom prst="rect">
            <a:avLst/>
          </a:prstGeom>
          <a:noFill/>
        </p:spPr>
        <p:txBody>
          <a:bodyPr wrap="square" rtlCol="0">
            <a:noAutofit/>
          </a:bodyPr>
          <a:lstStyle/>
          <a:p>
            <a:pPr marL="457200" indent="-457200">
              <a:lnSpc>
                <a:spcPct val="114000"/>
              </a:lnSpc>
              <a:buClr>
                <a:schemeClr val="accent1"/>
              </a:buClr>
              <a:buFont typeface="Wingdings" pitchFamily="2" charset="2"/>
              <a:buChar char="q"/>
            </a:pPr>
            <a:r>
              <a:rPr lang="en-US" altLang="zh-CN" sz="2800" dirty="0">
                <a:latin typeface="Comic Sans MS" panose="030F0902030302020204" pitchFamily="66" charset="0"/>
                <a:ea typeface="ＭＳ Ｐゴシック" charset="-128"/>
              </a:rPr>
              <a:t>Be an entrepreneur</a:t>
            </a:r>
          </a:p>
          <a:p>
            <a:pPr>
              <a:lnSpc>
                <a:spcPct val="114000"/>
              </a:lnSpc>
            </a:pPr>
            <a:endParaRPr lang="en-US" dirty="0">
              <a:latin typeface="Comic Sans MS" panose="030F0902030302020204" pitchFamily="66" charset="0"/>
            </a:endParaRPr>
          </a:p>
        </p:txBody>
      </p:sp>
      <p:sp>
        <p:nvSpPr>
          <p:cNvPr id="7" name="Slide Number Placeholder 5">
            <a:extLst>
              <a:ext uri="{FF2B5EF4-FFF2-40B4-BE49-F238E27FC236}">
                <a16:creationId xmlns:a16="http://schemas.microsoft.com/office/drawing/2014/main" id="{D2138ACD-20AD-9E49-9CD8-656901E254A0}"/>
              </a:ext>
            </a:extLst>
          </p:cNvPr>
          <p:cNvSpPr txBox="1">
            <a:spLocks/>
          </p:cNvSpPr>
          <p:nvPr/>
        </p:nvSpPr>
        <p:spPr>
          <a:xfrm>
            <a:off x="11488848" y="6039465"/>
            <a:ext cx="703152"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500" kern="1200">
                <a:solidFill>
                  <a:schemeClr val="tx1"/>
                </a:solidFill>
                <a:latin typeface="Times New Roman" charset="0"/>
                <a:ea typeface="ＭＳ Ｐゴシック" charset="-128"/>
                <a:cs typeface="+mn-cs"/>
              </a:defRPr>
            </a:lvl1pPr>
            <a:lvl2pPr marL="742950" indent="-285750" algn="l" defTabSz="914400" rtl="0" eaLnBrk="1" latinLnBrk="0" hangingPunct="1">
              <a:defRPr sz="500" kern="1200">
                <a:solidFill>
                  <a:schemeClr val="tx1"/>
                </a:solidFill>
                <a:latin typeface="Times New Roman" charset="0"/>
                <a:ea typeface="ＭＳ Ｐゴシック" charset="-128"/>
                <a:cs typeface="+mn-cs"/>
              </a:defRPr>
            </a:lvl2pPr>
            <a:lvl3pPr marL="1143000" indent="-228600" algn="l" defTabSz="914400" rtl="0" eaLnBrk="1" latinLnBrk="0" hangingPunct="1">
              <a:defRPr sz="500" kern="1200">
                <a:solidFill>
                  <a:schemeClr val="tx1"/>
                </a:solidFill>
                <a:latin typeface="Times New Roman" charset="0"/>
                <a:ea typeface="ＭＳ Ｐゴシック" charset="-128"/>
                <a:cs typeface="+mn-cs"/>
              </a:defRPr>
            </a:lvl3pPr>
            <a:lvl4pPr marL="1600200" indent="-228600" algn="l" defTabSz="914400" rtl="0" eaLnBrk="1" latinLnBrk="0" hangingPunct="1">
              <a:defRPr sz="500" kern="1200">
                <a:solidFill>
                  <a:schemeClr val="tx1"/>
                </a:solidFill>
                <a:latin typeface="Times New Roman" charset="0"/>
                <a:ea typeface="ＭＳ Ｐゴシック" charset="-128"/>
                <a:cs typeface="+mn-cs"/>
              </a:defRPr>
            </a:lvl4pPr>
            <a:lvl5pPr marL="2057400" indent="-228600" algn="l" defTabSz="914400" rtl="0" eaLnBrk="1" latinLnBrk="0" hangingPunct="1">
              <a:defRPr sz="500" kern="1200">
                <a:solidFill>
                  <a:schemeClr val="tx1"/>
                </a:solidFill>
                <a:latin typeface="Times New Roman" charset="0"/>
                <a:ea typeface="ＭＳ Ｐゴシック" charset="-128"/>
                <a:cs typeface="+mn-cs"/>
              </a:defRPr>
            </a:lvl5pPr>
            <a:lvl6pPr marL="25146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6pPr>
            <a:lvl7pPr marL="29718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7pPr>
            <a:lvl8pPr marL="34290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8pPr>
            <a:lvl9pPr marL="38862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9pPr>
          </a:lstStyle>
          <a:p>
            <a:pPr algn="r"/>
            <a:fld id="{7CBD4323-42A0-E54E-9D59-E221C7814D01}" type="slidenum">
              <a:rPr lang="en-US" altLang="x-none" sz="1600" smtClean="0">
                <a:latin typeface="Tahoma" charset="0"/>
              </a:rPr>
              <a:pPr algn="r"/>
              <a:t>6</a:t>
            </a:fld>
            <a:endParaRPr lang="en-US" altLang="x-none" sz="1600" dirty="0">
              <a:latin typeface="Tahoma" charset="0"/>
            </a:endParaRPr>
          </a:p>
        </p:txBody>
      </p:sp>
      <p:pic>
        <p:nvPicPr>
          <p:cNvPr id="8" name="Picture 7">
            <a:extLst>
              <a:ext uri="{FF2B5EF4-FFF2-40B4-BE49-F238E27FC236}">
                <a16:creationId xmlns:a16="http://schemas.microsoft.com/office/drawing/2014/main" id="{2861E698-3CA1-B146-B700-7921FF03E1FD}"/>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773693" y="1980848"/>
            <a:ext cx="2667000" cy="1778000"/>
          </a:xfrm>
          <a:prstGeom prst="rect">
            <a:avLst/>
          </a:prstGeom>
        </p:spPr>
      </p:pic>
      <p:pic>
        <p:nvPicPr>
          <p:cNvPr id="10" name="Picture 9">
            <a:extLst>
              <a:ext uri="{FF2B5EF4-FFF2-40B4-BE49-F238E27FC236}">
                <a16:creationId xmlns:a16="http://schemas.microsoft.com/office/drawing/2014/main" id="{3D0118C9-4710-FF46-854C-756B70CED055}"/>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858053" y="2302158"/>
            <a:ext cx="2971800" cy="1135380"/>
          </a:xfrm>
          <a:prstGeom prst="rect">
            <a:avLst/>
          </a:prstGeom>
        </p:spPr>
      </p:pic>
      <p:pic>
        <p:nvPicPr>
          <p:cNvPr id="11" name="图片 6">
            <a:extLst>
              <a:ext uri="{FF2B5EF4-FFF2-40B4-BE49-F238E27FC236}">
                <a16:creationId xmlns:a16="http://schemas.microsoft.com/office/drawing/2014/main" id="{D66EBD4D-E727-2948-ADD6-B4DCE0E50374}"/>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077005" y="3868603"/>
            <a:ext cx="2421614" cy="1878532"/>
          </a:xfrm>
          <a:prstGeom prst="rect">
            <a:avLst/>
          </a:prstGeom>
        </p:spPr>
      </p:pic>
      <p:pic>
        <p:nvPicPr>
          <p:cNvPr id="12" name="图片 8">
            <a:extLst>
              <a:ext uri="{FF2B5EF4-FFF2-40B4-BE49-F238E27FC236}">
                <a16:creationId xmlns:a16="http://schemas.microsoft.com/office/drawing/2014/main" id="{1AE61625-C534-134F-968F-9000233256B0}"/>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390878" y="3831179"/>
            <a:ext cx="2180365" cy="1883042"/>
          </a:xfrm>
          <a:prstGeom prst="rect">
            <a:avLst/>
          </a:prstGeom>
        </p:spPr>
      </p:pic>
    </p:spTree>
    <p:extLst>
      <p:ext uri="{BB962C8B-B14F-4D97-AF65-F5344CB8AC3E}">
        <p14:creationId xmlns:p14="http://schemas.microsoft.com/office/powerpoint/2010/main" val="842185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8F9350-10D5-9645-B262-15F4D832A54D}"/>
              </a:ext>
            </a:extLst>
          </p:cNvPr>
          <p:cNvSpPr>
            <a:spLocks noGrp="1"/>
          </p:cNvSpPr>
          <p:nvPr>
            <p:ph type="title"/>
          </p:nvPr>
        </p:nvSpPr>
        <p:spPr/>
        <p:txBody>
          <a:bodyPr/>
          <a:lstStyle/>
          <a:p>
            <a:r>
              <a:rPr lang="en-US" altLang="x-none" sz="3194" dirty="0">
                <a:solidFill>
                  <a:srgbClr val="3333CC"/>
                </a:solidFill>
                <a:ea typeface="ＭＳ Ｐゴシック" charset="-128"/>
              </a:rPr>
              <a:t>Largest Internet Sites in </a:t>
            </a:r>
            <a:r>
              <a:rPr lang="en-US" altLang="zh-CN" sz="3194" dirty="0">
                <a:solidFill>
                  <a:srgbClr val="3333CC"/>
                </a:solidFill>
                <a:ea typeface="ＭＳ Ｐゴシック" charset="-128"/>
              </a:rPr>
              <a:t>the</a:t>
            </a:r>
            <a:r>
              <a:rPr lang="zh-CN" altLang="en-US" sz="3194" dirty="0">
                <a:solidFill>
                  <a:srgbClr val="3333CC"/>
                </a:solidFill>
                <a:ea typeface="ＭＳ Ｐゴシック" charset="-128"/>
              </a:rPr>
              <a:t> </a:t>
            </a:r>
            <a:r>
              <a:rPr lang="en-US" altLang="zh-CN" sz="3194" dirty="0">
                <a:solidFill>
                  <a:srgbClr val="3333CC"/>
                </a:solidFill>
                <a:ea typeface="ＭＳ Ｐゴシック" charset="-128"/>
              </a:rPr>
              <a:t>World</a:t>
            </a:r>
            <a:r>
              <a:rPr lang="en-US" altLang="x-none" sz="3194" dirty="0">
                <a:solidFill>
                  <a:srgbClr val="3333CC"/>
                </a:solidFill>
                <a:ea typeface="ＭＳ Ｐゴシック" charset="-128"/>
              </a:rPr>
              <a:t> </a:t>
            </a:r>
            <a:endParaRPr lang="en-US" dirty="0"/>
          </a:p>
        </p:txBody>
      </p:sp>
      <p:sp>
        <p:nvSpPr>
          <p:cNvPr id="4" name="Slide Number Placeholder 3">
            <a:extLst>
              <a:ext uri="{FF2B5EF4-FFF2-40B4-BE49-F238E27FC236}">
                <a16:creationId xmlns:a16="http://schemas.microsoft.com/office/drawing/2014/main" id="{43F44436-951B-7042-8BA3-4712FD1729DE}"/>
              </a:ext>
            </a:extLst>
          </p:cNvPr>
          <p:cNvSpPr>
            <a:spLocks noGrp="1"/>
          </p:cNvSpPr>
          <p:nvPr>
            <p:ph type="sldNum" sz="quarter" idx="12"/>
          </p:nvPr>
        </p:nvSpPr>
        <p:spPr/>
        <p:txBody>
          <a:bodyPr/>
          <a:lstStyle/>
          <a:p>
            <a:pPr defTabSz="912754" fontAlgn="base">
              <a:spcBef>
                <a:spcPct val="0"/>
              </a:spcBef>
              <a:spcAft>
                <a:spcPct val="0"/>
              </a:spcAft>
            </a:pPr>
            <a:fld id="{F1BC9A0C-B9C7-D94C-BB05-DB5EC86B0AC6}" type="slidenum">
              <a:rPr lang="en-US" altLang="x-none">
                <a:solidFill>
                  <a:srgbClr val="000000"/>
                </a:solidFill>
                <a:ea typeface="ＭＳ Ｐゴシック" charset="-128"/>
              </a:rPr>
              <a:pPr defTabSz="912754" fontAlgn="base">
                <a:spcBef>
                  <a:spcPct val="0"/>
                </a:spcBef>
                <a:spcAft>
                  <a:spcPct val="0"/>
                </a:spcAft>
              </a:pPr>
              <a:t>60</a:t>
            </a:fld>
            <a:endParaRPr lang="en-US" altLang="x-none">
              <a:solidFill>
                <a:srgbClr val="000000"/>
              </a:solidFill>
              <a:ea typeface="ＭＳ Ｐゴシック" charset="-128"/>
            </a:endParaRPr>
          </a:p>
        </p:txBody>
      </p:sp>
      <p:pic>
        <p:nvPicPr>
          <p:cNvPr id="5" name="Picture 4">
            <a:extLst>
              <a:ext uri="{FF2B5EF4-FFF2-40B4-BE49-F238E27FC236}">
                <a16:creationId xmlns:a16="http://schemas.microsoft.com/office/drawing/2014/main" id="{8A8C088D-514F-1E4C-B874-B723D7229017}"/>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239505" y="2820527"/>
            <a:ext cx="7688312" cy="1599020"/>
          </a:xfrm>
          <a:prstGeom prst="rect">
            <a:avLst/>
          </a:prstGeom>
        </p:spPr>
      </p:pic>
      <p:pic>
        <p:nvPicPr>
          <p:cNvPr id="6" name="Picture 5">
            <a:extLst>
              <a:ext uri="{FF2B5EF4-FFF2-40B4-BE49-F238E27FC236}">
                <a16:creationId xmlns:a16="http://schemas.microsoft.com/office/drawing/2014/main" id="{E9609835-895A-2847-B4EB-FE0350F5DEF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411468" y="1313833"/>
            <a:ext cx="4951180" cy="4842363"/>
          </a:xfrm>
          <a:prstGeom prst="rect">
            <a:avLst/>
          </a:prstGeom>
        </p:spPr>
      </p:pic>
      <p:sp>
        <p:nvSpPr>
          <p:cNvPr id="7" name="Rectangle 6">
            <a:extLst>
              <a:ext uri="{FF2B5EF4-FFF2-40B4-BE49-F238E27FC236}">
                <a16:creationId xmlns:a16="http://schemas.microsoft.com/office/drawing/2014/main" id="{018059DF-4983-784F-99E9-C5BFF675585A}"/>
              </a:ext>
            </a:extLst>
          </p:cNvPr>
          <p:cNvSpPr/>
          <p:nvPr/>
        </p:nvSpPr>
        <p:spPr>
          <a:xfrm>
            <a:off x="2216984" y="6401646"/>
            <a:ext cx="4897659" cy="276487"/>
          </a:xfrm>
          <a:prstGeom prst="rect">
            <a:avLst/>
          </a:prstGeom>
        </p:spPr>
        <p:txBody>
          <a:bodyPr wrap="none">
            <a:spAutoFit/>
          </a:bodyPr>
          <a:lstStyle/>
          <a:p>
            <a:pPr algn="ctr" defTabSz="912754" eaLnBrk="0" fontAlgn="base" hangingPunct="0">
              <a:spcBef>
                <a:spcPct val="0"/>
              </a:spcBef>
              <a:spcAft>
                <a:spcPct val="0"/>
              </a:spcAft>
            </a:pPr>
            <a:r>
              <a:rPr lang="en-US" sz="1198" dirty="0">
                <a:solidFill>
                  <a:srgbClr val="000000"/>
                </a:solidFill>
                <a:latin typeface="Times New Roman" charset="0"/>
                <a:ea typeface="ＭＳ Ｐゴシック" charset="-128"/>
              </a:rPr>
              <a:t>https://</a:t>
            </a:r>
            <a:r>
              <a:rPr lang="en-US" sz="1198" dirty="0" err="1">
                <a:solidFill>
                  <a:srgbClr val="000000"/>
                </a:solidFill>
                <a:latin typeface="Times New Roman" charset="0"/>
                <a:ea typeface="ＭＳ Ｐゴシック" charset="-128"/>
              </a:rPr>
              <a:t>www.visualcapitalist.com</a:t>
            </a:r>
            <a:r>
              <a:rPr lang="en-US" sz="1198" dirty="0">
                <a:solidFill>
                  <a:srgbClr val="000000"/>
                </a:solidFill>
                <a:latin typeface="Times New Roman" charset="0"/>
                <a:ea typeface="ＭＳ Ｐゴシック" charset="-128"/>
              </a:rPr>
              <a:t>/the-50-most-visited-websites-in-the-world/</a:t>
            </a:r>
          </a:p>
        </p:txBody>
      </p:sp>
    </p:spTree>
    <p:extLst>
      <p:ext uri="{BB962C8B-B14F-4D97-AF65-F5344CB8AC3E}">
        <p14:creationId xmlns:p14="http://schemas.microsoft.com/office/powerpoint/2010/main" val="331569888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CC3487D-D6D5-A04C-94F1-8FE8E59FD796}"/>
              </a:ext>
            </a:extLst>
          </p:cNvPr>
          <p:cNvSpPr>
            <a:spLocks noGrp="1"/>
          </p:cNvSpPr>
          <p:nvPr>
            <p:ph type="body" sz="quarter" idx="10"/>
          </p:nvPr>
        </p:nvSpPr>
        <p:spPr>
          <a:xfrm>
            <a:off x="1174348" y="196888"/>
            <a:ext cx="10061002" cy="914400"/>
          </a:xfrm>
        </p:spPr>
        <p:txBody>
          <a:bodyPr/>
          <a:lstStyle/>
          <a:p>
            <a:r>
              <a:rPr lang="en-US" sz="3600" dirty="0">
                <a:solidFill>
                  <a:schemeClr val="accent1"/>
                </a:solidFill>
                <a:latin typeface="Comic Sans MS" panose="030F0902030302020204" pitchFamily="66" charset="0"/>
              </a:rPr>
              <a:t>Internet Traffic in Perspective</a:t>
            </a:r>
            <a:endParaRPr lang="en-US" sz="3600" dirty="0">
              <a:solidFill>
                <a:srgbClr val="FF0000"/>
              </a:solidFill>
              <a:latin typeface="Comic Sans MS" panose="030F0902030302020204" pitchFamily="66" charset="0"/>
            </a:endParaRPr>
          </a:p>
        </p:txBody>
      </p:sp>
      <p:sp>
        <p:nvSpPr>
          <p:cNvPr id="7" name="Slide Number Placeholder 5">
            <a:extLst>
              <a:ext uri="{FF2B5EF4-FFF2-40B4-BE49-F238E27FC236}">
                <a16:creationId xmlns:a16="http://schemas.microsoft.com/office/drawing/2014/main" id="{D2138ACD-20AD-9E49-9CD8-656901E254A0}"/>
              </a:ext>
            </a:extLst>
          </p:cNvPr>
          <p:cNvSpPr txBox="1">
            <a:spLocks/>
          </p:cNvSpPr>
          <p:nvPr/>
        </p:nvSpPr>
        <p:spPr>
          <a:xfrm>
            <a:off x="11488848" y="6039465"/>
            <a:ext cx="703152"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500" kern="1200">
                <a:solidFill>
                  <a:schemeClr val="tx1"/>
                </a:solidFill>
                <a:latin typeface="Times New Roman" charset="0"/>
                <a:ea typeface="ＭＳ Ｐゴシック" charset="-128"/>
                <a:cs typeface="+mn-cs"/>
              </a:defRPr>
            </a:lvl1pPr>
            <a:lvl2pPr marL="742950" indent="-285750" algn="l" defTabSz="914400" rtl="0" eaLnBrk="1" latinLnBrk="0" hangingPunct="1">
              <a:defRPr sz="500" kern="1200">
                <a:solidFill>
                  <a:schemeClr val="tx1"/>
                </a:solidFill>
                <a:latin typeface="Times New Roman" charset="0"/>
                <a:ea typeface="ＭＳ Ｐゴシック" charset="-128"/>
                <a:cs typeface="+mn-cs"/>
              </a:defRPr>
            </a:lvl2pPr>
            <a:lvl3pPr marL="1143000" indent="-228600" algn="l" defTabSz="914400" rtl="0" eaLnBrk="1" latinLnBrk="0" hangingPunct="1">
              <a:defRPr sz="500" kern="1200">
                <a:solidFill>
                  <a:schemeClr val="tx1"/>
                </a:solidFill>
                <a:latin typeface="Times New Roman" charset="0"/>
                <a:ea typeface="ＭＳ Ｐゴシック" charset="-128"/>
                <a:cs typeface="+mn-cs"/>
              </a:defRPr>
            </a:lvl3pPr>
            <a:lvl4pPr marL="1600200" indent="-228600" algn="l" defTabSz="914400" rtl="0" eaLnBrk="1" latinLnBrk="0" hangingPunct="1">
              <a:defRPr sz="500" kern="1200">
                <a:solidFill>
                  <a:schemeClr val="tx1"/>
                </a:solidFill>
                <a:latin typeface="Times New Roman" charset="0"/>
                <a:ea typeface="ＭＳ Ｐゴシック" charset="-128"/>
                <a:cs typeface="+mn-cs"/>
              </a:defRPr>
            </a:lvl4pPr>
            <a:lvl5pPr marL="2057400" indent="-228600" algn="l" defTabSz="914400" rtl="0" eaLnBrk="1" latinLnBrk="0" hangingPunct="1">
              <a:defRPr sz="500" kern="1200">
                <a:solidFill>
                  <a:schemeClr val="tx1"/>
                </a:solidFill>
                <a:latin typeface="Times New Roman" charset="0"/>
                <a:ea typeface="ＭＳ Ｐゴシック" charset="-128"/>
                <a:cs typeface="+mn-cs"/>
              </a:defRPr>
            </a:lvl5pPr>
            <a:lvl6pPr marL="25146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6pPr>
            <a:lvl7pPr marL="29718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7pPr>
            <a:lvl8pPr marL="34290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8pPr>
            <a:lvl9pPr marL="38862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9pPr>
          </a:lstStyle>
          <a:p>
            <a:pPr algn="r"/>
            <a:fld id="{7CBD4323-42A0-E54E-9D59-E221C7814D01}" type="slidenum">
              <a:rPr lang="en-US" altLang="x-none" sz="1600" smtClean="0">
                <a:latin typeface="Tahoma" charset="0"/>
              </a:rPr>
              <a:pPr algn="r"/>
              <a:t>61</a:t>
            </a:fld>
            <a:endParaRPr lang="en-US" altLang="x-none" sz="1600" dirty="0">
              <a:latin typeface="Tahoma" charset="0"/>
            </a:endParaRPr>
          </a:p>
        </p:txBody>
      </p:sp>
      <p:pic>
        <p:nvPicPr>
          <p:cNvPr id="6" name="Picture 1">
            <a:extLst>
              <a:ext uri="{FF2B5EF4-FFF2-40B4-BE49-F238E27FC236}">
                <a16:creationId xmlns:a16="http://schemas.microsoft.com/office/drawing/2014/main" id="{AA177DDB-5640-6045-A91A-9D62064E6B5B}"/>
              </a:ext>
            </a:extLst>
          </p:cNvPr>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6409853" y="832919"/>
            <a:ext cx="4211951" cy="5553994"/>
          </a:xfrm>
          <a:prstGeom prst="rect">
            <a:avLst/>
          </a:prstGeom>
          <a:noFill/>
          <a:ln w="9525">
            <a:solidFill>
              <a:srgbClr val="660066"/>
            </a:solidFill>
            <a:miter lim="800000"/>
            <a:headEnd/>
            <a:tailEnd/>
          </a:ln>
          <a:extLst>
            <a:ext uri="{909E8E84-426E-40DD-AFC4-6F175D3DCCD1}">
              <a14:hiddenFill xmlns:a14="http://schemas.microsoft.com/office/drawing/2010/main">
                <a:solidFill>
                  <a:srgbClr val="FFFFFF"/>
                </a:solidFill>
              </a14:hiddenFill>
            </a:ext>
          </a:extLst>
        </p:spPr>
      </p:pic>
      <p:pic>
        <p:nvPicPr>
          <p:cNvPr id="11" name="Picture 5" descr="bill_gates_01.jpg">
            <a:extLst>
              <a:ext uri="{FF2B5EF4-FFF2-40B4-BE49-F238E27FC236}">
                <a16:creationId xmlns:a16="http://schemas.microsoft.com/office/drawing/2014/main" id="{22168550-DC61-1F41-B4CA-93B9286AD2E2}"/>
              </a:ext>
            </a:extLst>
          </p:cNvPr>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1651582" y="3959840"/>
            <a:ext cx="3144837" cy="207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ounded Rectangular Callout 4">
            <a:extLst>
              <a:ext uri="{FF2B5EF4-FFF2-40B4-BE49-F238E27FC236}">
                <a16:creationId xmlns:a16="http://schemas.microsoft.com/office/drawing/2014/main" id="{7A1450F5-76CD-D64F-88DA-B5F678E98E70}"/>
              </a:ext>
            </a:extLst>
          </p:cNvPr>
          <p:cNvSpPr>
            <a:spLocks noChangeArrowheads="1"/>
          </p:cNvSpPr>
          <p:nvPr/>
        </p:nvSpPr>
        <p:spPr bwMode="auto">
          <a:xfrm>
            <a:off x="1952572" y="1959778"/>
            <a:ext cx="2365375" cy="992188"/>
          </a:xfrm>
          <a:prstGeom prst="wedgeRoundRectCallout">
            <a:avLst>
              <a:gd name="adj1" fmla="val 16386"/>
              <a:gd name="adj2" fmla="val 181265"/>
              <a:gd name="adj3" fmla="val 16667"/>
            </a:avLst>
          </a:prstGeom>
          <a:solidFill>
            <a:srgbClr val="00CC99">
              <a:lumMod val="75000"/>
            </a:srgbClr>
          </a:solidFill>
          <a:ln w="9525" algn="ctr">
            <a:solidFill>
              <a:srgbClr val="808080"/>
            </a:solidFill>
            <a:round/>
            <a:headEnd/>
            <a:tailEnd/>
          </a:ln>
        </p:spPr>
        <p:txBody>
          <a:bodyPr lIns="91567" tIns="45785" rIns="91567" bIns="45785" anchor="ct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C00000"/>
                </a:solidFill>
                <a:effectLst/>
                <a:uLnTx/>
                <a:uFillTx/>
                <a:latin typeface="Times New Roman" pitchFamily="18" charset="0"/>
                <a:ea typeface="ＭＳ Ｐゴシック" charset="-128"/>
              </a:rPr>
              <a:t>640K ought to be enough for anybody.</a:t>
            </a:r>
          </a:p>
        </p:txBody>
      </p:sp>
    </p:spTree>
    <p:extLst>
      <p:ext uri="{BB962C8B-B14F-4D97-AF65-F5344CB8AC3E}">
        <p14:creationId xmlns:p14="http://schemas.microsoft.com/office/powerpoint/2010/main" val="3978744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BAE1EBF8-96CC-6341-A1CB-1221D6F4E668}"/>
              </a:ext>
            </a:extLst>
          </p:cNvPr>
          <p:cNvSpPr txBox="1"/>
          <p:nvPr/>
        </p:nvSpPr>
        <p:spPr>
          <a:xfrm>
            <a:off x="740229" y="1335388"/>
            <a:ext cx="10929688" cy="4896465"/>
          </a:xfrm>
          <a:prstGeom prst="rect">
            <a:avLst/>
          </a:prstGeom>
          <a:noFill/>
        </p:spPr>
        <p:txBody>
          <a:bodyPr wrap="square" rtlCol="0">
            <a:noAutofit/>
          </a:bodyPr>
          <a:lstStyle/>
          <a:p>
            <a:pPr marL="457200" indent="-457200">
              <a:lnSpc>
                <a:spcPct val="114000"/>
              </a:lnSpc>
              <a:buClr>
                <a:schemeClr val="accent1"/>
              </a:buClr>
              <a:buFont typeface="Wingdings" pitchFamily="2" charset="2"/>
              <a:buChar char="q"/>
            </a:pPr>
            <a:r>
              <a:rPr lang="en-US" altLang="x-none" sz="2400" dirty="0">
                <a:latin typeface="Comic Sans MS" charset="0"/>
              </a:rPr>
              <a:t>Network architecture and design principles</a:t>
            </a:r>
            <a:r>
              <a:rPr lang="en-US" altLang="x-none" sz="2800" dirty="0">
                <a:latin typeface="Comic Sans MS" charset="0"/>
              </a:rPr>
              <a:t> </a:t>
            </a:r>
          </a:p>
          <a:p>
            <a:pPr marL="914400" lvl="1" indent="-457200">
              <a:lnSpc>
                <a:spcPct val="114000"/>
              </a:lnSpc>
              <a:buClr>
                <a:schemeClr val="accent1"/>
              </a:buClr>
              <a:buFont typeface="Courier New" panose="02070309020205020404" pitchFamily="49" charset="0"/>
              <a:buChar char="o"/>
            </a:pPr>
            <a:r>
              <a:rPr lang="en-US" altLang="x-none" sz="2000" dirty="0">
                <a:latin typeface="Comic Sans MS" charset="0"/>
              </a:rPr>
              <a:t>Layered network arch; e2e principle</a:t>
            </a:r>
          </a:p>
          <a:p>
            <a:pPr marL="457200" indent="-457200">
              <a:lnSpc>
                <a:spcPct val="114000"/>
              </a:lnSpc>
              <a:buClr>
                <a:schemeClr val="accent1"/>
              </a:buClr>
              <a:buFont typeface="Wingdings" pitchFamily="2" charset="2"/>
              <a:buChar char="q"/>
            </a:pPr>
            <a:endParaRPr lang="en-US" altLang="x-none" sz="2800" dirty="0">
              <a:latin typeface="Comic Sans MS" charset="0"/>
            </a:endParaRPr>
          </a:p>
          <a:p>
            <a:pPr marL="457200" indent="-457200">
              <a:lnSpc>
                <a:spcPct val="114000"/>
              </a:lnSpc>
              <a:buClr>
                <a:schemeClr val="accent1"/>
              </a:buClr>
              <a:buFont typeface="Wingdings" pitchFamily="2" charset="2"/>
              <a:buChar char="q"/>
            </a:pPr>
            <a:r>
              <a:rPr lang="en-US" altLang="x-none" sz="2400" dirty="0">
                <a:latin typeface="Comic Sans MS" charset="0"/>
              </a:rPr>
              <a:t>Application architecture and design principles</a:t>
            </a:r>
            <a:endParaRPr lang="en-US" altLang="x-none" sz="2800" dirty="0">
              <a:latin typeface="Comic Sans MS" charset="0"/>
            </a:endParaRPr>
          </a:p>
          <a:p>
            <a:pPr marL="914400" lvl="1" indent="-457200">
              <a:lnSpc>
                <a:spcPct val="114000"/>
              </a:lnSpc>
              <a:buClr>
                <a:schemeClr val="accent1"/>
              </a:buClr>
              <a:buFont typeface="Courier New" panose="02070309020205020404" pitchFamily="49" charset="0"/>
              <a:buChar char="o"/>
            </a:pPr>
            <a:r>
              <a:rPr lang="en-US" altLang="x-none" sz="2000" dirty="0">
                <a:latin typeface="Comic Sans MS" charset="0"/>
              </a:rPr>
              <a:t>application paradigms; high performance network app.</a:t>
            </a:r>
          </a:p>
          <a:p>
            <a:pPr marL="914400" lvl="1" indent="-457200">
              <a:lnSpc>
                <a:spcPct val="114000"/>
              </a:lnSpc>
              <a:buClr>
                <a:schemeClr val="accent1"/>
              </a:buClr>
              <a:buFont typeface="Courier New" panose="02070309020205020404" pitchFamily="49" charset="0"/>
              <a:buChar char="o"/>
            </a:pPr>
            <a:r>
              <a:rPr lang="en-US" altLang="x-none" sz="2000" dirty="0">
                <a:latin typeface="Comic Sans MS" charset="0"/>
              </a:rPr>
              <a:t>HTTP/Web, Email, DNS, P2P, Blockchain, Content distribution</a:t>
            </a:r>
          </a:p>
          <a:p>
            <a:pPr marL="457200" indent="-457200">
              <a:lnSpc>
                <a:spcPct val="114000"/>
              </a:lnSpc>
              <a:buClr>
                <a:schemeClr val="accent1"/>
              </a:buClr>
              <a:buFont typeface="Wingdings" pitchFamily="2" charset="2"/>
              <a:buChar char="q"/>
            </a:pPr>
            <a:endParaRPr lang="en-US" altLang="x-none" sz="2800" dirty="0">
              <a:latin typeface="Comic Sans MS" charset="0"/>
            </a:endParaRPr>
          </a:p>
          <a:p>
            <a:pPr marL="457200" indent="-457200">
              <a:lnSpc>
                <a:spcPct val="114000"/>
              </a:lnSpc>
              <a:buClr>
                <a:schemeClr val="accent1"/>
              </a:buClr>
              <a:buFont typeface="Wingdings" pitchFamily="2" charset="2"/>
              <a:buChar char="q"/>
            </a:pPr>
            <a:r>
              <a:rPr lang="en-US" altLang="x-none" sz="2400" dirty="0">
                <a:latin typeface="Comic Sans MS" charset="0"/>
              </a:rPr>
              <a:t>Transport</a:t>
            </a:r>
          </a:p>
          <a:p>
            <a:pPr marL="914400" lvl="1" indent="-457200">
              <a:lnSpc>
                <a:spcPct val="114000"/>
              </a:lnSpc>
              <a:buClr>
                <a:schemeClr val="accent1"/>
              </a:buClr>
              <a:buFont typeface="Courier New" panose="02070309020205020404" pitchFamily="49" charset="0"/>
              <a:buChar char="o"/>
            </a:pPr>
            <a:r>
              <a:rPr lang="en-US" altLang="x-none" sz="2000" dirty="0">
                <a:latin typeface="Comic Sans MS" charset="0"/>
              </a:rPr>
              <a:t>transport services</a:t>
            </a:r>
          </a:p>
          <a:p>
            <a:pPr marL="914400" lvl="1" indent="-457200">
              <a:lnSpc>
                <a:spcPct val="114000"/>
              </a:lnSpc>
              <a:buClr>
                <a:schemeClr val="accent1"/>
              </a:buClr>
              <a:buFont typeface="Courier New" panose="02070309020205020404" pitchFamily="49" charset="0"/>
              <a:buChar char="o"/>
            </a:pPr>
            <a:r>
              <a:rPr lang="en-US" altLang="x-none" sz="2000" dirty="0">
                <a:latin typeface="Comic Sans MS" charset="0"/>
              </a:rPr>
              <a:t>reliability; distributed resource allocation; primal-dual</a:t>
            </a:r>
          </a:p>
          <a:p>
            <a:pPr marL="914400" lvl="1" indent="-457200">
              <a:lnSpc>
                <a:spcPct val="114000"/>
              </a:lnSpc>
              <a:buClr>
                <a:schemeClr val="accent1"/>
              </a:buClr>
              <a:buFont typeface="Courier New" panose="02070309020205020404" pitchFamily="49" charset="0"/>
              <a:buChar char="o"/>
            </a:pPr>
            <a:r>
              <a:rPr lang="en-US" altLang="x-none" sz="2000" dirty="0">
                <a:latin typeface="Comic Sans MS" charset="0"/>
              </a:rPr>
              <a:t>transport protocols: TCP/UDP</a:t>
            </a:r>
          </a:p>
          <a:p>
            <a:pPr marL="914400" lvl="1" indent="-457200">
              <a:lnSpc>
                <a:spcPct val="114000"/>
              </a:lnSpc>
              <a:buClr>
                <a:schemeClr val="accent1"/>
              </a:buClr>
              <a:buFont typeface="Courier New" panose="02070309020205020404" pitchFamily="49" charset="0"/>
              <a:buChar char="o"/>
            </a:pPr>
            <a:endParaRPr lang="en-US" altLang="x-none" sz="2000" dirty="0">
              <a:latin typeface="Comic Sans MS" charset="0"/>
            </a:endParaRPr>
          </a:p>
        </p:txBody>
      </p:sp>
      <p:sp>
        <p:nvSpPr>
          <p:cNvPr id="2" name="Text Placeholder 1">
            <a:extLst>
              <a:ext uri="{FF2B5EF4-FFF2-40B4-BE49-F238E27FC236}">
                <a16:creationId xmlns:a16="http://schemas.microsoft.com/office/drawing/2014/main" id="{FCC3487D-D6D5-A04C-94F1-8FE8E59FD796}"/>
              </a:ext>
            </a:extLst>
          </p:cNvPr>
          <p:cNvSpPr>
            <a:spLocks noGrp="1"/>
          </p:cNvSpPr>
          <p:nvPr>
            <p:ph type="body" sz="quarter" idx="10"/>
          </p:nvPr>
        </p:nvSpPr>
        <p:spPr>
          <a:xfrm>
            <a:off x="1174348" y="196888"/>
            <a:ext cx="9363886" cy="914400"/>
          </a:xfrm>
        </p:spPr>
        <p:txBody>
          <a:bodyPr/>
          <a:lstStyle/>
          <a:p>
            <a:r>
              <a:rPr lang="en-US" sz="3200" dirty="0">
                <a:solidFill>
                  <a:schemeClr val="accent1"/>
                </a:solidFill>
                <a:latin typeface="Comic Sans MS" panose="030F0902030302020204" pitchFamily="66" charset="0"/>
              </a:rPr>
              <a:t>What Will We Cover?</a:t>
            </a:r>
          </a:p>
        </p:txBody>
      </p:sp>
      <p:sp>
        <p:nvSpPr>
          <p:cNvPr id="7" name="Slide Number Placeholder 5">
            <a:extLst>
              <a:ext uri="{FF2B5EF4-FFF2-40B4-BE49-F238E27FC236}">
                <a16:creationId xmlns:a16="http://schemas.microsoft.com/office/drawing/2014/main" id="{D2138ACD-20AD-9E49-9CD8-656901E254A0}"/>
              </a:ext>
            </a:extLst>
          </p:cNvPr>
          <p:cNvSpPr txBox="1">
            <a:spLocks/>
          </p:cNvSpPr>
          <p:nvPr/>
        </p:nvSpPr>
        <p:spPr>
          <a:xfrm>
            <a:off x="11488848" y="6039465"/>
            <a:ext cx="703152"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500" kern="1200">
                <a:solidFill>
                  <a:schemeClr val="tx1"/>
                </a:solidFill>
                <a:latin typeface="Times New Roman" charset="0"/>
                <a:ea typeface="ＭＳ Ｐゴシック" charset="-128"/>
                <a:cs typeface="+mn-cs"/>
              </a:defRPr>
            </a:lvl1pPr>
            <a:lvl2pPr marL="742950" indent="-285750" algn="l" defTabSz="914400" rtl="0" eaLnBrk="1" latinLnBrk="0" hangingPunct="1">
              <a:defRPr sz="500" kern="1200">
                <a:solidFill>
                  <a:schemeClr val="tx1"/>
                </a:solidFill>
                <a:latin typeface="Times New Roman" charset="0"/>
                <a:ea typeface="ＭＳ Ｐゴシック" charset="-128"/>
                <a:cs typeface="+mn-cs"/>
              </a:defRPr>
            </a:lvl2pPr>
            <a:lvl3pPr marL="1143000" indent="-228600" algn="l" defTabSz="914400" rtl="0" eaLnBrk="1" latinLnBrk="0" hangingPunct="1">
              <a:defRPr sz="500" kern="1200">
                <a:solidFill>
                  <a:schemeClr val="tx1"/>
                </a:solidFill>
                <a:latin typeface="Times New Roman" charset="0"/>
                <a:ea typeface="ＭＳ Ｐゴシック" charset="-128"/>
                <a:cs typeface="+mn-cs"/>
              </a:defRPr>
            </a:lvl3pPr>
            <a:lvl4pPr marL="1600200" indent="-228600" algn="l" defTabSz="914400" rtl="0" eaLnBrk="1" latinLnBrk="0" hangingPunct="1">
              <a:defRPr sz="500" kern="1200">
                <a:solidFill>
                  <a:schemeClr val="tx1"/>
                </a:solidFill>
                <a:latin typeface="Times New Roman" charset="0"/>
                <a:ea typeface="ＭＳ Ｐゴシック" charset="-128"/>
                <a:cs typeface="+mn-cs"/>
              </a:defRPr>
            </a:lvl4pPr>
            <a:lvl5pPr marL="2057400" indent="-228600" algn="l" defTabSz="914400" rtl="0" eaLnBrk="1" latinLnBrk="0" hangingPunct="1">
              <a:defRPr sz="500" kern="1200">
                <a:solidFill>
                  <a:schemeClr val="tx1"/>
                </a:solidFill>
                <a:latin typeface="Times New Roman" charset="0"/>
                <a:ea typeface="ＭＳ Ｐゴシック" charset="-128"/>
                <a:cs typeface="+mn-cs"/>
              </a:defRPr>
            </a:lvl5pPr>
            <a:lvl6pPr marL="25146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6pPr>
            <a:lvl7pPr marL="29718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7pPr>
            <a:lvl8pPr marL="34290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8pPr>
            <a:lvl9pPr marL="38862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9pPr>
          </a:lstStyle>
          <a:p>
            <a:pPr algn="r"/>
            <a:fld id="{7CBD4323-42A0-E54E-9D59-E221C7814D01}" type="slidenum">
              <a:rPr lang="en-US" altLang="x-none" sz="1600" smtClean="0">
                <a:latin typeface="Tahoma" charset="0"/>
              </a:rPr>
              <a:pPr algn="r"/>
              <a:t>62</a:t>
            </a:fld>
            <a:endParaRPr lang="en-US" altLang="x-none" sz="1600" dirty="0">
              <a:latin typeface="Tahoma" charset="0"/>
            </a:endParaRPr>
          </a:p>
        </p:txBody>
      </p:sp>
    </p:spTree>
    <p:extLst>
      <p:ext uri="{BB962C8B-B14F-4D97-AF65-F5344CB8AC3E}">
        <p14:creationId xmlns:p14="http://schemas.microsoft.com/office/powerpoint/2010/main" val="3421467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BAE1EBF8-96CC-6341-A1CB-1221D6F4E668}"/>
              </a:ext>
            </a:extLst>
          </p:cNvPr>
          <p:cNvSpPr txBox="1"/>
          <p:nvPr/>
        </p:nvSpPr>
        <p:spPr>
          <a:xfrm>
            <a:off x="740229" y="1335388"/>
            <a:ext cx="10377426" cy="4896465"/>
          </a:xfrm>
          <a:prstGeom prst="rect">
            <a:avLst/>
          </a:prstGeom>
          <a:noFill/>
        </p:spPr>
        <p:txBody>
          <a:bodyPr wrap="square" rtlCol="0">
            <a:noAutofit/>
          </a:bodyPr>
          <a:lstStyle/>
          <a:p>
            <a:pPr marL="457200" indent="-457200">
              <a:lnSpc>
                <a:spcPct val="114000"/>
              </a:lnSpc>
              <a:buClr>
                <a:schemeClr val="accent1"/>
              </a:buClr>
              <a:buFont typeface="Wingdings" pitchFamily="2" charset="2"/>
              <a:buChar char="q"/>
            </a:pPr>
            <a:r>
              <a:rPr lang="en-US" altLang="x-none" sz="2400" dirty="0">
                <a:latin typeface="Comic Sans MS" charset="0"/>
              </a:rPr>
              <a:t>Network and link layers</a:t>
            </a:r>
          </a:p>
          <a:p>
            <a:pPr marL="914400" lvl="1" indent="-457200">
              <a:lnSpc>
                <a:spcPct val="114000"/>
              </a:lnSpc>
              <a:buClr>
                <a:schemeClr val="accent1"/>
              </a:buClr>
              <a:buFont typeface="Courier New" panose="02070309020205020404" pitchFamily="49" charset="0"/>
              <a:buChar char="o"/>
            </a:pPr>
            <a:r>
              <a:rPr lang="en-US" altLang="x-none" dirty="0">
                <a:latin typeface="Comic Sans MS" charset="0"/>
              </a:rPr>
              <a:t>distributed, asynchronous, autonomous routing algorithms; scalable router design; IP/IPv6; mobile IP; cellular networks</a:t>
            </a:r>
          </a:p>
          <a:p>
            <a:pPr marL="914400" lvl="1" indent="-457200">
              <a:lnSpc>
                <a:spcPct val="114000"/>
              </a:lnSpc>
              <a:buClr>
                <a:schemeClr val="accent1"/>
              </a:buClr>
              <a:buFont typeface="Courier New" panose="02070309020205020404" pitchFamily="49" charset="0"/>
              <a:buChar char="o"/>
            </a:pPr>
            <a:r>
              <a:rPr lang="en-US" altLang="x-none" dirty="0">
                <a:latin typeface="Comic Sans MS" charset="0"/>
              </a:rPr>
              <a:t>multiple access; queueing analysis; capacity analysis</a:t>
            </a:r>
          </a:p>
          <a:p>
            <a:pPr marL="457200" indent="-457200">
              <a:lnSpc>
                <a:spcPct val="114000"/>
              </a:lnSpc>
              <a:buClr>
                <a:schemeClr val="accent1"/>
              </a:buClr>
              <a:buFont typeface="Wingdings" pitchFamily="2" charset="2"/>
              <a:buChar char="q"/>
            </a:pPr>
            <a:r>
              <a:rPr lang="en-US" altLang="x-none" sz="2400" dirty="0">
                <a:latin typeface="Comic Sans MS" charset="0"/>
              </a:rPr>
              <a:t>Next-generation network:</a:t>
            </a:r>
          </a:p>
          <a:p>
            <a:pPr marL="914400" lvl="1" indent="-457200">
              <a:lnSpc>
                <a:spcPct val="114000"/>
              </a:lnSpc>
              <a:buClr>
                <a:schemeClr val="accent1"/>
              </a:buClr>
              <a:buFont typeface="Courier New" panose="02070309020205020404" pitchFamily="49" charset="0"/>
              <a:buChar char="o"/>
            </a:pPr>
            <a:r>
              <a:rPr lang="en-US" altLang="x-none" dirty="0">
                <a:latin typeface="Comic Sans MS" charset="0"/>
              </a:rPr>
              <a:t>Cloud and data center design, programmable networks, RDMA</a:t>
            </a:r>
            <a:endParaRPr lang="en-US" altLang="x-none" sz="2400" dirty="0">
              <a:latin typeface="Comic Sans MS" charset="0"/>
            </a:endParaRPr>
          </a:p>
          <a:p>
            <a:pPr marL="457200" indent="-457200">
              <a:lnSpc>
                <a:spcPct val="114000"/>
              </a:lnSpc>
              <a:buClr>
                <a:schemeClr val="accent1"/>
              </a:buClr>
              <a:buFont typeface="Wingdings" pitchFamily="2" charset="2"/>
              <a:buChar char="q"/>
            </a:pPr>
            <a:r>
              <a:rPr lang="en-US" altLang="x-none" sz="2400" dirty="0">
                <a:latin typeface="Comic Sans MS" charset="0"/>
              </a:rPr>
              <a:t>Physical layer</a:t>
            </a:r>
          </a:p>
          <a:p>
            <a:pPr marL="457200" indent="-457200">
              <a:lnSpc>
                <a:spcPct val="114000"/>
              </a:lnSpc>
              <a:buClr>
                <a:schemeClr val="accent1"/>
              </a:buClr>
              <a:buFont typeface="Wingdings" pitchFamily="2" charset="2"/>
              <a:buChar char="q"/>
            </a:pPr>
            <a:r>
              <a:rPr lang="en-US" altLang="x-none" sz="2400" dirty="0">
                <a:latin typeface="Comic Sans MS" charset="0"/>
              </a:rPr>
              <a:t>Wireless Networks</a:t>
            </a:r>
          </a:p>
          <a:p>
            <a:pPr marL="457200" indent="-457200">
              <a:lnSpc>
                <a:spcPct val="114000"/>
              </a:lnSpc>
              <a:buClr>
                <a:schemeClr val="accent1"/>
              </a:buClr>
              <a:buFont typeface="Wingdings" pitchFamily="2" charset="2"/>
              <a:buChar char="q"/>
            </a:pPr>
            <a:r>
              <a:rPr lang="en-US" altLang="x-none" sz="2400" dirty="0">
                <a:latin typeface="Comic Sans MS" charset="0"/>
              </a:rPr>
              <a:t>Network security</a:t>
            </a:r>
          </a:p>
          <a:p>
            <a:pPr marL="914400" lvl="1" indent="-457200">
              <a:lnSpc>
                <a:spcPct val="114000"/>
              </a:lnSpc>
              <a:buClr>
                <a:schemeClr val="accent1"/>
              </a:buClr>
              <a:buFont typeface="Courier New" panose="02070309020205020404" pitchFamily="49" charset="0"/>
              <a:buChar char="o"/>
            </a:pPr>
            <a:r>
              <a:rPr lang="en-US" altLang="x-none" dirty="0">
                <a:latin typeface="Comic Sans MS" charset="0"/>
              </a:rPr>
              <a:t>security primitives; BAN logic, SSL</a:t>
            </a:r>
            <a:endParaRPr lang="en-US" altLang="x-none" sz="2400" dirty="0">
              <a:latin typeface="Comic Sans MS" charset="0"/>
            </a:endParaRPr>
          </a:p>
        </p:txBody>
      </p:sp>
      <p:sp>
        <p:nvSpPr>
          <p:cNvPr id="2" name="Text Placeholder 1">
            <a:extLst>
              <a:ext uri="{FF2B5EF4-FFF2-40B4-BE49-F238E27FC236}">
                <a16:creationId xmlns:a16="http://schemas.microsoft.com/office/drawing/2014/main" id="{FCC3487D-D6D5-A04C-94F1-8FE8E59FD796}"/>
              </a:ext>
            </a:extLst>
          </p:cNvPr>
          <p:cNvSpPr>
            <a:spLocks noGrp="1"/>
          </p:cNvSpPr>
          <p:nvPr>
            <p:ph type="body" sz="quarter" idx="10"/>
          </p:nvPr>
        </p:nvSpPr>
        <p:spPr>
          <a:xfrm>
            <a:off x="1174348" y="196888"/>
            <a:ext cx="9363886" cy="914400"/>
          </a:xfrm>
        </p:spPr>
        <p:txBody>
          <a:bodyPr/>
          <a:lstStyle/>
          <a:p>
            <a:r>
              <a:rPr lang="en-US" sz="3200" dirty="0">
                <a:solidFill>
                  <a:schemeClr val="accent1"/>
                </a:solidFill>
                <a:latin typeface="Comic Sans MS" panose="030F0902030302020204" pitchFamily="66" charset="0"/>
              </a:rPr>
              <a:t>What Will We Cover?</a:t>
            </a:r>
          </a:p>
        </p:txBody>
      </p:sp>
      <p:sp>
        <p:nvSpPr>
          <p:cNvPr id="7" name="Slide Number Placeholder 5">
            <a:extLst>
              <a:ext uri="{FF2B5EF4-FFF2-40B4-BE49-F238E27FC236}">
                <a16:creationId xmlns:a16="http://schemas.microsoft.com/office/drawing/2014/main" id="{D2138ACD-20AD-9E49-9CD8-656901E254A0}"/>
              </a:ext>
            </a:extLst>
          </p:cNvPr>
          <p:cNvSpPr txBox="1">
            <a:spLocks/>
          </p:cNvSpPr>
          <p:nvPr/>
        </p:nvSpPr>
        <p:spPr>
          <a:xfrm>
            <a:off x="11488848" y="6039465"/>
            <a:ext cx="703152"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500" kern="1200">
                <a:solidFill>
                  <a:schemeClr val="tx1"/>
                </a:solidFill>
                <a:latin typeface="Times New Roman" charset="0"/>
                <a:ea typeface="ＭＳ Ｐゴシック" charset="-128"/>
                <a:cs typeface="+mn-cs"/>
              </a:defRPr>
            </a:lvl1pPr>
            <a:lvl2pPr marL="742950" indent="-285750" algn="l" defTabSz="914400" rtl="0" eaLnBrk="1" latinLnBrk="0" hangingPunct="1">
              <a:defRPr sz="500" kern="1200">
                <a:solidFill>
                  <a:schemeClr val="tx1"/>
                </a:solidFill>
                <a:latin typeface="Times New Roman" charset="0"/>
                <a:ea typeface="ＭＳ Ｐゴシック" charset="-128"/>
                <a:cs typeface="+mn-cs"/>
              </a:defRPr>
            </a:lvl2pPr>
            <a:lvl3pPr marL="1143000" indent="-228600" algn="l" defTabSz="914400" rtl="0" eaLnBrk="1" latinLnBrk="0" hangingPunct="1">
              <a:defRPr sz="500" kern="1200">
                <a:solidFill>
                  <a:schemeClr val="tx1"/>
                </a:solidFill>
                <a:latin typeface="Times New Roman" charset="0"/>
                <a:ea typeface="ＭＳ Ｐゴシック" charset="-128"/>
                <a:cs typeface="+mn-cs"/>
              </a:defRPr>
            </a:lvl3pPr>
            <a:lvl4pPr marL="1600200" indent="-228600" algn="l" defTabSz="914400" rtl="0" eaLnBrk="1" latinLnBrk="0" hangingPunct="1">
              <a:defRPr sz="500" kern="1200">
                <a:solidFill>
                  <a:schemeClr val="tx1"/>
                </a:solidFill>
                <a:latin typeface="Times New Roman" charset="0"/>
                <a:ea typeface="ＭＳ Ｐゴシック" charset="-128"/>
                <a:cs typeface="+mn-cs"/>
              </a:defRPr>
            </a:lvl4pPr>
            <a:lvl5pPr marL="2057400" indent="-228600" algn="l" defTabSz="914400" rtl="0" eaLnBrk="1" latinLnBrk="0" hangingPunct="1">
              <a:defRPr sz="500" kern="1200">
                <a:solidFill>
                  <a:schemeClr val="tx1"/>
                </a:solidFill>
                <a:latin typeface="Times New Roman" charset="0"/>
                <a:ea typeface="ＭＳ Ｐゴシック" charset="-128"/>
                <a:cs typeface="+mn-cs"/>
              </a:defRPr>
            </a:lvl5pPr>
            <a:lvl6pPr marL="25146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6pPr>
            <a:lvl7pPr marL="29718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7pPr>
            <a:lvl8pPr marL="34290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8pPr>
            <a:lvl9pPr marL="38862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9pPr>
          </a:lstStyle>
          <a:p>
            <a:pPr algn="r"/>
            <a:fld id="{7CBD4323-42A0-E54E-9D59-E221C7814D01}" type="slidenum">
              <a:rPr lang="en-US" altLang="x-none" sz="1600" smtClean="0">
                <a:latin typeface="Tahoma" charset="0"/>
              </a:rPr>
              <a:pPr algn="r"/>
              <a:t>63</a:t>
            </a:fld>
            <a:endParaRPr lang="en-US" altLang="x-none" sz="1600" dirty="0">
              <a:latin typeface="Tahoma" charset="0"/>
            </a:endParaRPr>
          </a:p>
        </p:txBody>
      </p:sp>
    </p:spTree>
    <p:extLst>
      <p:ext uri="{BB962C8B-B14F-4D97-AF65-F5344CB8AC3E}">
        <p14:creationId xmlns:p14="http://schemas.microsoft.com/office/powerpoint/2010/main" val="1326755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92947C73-8294-4E41-A0BB-B8B9BCC42A3A}"/>
              </a:ext>
            </a:extLst>
          </p:cNvPr>
          <p:cNvSpPr txBox="1"/>
          <p:nvPr/>
        </p:nvSpPr>
        <p:spPr>
          <a:xfrm>
            <a:off x="4455697" y="2167051"/>
            <a:ext cx="3405099" cy="1015663"/>
          </a:xfrm>
          <a:prstGeom prst="rect">
            <a:avLst/>
          </a:prstGeom>
          <a:noFill/>
        </p:spPr>
        <p:txBody>
          <a:bodyPr wrap="none" rtlCol="0">
            <a:spAutoFit/>
          </a:bodyPr>
          <a:lstStyle/>
          <a:p>
            <a:r>
              <a:rPr lang="en-US" altLang="zh-CN" sz="6000" b="1" spc="600" dirty="0">
                <a:solidFill>
                  <a:schemeClr val="accent1"/>
                </a:solidFill>
                <a:latin typeface="+mn-ea"/>
                <a:cs typeface="+mn-ea"/>
                <a:sym typeface="+mn-lt"/>
              </a:rPr>
              <a:t>Thanks</a:t>
            </a:r>
            <a:endParaRPr lang="zh-CN" altLang="en-US" sz="6000" b="1" spc="600" dirty="0">
              <a:solidFill>
                <a:schemeClr val="accent1"/>
              </a:solidFill>
              <a:latin typeface="+mn-ea"/>
              <a:cs typeface="+mn-ea"/>
              <a:sym typeface="+mn-lt"/>
            </a:endParaRPr>
          </a:p>
        </p:txBody>
      </p:sp>
      <p:sp>
        <p:nvSpPr>
          <p:cNvPr id="80" name="矩形: 圆角 79">
            <a:extLst>
              <a:ext uri="{FF2B5EF4-FFF2-40B4-BE49-F238E27FC236}">
                <a16:creationId xmlns:a16="http://schemas.microsoft.com/office/drawing/2014/main" id="{8A385076-F674-4E25-91F0-626746DAF6C2}"/>
              </a:ext>
            </a:extLst>
          </p:cNvPr>
          <p:cNvSpPr/>
          <p:nvPr/>
        </p:nvSpPr>
        <p:spPr>
          <a:xfrm>
            <a:off x="4520022" y="3417424"/>
            <a:ext cx="5158132" cy="991614"/>
          </a:xfrm>
          <a:prstGeom prst="roundRect">
            <a:avLst>
              <a:gd name="adj" fmla="val 50000"/>
            </a:avLst>
          </a:prstGeom>
          <a:gradFill flip="none" rotWithShape="1">
            <a:gsLst>
              <a:gs pos="0">
                <a:schemeClr val="accent1"/>
              </a:gs>
              <a:gs pos="100000">
                <a:schemeClr val="accent4"/>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5" name="文本框 4">
            <a:extLst>
              <a:ext uri="{FF2B5EF4-FFF2-40B4-BE49-F238E27FC236}">
                <a16:creationId xmlns:a16="http://schemas.microsoft.com/office/drawing/2014/main" id="{441B76CD-26EC-44B5-AB55-19433D0B926B}"/>
              </a:ext>
            </a:extLst>
          </p:cNvPr>
          <p:cNvSpPr txBox="1"/>
          <p:nvPr/>
        </p:nvSpPr>
        <p:spPr>
          <a:xfrm>
            <a:off x="4744868" y="3465212"/>
            <a:ext cx="4933285" cy="830997"/>
          </a:xfrm>
          <a:prstGeom prst="rect">
            <a:avLst/>
          </a:prstGeom>
          <a:noFill/>
        </p:spPr>
        <p:txBody>
          <a:bodyPr wrap="square" rtlCol="0">
            <a:spAutoFit/>
          </a:bodyPr>
          <a:lstStyle/>
          <a:p>
            <a:r>
              <a:rPr lang="en-US" altLang="zh-CN" sz="2400" dirty="0">
                <a:solidFill>
                  <a:schemeClr val="bg1"/>
                </a:solidFill>
                <a:cs typeface="+mn-ea"/>
                <a:sym typeface="+mn-lt"/>
              </a:rPr>
              <a:t>Instructor:</a:t>
            </a:r>
            <a:r>
              <a:rPr lang="zh-CN" altLang="en-US" sz="2400" dirty="0">
                <a:solidFill>
                  <a:schemeClr val="bg1"/>
                </a:solidFill>
                <a:cs typeface="+mn-ea"/>
                <a:sym typeface="+mn-lt"/>
              </a:rPr>
              <a:t> </a:t>
            </a:r>
            <a:r>
              <a:rPr lang="en-US" altLang="zh-CN" sz="2400" dirty="0">
                <a:solidFill>
                  <a:schemeClr val="bg1"/>
                </a:solidFill>
                <a:cs typeface="+mn-ea"/>
                <a:sym typeface="+mn-lt"/>
              </a:rPr>
              <a:t>Qiao</a:t>
            </a:r>
            <a:r>
              <a:rPr lang="zh-CN" altLang="en-US" sz="2400" dirty="0">
                <a:solidFill>
                  <a:schemeClr val="bg1"/>
                </a:solidFill>
                <a:cs typeface="+mn-ea"/>
                <a:sym typeface="+mn-lt"/>
              </a:rPr>
              <a:t> </a:t>
            </a:r>
            <a:r>
              <a:rPr lang="en-US" altLang="zh-CN" sz="2400" dirty="0">
                <a:solidFill>
                  <a:schemeClr val="bg1"/>
                </a:solidFill>
                <a:cs typeface="+mn-ea"/>
                <a:sym typeface="+mn-lt"/>
              </a:rPr>
              <a:t>Xiang</a:t>
            </a:r>
          </a:p>
          <a:p>
            <a:r>
              <a:rPr lang="en-US" altLang="zh-CN" sz="2400" dirty="0">
                <a:solidFill>
                  <a:schemeClr val="bg1"/>
                </a:solidFill>
                <a:cs typeface="+mn-ea"/>
                <a:sym typeface="+mn-lt"/>
              </a:rPr>
              <a:t>Contact:</a:t>
            </a:r>
            <a:r>
              <a:rPr lang="zh-CN" altLang="en-US" sz="2400" dirty="0">
                <a:solidFill>
                  <a:schemeClr val="bg1"/>
                </a:solidFill>
                <a:cs typeface="+mn-ea"/>
                <a:sym typeface="+mn-lt"/>
              </a:rPr>
              <a:t> </a:t>
            </a:r>
            <a:r>
              <a:rPr lang="en-US" altLang="zh-CN" sz="2400" dirty="0" err="1">
                <a:solidFill>
                  <a:schemeClr val="bg1"/>
                </a:solidFill>
                <a:cs typeface="+mn-ea"/>
                <a:sym typeface="+mn-lt"/>
              </a:rPr>
              <a:t>qiaoxiang@xmu.edu.cn</a:t>
            </a:r>
            <a:endParaRPr lang="en-US" altLang="zh-CN" sz="2400" dirty="0">
              <a:solidFill>
                <a:schemeClr val="bg1"/>
              </a:solidFill>
              <a:cs typeface="+mn-ea"/>
              <a:sym typeface="+mn-lt"/>
            </a:endParaRPr>
          </a:p>
        </p:txBody>
      </p:sp>
      <p:sp>
        <p:nvSpPr>
          <p:cNvPr id="77" name="矩形 76">
            <a:extLst>
              <a:ext uri="{FF2B5EF4-FFF2-40B4-BE49-F238E27FC236}">
                <a16:creationId xmlns:a16="http://schemas.microsoft.com/office/drawing/2014/main" id="{16B83A7C-3466-471C-A800-EADD9226D7E9}"/>
              </a:ext>
            </a:extLst>
          </p:cNvPr>
          <p:cNvSpPr/>
          <p:nvPr/>
        </p:nvSpPr>
        <p:spPr>
          <a:xfrm flipH="1">
            <a:off x="-5" y="1"/>
            <a:ext cx="1966494" cy="6488205"/>
          </a:xfrm>
          <a:prstGeom prst="rect">
            <a:avLst/>
          </a:prstGeom>
          <a:solidFill>
            <a:schemeClr val="accent1"/>
          </a:solidFill>
          <a:ln>
            <a:noFill/>
          </a:ln>
          <a:effectLst>
            <a:outerShdw blurRad="190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8" name="椭圆 87">
            <a:extLst>
              <a:ext uri="{FF2B5EF4-FFF2-40B4-BE49-F238E27FC236}">
                <a16:creationId xmlns:a16="http://schemas.microsoft.com/office/drawing/2014/main" id="{54650307-A2B2-4951-BA5A-D08F6258A334}"/>
              </a:ext>
            </a:extLst>
          </p:cNvPr>
          <p:cNvSpPr/>
          <p:nvPr/>
        </p:nvSpPr>
        <p:spPr>
          <a:xfrm>
            <a:off x="359163" y="1643605"/>
            <a:ext cx="2992054" cy="299205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1" name="椭圆 30">
            <a:extLst>
              <a:ext uri="{FF2B5EF4-FFF2-40B4-BE49-F238E27FC236}">
                <a16:creationId xmlns:a16="http://schemas.microsoft.com/office/drawing/2014/main" id="{F98510F8-C794-467B-A9C4-7715682C9235}"/>
              </a:ext>
            </a:extLst>
          </p:cNvPr>
          <p:cNvSpPr/>
          <p:nvPr/>
        </p:nvSpPr>
        <p:spPr>
          <a:xfrm>
            <a:off x="519704" y="1741472"/>
            <a:ext cx="2767882" cy="2767883"/>
          </a:xfrm>
          <a:prstGeom prst="ellipse">
            <a:avLst/>
          </a:prstGeom>
          <a:solidFill>
            <a:schemeClr val="bg1"/>
          </a:solidFill>
          <a:ln>
            <a:noFill/>
          </a:ln>
          <a:effectLst>
            <a:outerShdw blurRad="127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11" name="图片 10">
            <a:extLst>
              <a:ext uri="{FF2B5EF4-FFF2-40B4-BE49-F238E27FC236}">
                <a16:creationId xmlns:a16="http://schemas.microsoft.com/office/drawing/2014/main" id="{EC6BEC64-303B-42E6-9CAD-7C3A78202190}"/>
              </a:ext>
            </a:extLst>
          </p:cNvPr>
          <p:cNvPicPr>
            <a:picLocks noChangeAspect="1"/>
          </p:cNvPicPr>
          <p:nvPr/>
        </p:nvPicPr>
        <p:blipFill>
          <a:blip r:embed="rId2"/>
          <a:stretch>
            <a:fillRect/>
          </a:stretch>
        </p:blipFill>
        <p:spPr>
          <a:xfrm>
            <a:off x="258955" y="1534418"/>
            <a:ext cx="3210755" cy="3282304"/>
          </a:xfrm>
          <a:prstGeom prst="rect">
            <a:avLst/>
          </a:prstGeom>
        </p:spPr>
      </p:pic>
    </p:spTree>
    <p:extLst>
      <p:ext uri="{BB962C8B-B14F-4D97-AF65-F5344CB8AC3E}">
        <p14:creationId xmlns:p14="http://schemas.microsoft.com/office/powerpoint/2010/main" val="3044817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CC3487D-D6D5-A04C-94F1-8FE8E59FD796}"/>
              </a:ext>
            </a:extLst>
          </p:cNvPr>
          <p:cNvSpPr>
            <a:spLocks noGrp="1"/>
          </p:cNvSpPr>
          <p:nvPr>
            <p:ph type="body" sz="quarter" idx="10"/>
          </p:nvPr>
        </p:nvSpPr>
        <p:spPr>
          <a:xfrm>
            <a:off x="1174348" y="224047"/>
            <a:ext cx="8530967" cy="914400"/>
          </a:xfrm>
        </p:spPr>
        <p:txBody>
          <a:bodyPr/>
          <a:lstStyle/>
          <a:p>
            <a:r>
              <a:rPr lang="en-US" sz="3600" dirty="0">
                <a:solidFill>
                  <a:schemeClr val="accent1"/>
                </a:solidFill>
                <a:latin typeface="Comic Sans MS" panose="030F0902030302020204" pitchFamily="66" charset="0"/>
              </a:rPr>
              <a:t>Why Study Computer Networks?</a:t>
            </a:r>
          </a:p>
        </p:txBody>
      </p:sp>
      <p:sp>
        <p:nvSpPr>
          <p:cNvPr id="6" name="TextBox 5">
            <a:extLst>
              <a:ext uri="{FF2B5EF4-FFF2-40B4-BE49-F238E27FC236}">
                <a16:creationId xmlns:a16="http://schemas.microsoft.com/office/drawing/2014/main" id="{8861F447-33B6-554C-B073-6B688B696773}"/>
              </a:ext>
            </a:extLst>
          </p:cNvPr>
          <p:cNvSpPr txBox="1"/>
          <p:nvPr/>
        </p:nvSpPr>
        <p:spPr>
          <a:xfrm>
            <a:off x="740229" y="1371600"/>
            <a:ext cx="10612817" cy="4896465"/>
          </a:xfrm>
          <a:prstGeom prst="rect">
            <a:avLst/>
          </a:prstGeom>
          <a:noFill/>
        </p:spPr>
        <p:txBody>
          <a:bodyPr wrap="square" rtlCol="0">
            <a:noAutofit/>
          </a:bodyPr>
          <a:lstStyle/>
          <a:p>
            <a:pPr marL="457200" indent="-457200">
              <a:lnSpc>
                <a:spcPct val="114000"/>
              </a:lnSpc>
              <a:buClr>
                <a:schemeClr val="accent1"/>
              </a:buClr>
              <a:buFont typeface="Wingdings" pitchFamily="2" charset="2"/>
              <a:buChar char="q"/>
            </a:pPr>
            <a:r>
              <a:rPr lang="en-US" altLang="zh-CN" sz="2800" dirty="0">
                <a:latin typeface="Comic Sans MS" panose="030F0902030302020204" pitchFamily="66" charset="0"/>
                <a:ea typeface="ＭＳ Ｐゴシック" charset="-128"/>
              </a:rPr>
              <a:t>Pursue graduate degrees overseas</a:t>
            </a:r>
          </a:p>
          <a:p>
            <a:pPr>
              <a:lnSpc>
                <a:spcPct val="114000"/>
              </a:lnSpc>
            </a:pPr>
            <a:endParaRPr lang="en-US" dirty="0">
              <a:latin typeface="Comic Sans MS" panose="030F0902030302020204" pitchFamily="66" charset="0"/>
            </a:endParaRPr>
          </a:p>
        </p:txBody>
      </p:sp>
      <p:sp>
        <p:nvSpPr>
          <p:cNvPr id="7" name="Slide Number Placeholder 5">
            <a:extLst>
              <a:ext uri="{FF2B5EF4-FFF2-40B4-BE49-F238E27FC236}">
                <a16:creationId xmlns:a16="http://schemas.microsoft.com/office/drawing/2014/main" id="{D2138ACD-20AD-9E49-9CD8-656901E254A0}"/>
              </a:ext>
            </a:extLst>
          </p:cNvPr>
          <p:cNvSpPr txBox="1">
            <a:spLocks/>
          </p:cNvSpPr>
          <p:nvPr/>
        </p:nvSpPr>
        <p:spPr>
          <a:xfrm>
            <a:off x="11488848" y="6039465"/>
            <a:ext cx="703152"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500" kern="1200">
                <a:solidFill>
                  <a:schemeClr val="tx1"/>
                </a:solidFill>
                <a:latin typeface="Times New Roman" charset="0"/>
                <a:ea typeface="ＭＳ Ｐゴシック" charset="-128"/>
                <a:cs typeface="+mn-cs"/>
              </a:defRPr>
            </a:lvl1pPr>
            <a:lvl2pPr marL="742950" indent="-285750" algn="l" defTabSz="914400" rtl="0" eaLnBrk="1" latinLnBrk="0" hangingPunct="1">
              <a:defRPr sz="500" kern="1200">
                <a:solidFill>
                  <a:schemeClr val="tx1"/>
                </a:solidFill>
                <a:latin typeface="Times New Roman" charset="0"/>
                <a:ea typeface="ＭＳ Ｐゴシック" charset="-128"/>
                <a:cs typeface="+mn-cs"/>
              </a:defRPr>
            </a:lvl2pPr>
            <a:lvl3pPr marL="1143000" indent="-228600" algn="l" defTabSz="914400" rtl="0" eaLnBrk="1" latinLnBrk="0" hangingPunct="1">
              <a:defRPr sz="500" kern="1200">
                <a:solidFill>
                  <a:schemeClr val="tx1"/>
                </a:solidFill>
                <a:latin typeface="Times New Roman" charset="0"/>
                <a:ea typeface="ＭＳ Ｐゴシック" charset="-128"/>
                <a:cs typeface="+mn-cs"/>
              </a:defRPr>
            </a:lvl3pPr>
            <a:lvl4pPr marL="1600200" indent="-228600" algn="l" defTabSz="914400" rtl="0" eaLnBrk="1" latinLnBrk="0" hangingPunct="1">
              <a:defRPr sz="500" kern="1200">
                <a:solidFill>
                  <a:schemeClr val="tx1"/>
                </a:solidFill>
                <a:latin typeface="Times New Roman" charset="0"/>
                <a:ea typeface="ＭＳ Ｐゴシック" charset="-128"/>
                <a:cs typeface="+mn-cs"/>
              </a:defRPr>
            </a:lvl4pPr>
            <a:lvl5pPr marL="2057400" indent="-228600" algn="l" defTabSz="914400" rtl="0" eaLnBrk="1" latinLnBrk="0" hangingPunct="1">
              <a:defRPr sz="500" kern="1200">
                <a:solidFill>
                  <a:schemeClr val="tx1"/>
                </a:solidFill>
                <a:latin typeface="Times New Roman" charset="0"/>
                <a:ea typeface="ＭＳ Ｐゴシック" charset="-128"/>
                <a:cs typeface="+mn-cs"/>
              </a:defRPr>
            </a:lvl5pPr>
            <a:lvl6pPr marL="25146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6pPr>
            <a:lvl7pPr marL="29718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7pPr>
            <a:lvl8pPr marL="34290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8pPr>
            <a:lvl9pPr marL="38862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9pPr>
          </a:lstStyle>
          <a:p>
            <a:pPr algn="r"/>
            <a:fld id="{7CBD4323-42A0-E54E-9D59-E221C7814D01}" type="slidenum">
              <a:rPr lang="en-US" altLang="x-none" sz="1600" smtClean="0">
                <a:latin typeface="Tahoma" charset="0"/>
              </a:rPr>
              <a:pPr algn="r"/>
              <a:t>7</a:t>
            </a:fld>
            <a:endParaRPr lang="en-US" altLang="x-none" sz="1600" dirty="0">
              <a:latin typeface="Tahoma" charset="0"/>
            </a:endParaRPr>
          </a:p>
        </p:txBody>
      </p:sp>
      <p:pic>
        <p:nvPicPr>
          <p:cNvPr id="20" name="Picture 19">
            <a:extLst>
              <a:ext uri="{FF2B5EF4-FFF2-40B4-BE49-F238E27FC236}">
                <a16:creationId xmlns:a16="http://schemas.microsoft.com/office/drawing/2014/main" id="{D3528D47-87CA-E14F-BD14-2AF6EEFBA487}"/>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633507" y="1970196"/>
            <a:ext cx="3098800" cy="2370351"/>
          </a:xfrm>
          <a:prstGeom prst="rect">
            <a:avLst/>
          </a:prstGeom>
        </p:spPr>
      </p:pic>
      <p:pic>
        <p:nvPicPr>
          <p:cNvPr id="21" name="图片 3">
            <a:extLst>
              <a:ext uri="{FF2B5EF4-FFF2-40B4-BE49-F238E27FC236}">
                <a16:creationId xmlns:a16="http://schemas.microsoft.com/office/drawing/2014/main" id="{D0C6E2AA-A8BD-1046-A4A3-5137696D9A4D}"/>
              </a:ext>
            </a:extLst>
          </p:cNvPr>
          <p:cNvPicPr>
            <a:picLocks noChangeAspect="1"/>
          </p:cNvPicPr>
          <p:nvPr/>
        </p:nvPicPr>
        <p:blipFill>
          <a:blip r:embed="rId3"/>
          <a:stretch>
            <a:fillRect/>
          </a:stretch>
        </p:blipFill>
        <p:spPr>
          <a:xfrm>
            <a:off x="5747425" y="2451039"/>
            <a:ext cx="3154512" cy="1201719"/>
          </a:xfrm>
          <a:prstGeom prst="rect">
            <a:avLst/>
          </a:prstGeom>
        </p:spPr>
      </p:pic>
      <p:pic>
        <p:nvPicPr>
          <p:cNvPr id="22" name="Picture 21">
            <a:extLst>
              <a:ext uri="{FF2B5EF4-FFF2-40B4-BE49-F238E27FC236}">
                <a16:creationId xmlns:a16="http://schemas.microsoft.com/office/drawing/2014/main" id="{74E65EDA-F7A6-874A-B066-A7F4F88527A7}"/>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888562" y="3622022"/>
            <a:ext cx="2717800" cy="1358900"/>
          </a:xfrm>
          <a:prstGeom prst="rect">
            <a:avLst/>
          </a:prstGeom>
        </p:spPr>
      </p:pic>
      <p:pic>
        <p:nvPicPr>
          <p:cNvPr id="23" name="图片 1">
            <a:extLst>
              <a:ext uri="{FF2B5EF4-FFF2-40B4-BE49-F238E27FC236}">
                <a16:creationId xmlns:a16="http://schemas.microsoft.com/office/drawing/2014/main" id="{35DB243F-8F8A-434A-9877-4DFD441BAA66}"/>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801283" y="3665926"/>
            <a:ext cx="2967918" cy="1417113"/>
          </a:xfrm>
          <a:prstGeom prst="rect">
            <a:avLst/>
          </a:prstGeom>
        </p:spPr>
      </p:pic>
      <p:pic>
        <p:nvPicPr>
          <p:cNvPr id="27" name="Picture 26">
            <a:extLst>
              <a:ext uri="{FF2B5EF4-FFF2-40B4-BE49-F238E27FC236}">
                <a16:creationId xmlns:a16="http://schemas.microsoft.com/office/drawing/2014/main" id="{7AE94016-5AF2-554E-B5C8-8410C1A65F53}"/>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3124051" y="5167937"/>
            <a:ext cx="5645150" cy="756325"/>
          </a:xfrm>
          <a:prstGeom prst="rect">
            <a:avLst/>
          </a:prstGeom>
        </p:spPr>
      </p:pic>
    </p:spTree>
    <p:extLst>
      <p:ext uri="{BB962C8B-B14F-4D97-AF65-F5344CB8AC3E}">
        <p14:creationId xmlns:p14="http://schemas.microsoft.com/office/powerpoint/2010/main" val="1210490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CC3487D-D6D5-A04C-94F1-8FE8E59FD796}"/>
              </a:ext>
            </a:extLst>
          </p:cNvPr>
          <p:cNvSpPr>
            <a:spLocks noGrp="1"/>
          </p:cNvSpPr>
          <p:nvPr>
            <p:ph type="body" sz="quarter" idx="10"/>
          </p:nvPr>
        </p:nvSpPr>
        <p:spPr>
          <a:xfrm>
            <a:off x="1174348" y="224047"/>
            <a:ext cx="8530967" cy="914400"/>
          </a:xfrm>
        </p:spPr>
        <p:txBody>
          <a:bodyPr/>
          <a:lstStyle/>
          <a:p>
            <a:r>
              <a:rPr lang="en-US" sz="3600" dirty="0">
                <a:solidFill>
                  <a:schemeClr val="accent1"/>
                </a:solidFill>
                <a:latin typeface="Comic Sans MS" panose="030F0902030302020204" pitchFamily="66" charset="0"/>
              </a:rPr>
              <a:t>Why Study Computer Networks?</a:t>
            </a:r>
          </a:p>
        </p:txBody>
      </p:sp>
      <p:sp>
        <p:nvSpPr>
          <p:cNvPr id="6" name="TextBox 5">
            <a:extLst>
              <a:ext uri="{FF2B5EF4-FFF2-40B4-BE49-F238E27FC236}">
                <a16:creationId xmlns:a16="http://schemas.microsoft.com/office/drawing/2014/main" id="{8861F447-33B6-554C-B073-6B688B696773}"/>
              </a:ext>
            </a:extLst>
          </p:cNvPr>
          <p:cNvSpPr txBox="1"/>
          <p:nvPr/>
        </p:nvSpPr>
        <p:spPr>
          <a:xfrm>
            <a:off x="740229" y="1371600"/>
            <a:ext cx="10612817" cy="4896465"/>
          </a:xfrm>
          <a:prstGeom prst="rect">
            <a:avLst/>
          </a:prstGeom>
          <a:noFill/>
        </p:spPr>
        <p:txBody>
          <a:bodyPr wrap="square" rtlCol="0">
            <a:noAutofit/>
          </a:bodyPr>
          <a:lstStyle/>
          <a:p>
            <a:pPr marL="457200" indent="-457200">
              <a:lnSpc>
                <a:spcPct val="114000"/>
              </a:lnSpc>
              <a:buClr>
                <a:schemeClr val="accent1"/>
              </a:buClr>
              <a:buFont typeface="Wingdings" pitchFamily="2" charset="2"/>
              <a:buChar char="q"/>
            </a:pPr>
            <a:r>
              <a:rPr lang="en-US" altLang="zh-CN" sz="2800" dirty="0">
                <a:latin typeface="Comic Sans MS" panose="030F0902030302020204" pitchFamily="66" charset="0"/>
                <a:ea typeface="ＭＳ Ｐゴシック" charset="-128"/>
              </a:rPr>
              <a:t>Pursue graduate degrees domestically</a:t>
            </a:r>
          </a:p>
          <a:p>
            <a:pPr>
              <a:lnSpc>
                <a:spcPct val="114000"/>
              </a:lnSpc>
            </a:pPr>
            <a:endParaRPr lang="en-US" dirty="0">
              <a:latin typeface="Comic Sans MS" panose="030F0902030302020204" pitchFamily="66" charset="0"/>
            </a:endParaRPr>
          </a:p>
        </p:txBody>
      </p:sp>
      <p:sp>
        <p:nvSpPr>
          <p:cNvPr id="7" name="Slide Number Placeholder 5">
            <a:extLst>
              <a:ext uri="{FF2B5EF4-FFF2-40B4-BE49-F238E27FC236}">
                <a16:creationId xmlns:a16="http://schemas.microsoft.com/office/drawing/2014/main" id="{D2138ACD-20AD-9E49-9CD8-656901E254A0}"/>
              </a:ext>
            </a:extLst>
          </p:cNvPr>
          <p:cNvSpPr txBox="1">
            <a:spLocks/>
          </p:cNvSpPr>
          <p:nvPr/>
        </p:nvSpPr>
        <p:spPr>
          <a:xfrm>
            <a:off x="11488848" y="6039465"/>
            <a:ext cx="703152"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500" kern="1200">
                <a:solidFill>
                  <a:schemeClr val="tx1"/>
                </a:solidFill>
                <a:latin typeface="Times New Roman" charset="0"/>
                <a:ea typeface="ＭＳ Ｐゴシック" charset="-128"/>
                <a:cs typeface="+mn-cs"/>
              </a:defRPr>
            </a:lvl1pPr>
            <a:lvl2pPr marL="742950" indent="-285750" algn="l" defTabSz="914400" rtl="0" eaLnBrk="1" latinLnBrk="0" hangingPunct="1">
              <a:defRPr sz="500" kern="1200">
                <a:solidFill>
                  <a:schemeClr val="tx1"/>
                </a:solidFill>
                <a:latin typeface="Times New Roman" charset="0"/>
                <a:ea typeface="ＭＳ Ｐゴシック" charset="-128"/>
                <a:cs typeface="+mn-cs"/>
              </a:defRPr>
            </a:lvl2pPr>
            <a:lvl3pPr marL="1143000" indent="-228600" algn="l" defTabSz="914400" rtl="0" eaLnBrk="1" latinLnBrk="0" hangingPunct="1">
              <a:defRPr sz="500" kern="1200">
                <a:solidFill>
                  <a:schemeClr val="tx1"/>
                </a:solidFill>
                <a:latin typeface="Times New Roman" charset="0"/>
                <a:ea typeface="ＭＳ Ｐゴシック" charset="-128"/>
                <a:cs typeface="+mn-cs"/>
              </a:defRPr>
            </a:lvl3pPr>
            <a:lvl4pPr marL="1600200" indent="-228600" algn="l" defTabSz="914400" rtl="0" eaLnBrk="1" latinLnBrk="0" hangingPunct="1">
              <a:defRPr sz="500" kern="1200">
                <a:solidFill>
                  <a:schemeClr val="tx1"/>
                </a:solidFill>
                <a:latin typeface="Times New Roman" charset="0"/>
                <a:ea typeface="ＭＳ Ｐゴシック" charset="-128"/>
                <a:cs typeface="+mn-cs"/>
              </a:defRPr>
            </a:lvl4pPr>
            <a:lvl5pPr marL="2057400" indent="-228600" algn="l" defTabSz="914400" rtl="0" eaLnBrk="1" latinLnBrk="0" hangingPunct="1">
              <a:defRPr sz="500" kern="1200">
                <a:solidFill>
                  <a:schemeClr val="tx1"/>
                </a:solidFill>
                <a:latin typeface="Times New Roman" charset="0"/>
                <a:ea typeface="ＭＳ Ｐゴシック" charset="-128"/>
                <a:cs typeface="+mn-cs"/>
              </a:defRPr>
            </a:lvl5pPr>
            <a:lvl6pPr marL="25146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6pPr>
            <a:lvl7pPr marL="29718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7pPr>
            <a:lvl8pPr marL="34290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8pPr>
            <a:lvl9pPr marL="38862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9pPr>
          </a:lstStyle>
          <a:p>
            <a:pPr algn="r"/>
            <a:fld id="{7CBD4323-42A0-E54E-9D59-E221C7814D01}" type="slidenum">
              <a:rPr lang="en-US" altLang="x-none" sz="1600" smtClean="0">
                <a:latin typeface="Tahoma" charset="0"/>
              </a:rPr>
              <a:pPr algn="r"/>
              <a:t>8</a:t>
            </a:fld>
            <a:endParaRPr lang="en-US" altLang="x-none" sz="1600" dirty="0">
              <a:latin typeface="Tahoma" charset="0"/>
            </a:endParaRPr>
          </a:p>
        </p:txBody>
      </p:sp>
      <p:pic>
        <p:nvPicPr>
          <p:cNvPr id="10" name="Picture 9">
            <a:extLst>
              <a:ext uri="{FF2B5EF4-FFF2-40B4-BE49-F238E27FC236}">
                <a16:creationId xmlns:a16="http://schemas.microsoft.com/office/drawing/2014/main" id="{FAB9F0FA-0F39-D44E-8022-9FD94A540858}"/>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178427" y="4276965"/>
            <a:ext cx="1062930" cy="1403071"/>
          </a:xfrm>
          <a:prstGeom prst="rect">
            <a:avLst/>
          </a:prstGeom>
        </p:spPr>
      </p:pic>
      <p:pic>
        <p:nvPicPr>
          <p:cNvPr id="11" name="Picture 10">
            <a:extLst>
              <a:ext uri="{FF2B5EF4-FFF2-40B4-BE49-F238E27FC236}">
                <a16:creationId xmlns:a16="http://schemas.microsoft.com/office/drawing/2014/main" id="{9AF69387-BCA5-074B-84F2-064A4F5A0D17}"/>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634267" y="4307858"/>
            <a:ext cx="989549" cy="1399504"/>
          </a:xfrm>
          <a:prstGeom prst="rect">
            <a:avLst/>
          </a:prstGeom>
        </p:spPr>
      </p:pic>
      <p:pic>
        <p:nvPicPr>
          <p:cNvPr id="12" name="图片 6">
            <a:extLst>
              <a:ext uri="{FF2B5EF4-FFF2-40B4-BE49-F238E27FC236}">
                <a16:creationId xmlns:a16="http://schemas.microsoft.com/office/drawing/2014/main" id="{510C6D30-CCB0-094F-9A14-F992F804AA38}"/>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634267" y="2300740"/>
            <a:ext cx="1017893" cy="1244093"/>
          </a:xfrm>
          <a:prstGeom prst="rect">
            <a:avLst/>
          </a:prstGeom>
        </p:spPr>
      </p:pic>
      <p:pic>
        <p:nvPicPr>
          <p:cNvPr id="13" name="Picture 12">
            <a:extLst>
              <a:ext uri="{FF2B5EF4-FFF2-40B4-BE49-F238E27FC236}">
                <a16:creationId xmlns:a16="http://schemas.microsoft.com/office/drawing/2014/main" id="{ECACBA3E-4390-324F-98F7-E9C40FB41B05}"/>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366618" y="4233613"/>
            <a:ext cx="1175423" cy="1429837"/>
          </a:xfrm>
          <a:prstGeom prst="rect">
            <a:avLst/>
          </a:prstGeom>
        </p:spPr>
      </p:pic>
      <p:pic>
        <p:nvPicPr>
          <p:cNvPr id="14" name="Picture 13">
            <a:extLst>
              <a:ext uri="{FF2B5EF4-FFF2-40B4-BE49-F238E27FC236}">
                <a16:creationId xmlns:a16="http://schemas.microsoft.com/office/drawing/2014/main" id="{E3787ED6-589F-BA46-B207-307C5C1FD7F3}"/>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4758990" y="2275852"/>
            <a:ext cx="1139842" cy="1288459"/>
          </a:xfrm>
          <a:prstGeom prst="rect">
            <a:avLst/>
          </a:prstGeom>
        </p:spPr>
      </p:pic>
      <p:sp>
        <p:nvSpPr>
          <p:cNvPr id="15" name="TextBox 14">
            <a:extLst>
              <a:ext uri="{FF2B5EF4-FFF2-40B4-BE49-F238E27FC236}">
                <a16:creationId xmlns:a16="http://schemas.microsoft.com/office/drawing/2014/main" id="{FC58BC4C-2D84-D94C-99C0-9FCE3450C7E2}"/>
              </a:ext>
            </a:extLst>
          </p:cNvPr>
          <p:cNvSpPr txBox="1"/>
          <p:nvPr/>
        </p:nvSpPr>
        <p:spPr>
          <a:xfrm>
            <a:off x="7515314" y="3629294"/>
            <a:ext cx="1334020" cy="584775"/>
          </a:xfrm>
          <a:prstGeom prst="rect">
            <a:avLst/>
          </a:prstGeom>
          <a:noFill/>
        </p:spPr>
        <p:txBody>
          <a:bodyPr wrap="none" rtlCol="0">
            <a:spAutoFit/>
          </a:bodyPr>
          <a:lstStyle/>
          <a:p>
            <a:pPr algn="ctr"/>
            <a:r>
              <a:rPr lang="en-US" sz="1600" dirty="0" err="1">
                <a:latin typeface="Comic Sans MS" panose="030F0902030302020204" pitchFamily="66" charset="0"/>
                <a:ea typeface="ＭＳ Ｐゴシック" charset="0"/>
              </a:rPr>
              <a:t>Ling</a:t>
            </a:r>
            <a:r>
              <a:rPr lang="en-US" altLang="zh-CN" sz="1600" dirty="0" err="1">
                <a:latin typeface="Comic Sans MS" panose="030F0902030302020204" pitchFamily="66" charset="0"/>
                <a:ea typeface="ＭＳ Ｐゴシック" charset="0"/>
              </a:rPr>
              <a:t>he</a:t>
            </a:r>
            <a:r>
              <a:rPr lang="zh-CN" altLang="en-US" sz="1600" dirty="0">
                <a:latin typeface="Comic Sans MS" panose="030F0902030302020204" pitchFamily="66" charset="0"/>
                <a:ea typeface="ＭＳ Ｐゴシック" charset="0"/>
              </a:rPr>
              <a:t> </a:t>
            </a:r>
            <a:r>
              <a:rPr lang="en-US" altLang="zh-CN" sz="1600" dirty="0">
                <a:latin typeface="Comic Sans MS" panose="030F0902030302020204" pitchFamily="66" charset="0"/>
                <a:ea typeface="ＭＳ Ｐゴシック" charset="0"/>
              </a:rPr>
              <a:t>Kong</a:t>
            </a:r>
          </a:p>
          <a:p>
            <a:pPr algn="ctr"/>
            <a:r>
              <a:rPr lang="en-US" altLang="zh-CN" sz="1600" dirty="0">
                <a:latin typeface="Comic Sans MS" panose="030F0902030302020204" pitchFamily="66" charset="0"/>
                <a:ea typeface="ＭＳ Ｐゴシック" charset="0"/>
              </a:rPr>
              <a:t>SJTU</a:t>
            </a:r>
            <a:endParaRPr lang="en-US" sz="1600" dirty="0">
              <a:latin typeface="Comic Sans MS" panose="030F0902030302020204" pitchFamily="66" charset="0"/>
              <a:ea typeface="ＭＳ Ｐゴシック" charset="0"/>
            </a:endParaRPr>
          </a:p>
        </p:txBody>
      </p:sp>
      <p:sp>
        <p:nvSpPr>
          <p:cNvPr id="16" name="TextBox 15">
            <a:extLst>
              <a:ext uri="{FF2B5EF4-FFF2-40B4-BE49-F238E27FC236}">
                <a16:creationId xmlns:a16="http://schemas.microsoft.com/office/drawing/2014/main" id="{6BAB8EAD-E306-114A-B963-8130E9C72710}"/>
              </a:ext>
            </a:extLst>
          </p:cNvPr>
          <p:cNvSpPr txBox="1"/>
          <p:nvPr/>
        </p:nvSpPr>
        <p:spPr>
          <a:xfrm>
            <a:off x="3443353" y="5683290"/>
            <a:ext cx="1117614" cy="584775"/>
          </a:xfrm>
          <a:prstGeom prst="rect">
            <a:avLst/>
          </a:prstGeom>
          <a:noFill/>
        </p:spPr>
        <p:txBody>
          <a:bodyPr wrap="none" rtlCol="0">
            <a:spAutoFit/>
          </a:bodyPr>
          <a:lstStyle/>
          <a:p>
            <a:pPr algn="ctr"/>
            <a:r>
              <a:rPr lang="en-US" altLang="zh-CN" sz="1600" dirty="0">
                <a:latin typeface="Comic Sans MS" panose="030F0902030302020204" pitchFamily="66" charset="0"/>
                <a:ea typeface="ＭＳ Ｐゴシック" charset="0"/>
              </a:rPr>
              <a:t>Chen</a:t>
            </a:r>
            <a:r>
              <a:rPr lang="zh-CN" altLang="en-US" sz="1600" dirty="0">
                <a:latin typeface="Comic Sans MS" panose="030F0902030302020204" pitchFamily="66" charset="0"/>
                <a:ea typeface="ＭＳ Ｐゴシック" charset="0"/>
              </a:rPr>
              <a:t> </a:t>
            </a:r>
            <a:r>
              <a:rPr lang="en-US" altLang="zh-CN" sz="1600" dirty="0">
                <a:latin typeface="Comic Sans MS" panose="030F0902030302020204" pitchFamily="66" charset="0"/>
                <a:ea typeface="ＭＳ Ｐゴシック" charset="0"/>
              </a:rPr>
              <a:t>Tian</a:t>
            </a:r>
          </a:p>
          <a:p>
            <a:pPr algn="ctr"/>
            <a:r>
              <a:rPr lang="en-US" altLang="zh-CN" sz="1600" dirty="0">
                <a:latin typeface="Comic Sans MS" panose="030F0902030302020204" pitchFamily="66" charset="0"/>
                <a:ea typeface="ＭＳ Ｐゴシック" charset="0"/>
              </a:rPr>
              <a:t>NJU</a:t>
            </a:r>
            <a:endParaRPr lang="en-US" sz="1600" dirty="0">
              <a:latin typeface="Comic Sans MS" panose="030F0902030302020204" pitchFamily="66" charset="0"/>
              <a:ea typeface="ＭＳ Ｐゴシック" charset="0"/>
            </a:endParaRPr>
          </a:p>
        </p:txBody>
      </p:sp>
      <p:sp>
        <p:nvSpPr>
          <p:cNvPr id="17" name="TextBox 16">
            <a:extLst>
              <a:ext uri="{FF2B5EF4-FFF2-40B4-BE49-F238E27FC236}">
                <a16:creationId xmlns:a16="http://schemas.microsoft.com/office/drawing/2014/main" id="{817AE50D-E140-304F-B3D8-C6F5EB4EDE07}"/>
              </a:ext>
            </a:extLst>
          </p:cNvPr>
          <p:cNvSpPr txBox="1"/>
          <p:nvPr/>
        </p:nvSpPr>
        <p:spPr>
          <a:xfrm>
            <a:off x="4729672" y="3630980"/>
            <a:ext cx="1160895" cy="584775"/>
          </a:xfrm>
          <a:prstGeom prst="rect">
            <a:avLst/>
          </a:prstGeom>
          <a:noFill/>
        </p:spPr>
        <p:txBody>
          <a:bodyPr wrap="none" rtlCol="0">
            <a:spAutoFit/>
          </a:bodyPr>
          <a:lstStyle/>
          <a:p>
            <a:pPr algn="ctr"/>
            <a:r>
              <a:rPr lang="en-US" altLang="zh-CN" sz="1600" dirty="0">
                <a:latin typeface="Comic Sans MS" panose="030F0902030302020204" pitchFamily="66" charset="0"/>
                <a:ea typeface="ＭＳ Ｐゴシック" charset="0"/>
              </a:rPr>
              <a:t>Tong</a:t>
            </a:r>
            <a:r>
              <a:rPr lang="zh-CN" altLang="en-US" sz="1600" dirty="0">
                <a:latin typeface="Comic Sans MS" panose="030F0902030302020204" pitchFamily="66" charset="0"/>
                <a:ea typeface="ＭＳ Ｐゴシック" charset="0"/>
              </a:rPr>
              <a:t> </a:t>
            </a:r>
            <a:r>
              <a:rPr lang="en-US" altLang="zh-CN" sz="1600" dirty="0">
                <a:latin typeface="Comic Sans MS" panose="030F0902030302020204" pitchFamily="66" charset="0"/>
                <a:ea typeface="ＭＳ Ｐゴシック" charset="0"/>
              </a:rPr>
              <a:t>Yang</a:t>
            </a:r>
          </a:p>
          <a:p>
            <a:pPr algn="ctr"/>
            <a:r>
              <a:rPr lang="en-US" altLang="zh-CN" sz="1600" dirty="0">
                <a:latin typeface="Comic Sans MS" panose="030F0902030302020204" pitchFamily="66" charset="0"/>
                <a:ea typeface="ＭＳ Ｐゴシック" charset="0"/>
              </a:rPr>
              <a:t>PKU</a:t>
            </a:r>
            <a:endParaRPr lang="en-US" sz="1600" dirty="0">
              <a:latin typeface="Comic Sans MS" panose="030F0902030302020204" pitchFamily="66" charset="0"/>
              <a:ea typeface="ＭＳ Ｐゴシック" charset="0"/>
            </a:endParaRPr>
          </a:p>
        </p:txBody>
      </p:sp>
      <p:sp>
        <p:nvSpPr>
          <p:cNvPr id="18" name="TextBox 17">
            <a:extLst>
              <a:ext uri="{FF2B5EF4-FFF2-40B4-BE49-F238E27FC236}">
                <a16:creationId xmlns:a16="http://schemas.microsoft.com/office/drawing/2014/main" id="{8D0995EA-1ABF-0C43-ADD2-702B9FC8E9DD}"/>
              </a:ext>
            </a:extLst>
          </p:cNvPr>
          <p:cNvSpPr txBox="1"/>
          <p:nvPr/>
        </p:nvSpPr>
        <p:spPr>
          <a:xfrm>
            <a:off x="6121989" y="5680036"/>
            <a:ext cx="1225014" cy="584775"/>
          </a:xfrm>
          <a:prstGeom prst="rect">
            <a:avLst/>
          </a:prstGeom>
          <a:noFill/>
        </p:spPr>
        <p:txBody>
          <a:bodyPr wrap="none" rtlCol="0">
            <a:spAutoFit/>
          </a:bodyPr>
          <a:lstStyle/>
          <a:p>
            <a:pPr algn="ctr"/>
            <a:r>
              <a:rPr lang="en-US" altLang="zh-CN" sz="1600" dirty="0">
                <a:latin typeface="Comic Sans MS" panose="030F0902030302020204" pitchFamily="66" charset="0"/>
                <a:ea typeface="ＭＳ Ｐゴシック" charset="0"/>
              </a:rPr>
              <a:t>Qiao</a:t>
            </a:r>
            <a:r>
              <a:rPr lang="zh-CN" altLang="en-US" sz="1600" dirty="0">
                <a:latin typeface="Comic Sans MS" panose="030F0902030302020204" pitchFamily="66" charset="0"/>
                <a:ea typeface="ＭＳ Ｐゴシック" charset="0"/>
              </a:rPr>
              <a:t> </a:t>
            </a:r>
            <a:r>
              <a:rPr lang="en-US" altLang="zh-CN" sz="1600" dirty="0">
                <a:latin typeface="Comic Sans MS" panose="030F0902030302020204" pitchFamily="66" charset="0"/>
                <a:ea typeface="ＭＳ Ｐゴシック" charset="0"/>
              </a:rPr>
              <a:t>Xiang</a:t>
            </a:r>
          </a:p>
          <a:p>
            <a:pPr algn="ctr"/>
            <a:r>
              <a:rPr lang="en-US" altLang="zh-CN" sz="1600" dirty="0">
                <a:latin typeface="Comic Sans MS" panose="030F0902030302020204" pitchFamily="66" charset="0"/>
                <a:ea typeface="ＭＳ Ｐゴシック" charset="0"/>
              </a:rPr>
              <a:t>XMU</a:t>
            </a:r>
            <a:endParaRPr lang="en-US" sz="1600" dirty="0">
              <a:latin typeface="Comic Sans MS" panose="030F0902030302020204" pitchFamily="66" charset="0"/>
              <a:ea typeface="ＭＳ Ｐゴシック" charset="0"/>
            </a:endParaRPr>
          </a:p>
        </p:txBody>
      </p:sp>
      <p:sp>
        <p:nvSpPr>
          <p:cNvPr id="19" name="TextBox 18">
            <a:extLst>
              <a:ext uri="{FF2B5EF4-FFF2-40B4-BE49-F238E27FC236}">
                <a16:creationId xmlns:a16="http://schemas.microsoft.com/office/drawing/2014/main" id="{52523968-4A85-A248-B25C-AAF3E978157C}"/>
              </a:ext>
            </a:extLst>
          </p:cNvPr>
          <p:cNvSpPr txBox="1"/>
          <p:nvPr/>
        </p:nvSpPr>
        <p:spPr>
          <a:xfrm>
            <a:off x="7686851" y="5680035"/>
            <a:ext cx="928459" cy="584775"/>
          </a:xfrm>
          <a:prstGeom prst="rect">
            <a:avLst/>
          </a:prstGeom>
          <a:noFill/>
        </p:spPr>
        <p:txBody>
          <a:bodyPr wrap="none" rtlCol="0">
            <a:spAutoFit/>
          </a:bodyPr>
          <a:lstStyle/>
          <a:p>
            <a:pPr algn="ctr"/>
            <a:r>
              <a:rPr lang="en-US" altLang="zh-CN" sz="1600" dirty="0">
                <a:latin typeface="Comic Sans MS" panose="030F0902030302020204" pitchFamily="66" charset="0"/>
                <a:ea typeface="ＭＳ Ｐゴシック" charset="0"/>
              </a:rPr>
              <a:t>Lu</a:t>
            </a:r>
            <a:r>
              <a:rPr lang="zh-CN" altLang="en-US" sz="1600" dirty="0">
                <a:latin typeface="Comic Sans MS" panose="030F0902030302020204" pitchFamily="66" charset="0"/>
                <a:ea typeface="ＭＳ Ｐゴシック" charset="0"/>
              </a:rPr>
              <a:t> </a:t>
            </a:r>
            <a:r>
              <a:rPr lang="en-US" altLang="zh-CN" sz="1600" dirty="0">
                <a:latin typeface="Comic Sans MS" panose="030F0902030302020204" pitchFamily="66" charset="0"/>
                <a:ea typeface="ＭＳ Ｐゴシック" charset="0"/>
              </a:rPr>
              <a:t>Tang</a:t>
            </a:r>
          </a:p>
          <a:p>
            <a:pPr algn="ctr"/>
            <a:r>
              <a:rPr lang="en-US" altLang="zh-CN" sz="1600" dirty="0">
                <a:latin typeface="Comic Sans MS" panose="030F0902030302020204" pitchFamily="66" charset="0"/>
                <a:ea typeface="ＭＳ Ｐゴシック" charset="0"/>
              </a:rPr>
              <a:t>XMU</a:t>
            </a:r>
            <a:endParaRPr lang="en-US" sz="1600" dirty="0">
              <a:latin typeface="Comic Sans MS" panose="030F0902030302020204" pitchFamily="66" charset="0"/>
              <a:ea typeface="ＭＳ Ｐゴシック" charset="0"/>
            </a:endParaRPr>
          </a:p>
        </p:txBody>
      </p:sp>
      <p:pic>
        <p:nvPicPr>
          <p:cNvPr id="24" name="Picture 23">
            <a:extLst>
              <a:ext uri="{FF2B5EF4-FFF2-40B4-BE49-F238E27FC236}">
                <a16:creationId xmlns:a16="http://schemas.microsoft.com/office/drawing/2014/main" id="{15009F95-2BF1-5642-8BAF-D6ACC0631B79}"/>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3443353" y="2245478"/>
            <a:ext cx="1019626" cy="1359501"/>
          </a:xfrm>
          <a:prstGeom prst="rect">
            <a:avLst/>
          </a:prstGeom>
        </p:spPr>
      </p:pic>
      <p:sp>
        <p:nvSpPr>
          <p:cNvPr id="25" name="TextBox 24">
            <a:extLst>
              <a:ext uri="{FF2B5EF4-FFF2-40B4-BE49-F238E27FC236}">
                <a16:creationId xmlns:a16="http://schemas.microsoft.com/office/drawing/2014/main" id="{BC1FD6BA-6C70-D74D-8560-23F02780F057}"/>
              </a:ext>
            </a:extLst>
          </p:cNvPr>
          <p:cNvSpPr txBox="1"/>
          <p:nvPr/>
        </p:nvSpPr>
        <p:spPr>
          <a:xfrm>
            <a:off x="3565825" y="3648838"/>
            <a:ext cx="861134" cy="584775"/>
          </a:xfrm>
          <a:prstGeom prst="rect">
            <a:avLst/>
          </a:prstGeom>
          <a:noFill/>
        </p:spPr>
        <p:txBody>
          <a:bodyPr wrap="none" rtlCol="0">
            <a:spAutoFit/>
          </a:bodyPr>
          <a:lstStyle/>
          <a:p>
            <a:pPr algn="ctr"/>
            <a:r>
              <a:rPr lang="en-US" altLang="zh-CN" sz="1600" dirty="0">
                <a:latin typeface="Comic Sans MS" panose="030F0902030302020204" pitchFamily="66" charset="0"/>
                <a:ea typeface="ＭＳ Ｐゴシック" charset="0"/>
              </a:rPr>
              <a:t>Xin</a:t>
            </a:r>
            <a:r>
              <a:rPr lang="zh-CN" altLang="en-US" sz="1600" dirty="0">
                <a:latin typeface="Comic Sans MS" panose="030F0902030302020204" pitchFamily="66" charset="0"/>
                <a:ea typeface="ＭＳ Ｐゴシック" charset="0"/>
              </a:rPr>
              <a:t> </a:t>
            </a:r>
            <a:r>
              <a:rPr lang="en-US" altLang="zh-CN" sz="1600" dirty="0" err="1">
                <a:latin typeface="Comic Sans MS" panose="030F0902030302020204" pitchFamily="66" charset="0"/>
                <a:ea typeface="ＭＳ Ｐゴシック" charset="0"/>
              </a:rPr>
              <a:t>Jin</a:t>
            </a:r>
            <a:endParaRPr lang="en-US" altLang="zh-CN" sz="1600" dirty="0">
              <a:latin typeface="Comic Sans MS" panose="030F0902030302020204" pitchFamily="66" charset="0"/>
              <a:ea typeface="ＭＳ Ｐゴシック" charset="0"/>
            </a:endParaRPr>
          </a:p>
          <a:p>
            <a:pPr algn="ctr"/>
            <a:r>
              <a:rPr lang="en-US" altLang="zh-CN" sz="1600" dirty="0">
                <a:latin typeface="Comic Sans MS" panose="030F0902030302020204" pitchFamily="66" charset="0"/>
                <a:ea typeface="ＭＳ Ｐゴシック" charset="0"/>
              </a:rPr>
              <a:t>PKU</a:t>
            </a:r>
            <a:endParaRPr lang="en-US" sz="1600" dirty="0">
              <a:latin typeface="Comic Sans MS" panose="030F0902030302020204" pitchFamily="66" charset="0"/>
              <a:ea typeface="ＭＳ Ｐゴシック" charset="0"/>
            </a:endParaRPr>
          </a:p>
        </p:txBody>
      </p:sp>
      <p:pic>
        <p:nvPicPr>
          <p:cNvPr id="26" name="Picture 25">
            <a:extLst>
              <a:ext uri="{FF2B5EF4-FFF2-40B4-BE49-F238E27FC236}">
                <a16:creationId xmlns:a16="http://schemas.microsoft.com/office/drawing/2014/main" id="{AE9F3BAF-44A9-634A-B3A6-2616C1201CE1}"/>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6178427" y="2263316"/>
            <a:ext cx="1066749" cy="1377783"/>
          </a:xfrm>
          <a:prstGeom prst="rect">
            <a:avLst/>
          </a:prstGeom>
        </p:spPr>
      </p:pic>
      <p:sp>
        <p:nvSpPr>
          <p:cNvPr id="28" name="TextBox 27">
            <a:extLst>
              <a:ext uri="{FF2B5EF4-FFF2-40B4-BE49-F238E27FC236}">
                <a16:creationId xmlns:a16="http://schemas.microsoft.com/office/drawing/2014/main" id="{BBD1F224-F0E4-9844-9934-66A3A30E0592}"/>
              </a:ext>
            </a:extLst>
          </p:cNvPr>
          <p:cNvSpPr txBox="1"/>
          <p:nvPr/>
        </p:nvSpPr>
        <p:spPr>
          <a:xfrm>
            <a:off x="6121989" y="3633513"/>
            <a:ext cx="1282722" cy="584775"/>
          </a:xfrm>
          <a:prstGeom prst="rect">
            <a:avLst/>
          </a:prstGeom>
          <a:noFill/>
        </p:spPr>
        <p:txBody>
          <a:bodyPr wrap="none" rtlCol="0">
            <a:spAutoFit/>
          </a:bodyPr>
          <a:lstStyle/>
          <a:p>
            <a:pPr algn="ctr"/>
            <a:r>
              <a:rPr lang="en-US" altLang="zh-CN" sz="1600" dirty="0" err="1">
                <a:latin typeface="Comic Sans MS" panose="030F0902030302020204" pitchFamily="66" charset="0"/>
                <a:ea typeface="ＭＳ Ｐゴシック" charset="0"/>
              </a:rPr>
              <a:t>Chenren</a:t>
            </a:r>
            <a:r>
              <a:rPr lang="zh-CN" altLang="en-US" sz="1600" dirty="0">
                <a:latin typeface="Comic Sans MS" panose="030F0902030302020204" pitchFamily="66" charset="0"/>
                <a:ea typeface="ＭＳ Ｐゴシック" charset="0"/>
              </a:rPr>
              <a:t> </a:t>
            </a:r>
            <a:r>
              <a:rPr lang="en-US" altLang="zh-CN" sz="1600" dirty="0">
                <a:latin typeface="Comic Sans MS" panose="030F0902030302020204" pitchFamily="66" charset="0"/>
                <a:ea typeface="ＭＳ Ｐゴシック" charset="0"/>
              </a:rPr>
              <a:t>Xu</a:t>
            </a:r>
          </a:p>
          <a:p>
            <a:pPr algn="ctr"/>
            <a:r>
              <a:rPr lang="en-US" altLang="zh-CN" sz="1600" dirty="0">
                <a:latin typeface="Comic Sans MS" panose="030F0902030302020204" pitchFamily="66" charset="0"/>
                <a:ea typeface="ＭＳ Ｐゴシック" charset="0"/>
              </a:rPr>
              <a:t>PKU</a:t>
            </a:r>
            <a:endParaRPr lang="en-US" sz="1600" dirty="0">
              <a:latin typeface="Comic Sans MS" panose="030F0902030302020204" pitchFamily="66" charset="0"/>
              <a:ea typeface="ＭＳ Ｐゴシック" charset="0"/>
            </a:endParaRPr>
          </a:p>
        </p:txBody>
      </p:sp>
      <p:pic>
        <p:nvPicPr>
          <p:cNvPr id="29" name="Picture 28">
            <a:extLst>
              <a:ext uri="{FF2B5EF4-FFF2-40B4-BE49-F238E27FC236}">
                <a16:creationId xmlns:a16="http://schemas.microsoft.com/office/drawing/2014/main" id="{CD433187-B6A0-B34A-A964-56D331B7AFA7}"/>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4758990" y="4259748"/>
            <a:ext cx="1180256" cy="1403702"/>
          </a:xfrm>
          <a:prstGeom prst="rect">
            <a:avLst/>
          </a:prstGeom>
        </p:spPr>
      </p:pic>
      <p:sp>
        <p:nvSpPr>
          <p:cNvPr id="30" name="TextBox 29">
            <a:extLst>
              <a:ext uri="{FF2B5EF4-FFF2-40B4-BE49-F238E27FC236}">
                <a16:creationId xmlns:a16="http://schemas.microsoft.com/office/drawing/2014/main" id="{7386F65D-3A4F-BA45-A0EF-97F7942D4D9C}"/>
              </a:ext>
            </a:extLst>
          </p:cNvPr>
          <p:cNvSpPr txBox="1"/>
          <p:nvPr/>
        </p:nvSpPr>
        <p:spPr>
          <a:xfrm>
            <a:off x="4644748" y="5680036"/>
            <a:ext cx="1300357" cy="584775"/>
          </a:xfrm>
          <a:prstGeom prst="rect">
            <a:avLst/>
          </a:prstGeom>
          <a:noFill/>
        </p:spPr>
        <p:txBody>
          <a:bodyPr wrap="none" rtlCol="0">
            <a:spAutoFit/>
          </a:bodyPr>
          <a:lstStyle/>
          <a:p>
            <a:pPr algn="ctr"/>
            <a:r>
              <a:rPr lang="en-US" altLang="zh-CN" sz="1600" dirty="0">
                <a:latin typeface="Comic Sans MS" panose="030F0902030302020204" pitchFamily="66" charset="0"/>
                <a:ea typeface="ＭＳ Ｐゴシック" charset="0"/>
              </a:rPr>
              <a:t>Peng</a:t>
            </a:r>
            <a:r>
              <a:rPr lang="zh-CN" altLang="en-US" sz="1600" dirty="0">
                <a:latin typeface="Comic Sans MS" panose="030F0902030302020204" pitchFamily="66" charset="0"/>
                <a:ea typeface="ＭＳ Ｐゴシック" charset="0"/>
              </a:rPr>
              <a:t> </a:t>
            </a:r>
            <a:r>
              <a:rPr lang="en-US" altLang="zh-CN" sz="1600" dirty="0">
                <a:latin typeface="Comic Sans MS" panose="030F0902030302020204" pitchFamily="66" charset="0"/>
                <a:ea typeface="ＭＳ Ｐゴシック" charset="0"/>
              </a:rPr>
              <a:t>Zhang</a:t>
            </a:r>
          </a:p>
          <a:p>
            <a:pPr algn="ctr"/>
            <a:r>
              <a:rPr lang="en-US" altLang="zh-CN" sz="1600" dirty="0">
                <a:latin typeface="Comic Sans MS" panose="030F0902030302020204" pitchFamily="66" charset="0"/>
                <a:ea typeface="ＭＳ Ｐゴシック" charset="0"/>
              </a:rPr>
              <a:t>XJTU</a:t>
            </a:r>
            <a:endParaRPr lang="en-US" sz="1600" dirty="0">
              <a:latin typeface="Comic Sans MS" panose="030F0902030302020204" pitchFamily="66" charset="0"/>
              <a:ea typeface="ＭＳ Ｐゴシック" charset="0"/>
            </a:endParaRPr>
          </a:p>
        </p:txBody>
      </p:sp>
      <p:sp>
        <p:nvSpPr>
          <p:cNvPr id="31" name="Rounded Rectangle 30">
            <a:extLst>
              <a:ext uri="{FF2B5EF4-FFF2-40B4-BE49-F238E27FC236}">
                <a16:creationId xmlns:a16="http://schemas.microsoft.com/office/drawing/2014/main" id="{A83A5C43-A687-364D-B99E-D9933C6FF3BF}"/>
              </a:ext>
            </a:extLst>
          </p:cNvPr>
          <p:cNvSpPr/>
          <p:nvPr/>
        </p:nvSpPr>
        <p:spPr bwMode="auto">
          <a:xfrm>
            <a:off x="2774632" y="4386905"/>
            <a:ext cx="6248400" cy="1179667"/>
          </a:xfrm>
          <a:prstGeom prst="roundRect">
            <a:avLst/>
          </a:prstGeom>
          <a:solidFill>
            <a:srgbClr val="92D05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a:ln>
                  <a:noFill/>
                </a:ln>
                <a:solidFill>
                  <a:schemeClr val="bg1"/>
                </a:solidFill>
                <a:effectLst/>
                <a:latin typeface="Comic Sans MS" panose="030F0902030302020204" pitchFamily="66" charset="0"/>
              </a:rPr>
              <a:t>If</a:t>
            </a:r>
            <a:r>
              <a:rPr kumimoji="0" lang="zh-CN" altLang="en-US" sz="2000" b="0" i="0" u="none" strike="noStrike" cap="none" normalizeH="0" baseline="0" dirty="0">
                <a:ln>
                  <a:noFill/>
                </a:ln>
                <a:solidFill>
                  <a:schemeClr val="bg1"/>
                </a:solidFill>
                <a:effectLst/>
                <a:latin typeface="Comic Sans MS" panose="030F0902030302020204" pitchFamily="66" charset="0"/>
              </a:rPr>
              <a:t> </a:t>
            </a:r>
            <a:r>
              <a:rPr kumimoji="0" lang="en-US" altLang="zh-CN" sz="2000" b="0" i="0" u="none" strike="noStrike" cap="none" normalizeH="0" baseline="0" dirty="0">
                <a:ln>
                  <a:noFill/>
                </a:ln>
                <a:solidFill>
                  <a:schemeClr val="bg1"/>
                </a:solidFill>
                <a:effectLst/>
                <a:latin typeface="Comic Sans MS" panose="030F0902030302020204" pitchFamily="66" charset="0"/>
              </a:rPr>
              <a:t>you</a:t>
            </a:r>
            <a:r>
              <a:rPr kumimoji="0" lang="zh-CN" altLang="en-US" sz="2000" b="0" i="0" u="none" strike="noStrike" cap="none" normalizeH="0" baseline="0" dirty="0">
                <a:ln>
                  <a:noFill/>
                </a:ln>
                <a:solidFill>
                  <a:schemeClr val="bg1"/>
                </a:solidFill>
                <a:effectLst/>
                <a:latin typeface="Comic Sans MS" panose="030F0902030302020204" pitchFamily="66" charset="0"/>
              </a:rPr>
              <a:t> </a:t>
            </a:r>
            <a:r>
              <a:rPr kumimoji="0" lang="en-US" altLang="zh-CN" sz="2000" b="0" i="0" u="none" strike="noStrike" cap="none" normalizeH="0" baseline="0" dirty="0">
                <a:ln>
                  <a:noFill/>
                </a:ln>
                <a:solidFill>
                  <a:schemeClr val="bg1"/>
                </a:solidFill>
                <a:effectLst/>
                <a:latin typeface="Comic Sans MS" panose="030F0902030302020204" pitchFamily="66" charset="0"/>
              </a:rPr>
              <a:t>are</a:t>
            </a:r>
            <a:r>
              <a:rPr kumimoji="0" lang="zh-CN" altLang="en-US" sz="2000" b="0" i="0" u="none" strike="noStrike" cap="none" normalizeH="0" baseline="0" dirty="0">
                <a:ln>
                  <a:noFill/>
                </a:ln>
                <a:solidFill>
                  <a:schemeClr val="bg1"/>
                </a:solidFill>
                <a:effectLst/>
                <a:latin typeface="Comic Sans MS" panose="030F0902030302020204" pitchFamily="66" charset="0"/>
              </a:rPr>
              <a:t> </a:t>
            </a:r>
            <a:r>
              <a:rPr kumimoji="0" lang="en-US" altLang="zh-CN" sz="2000" b="0" i="0" u="none" strike="noStrike" cap="none" normalizeH="0" baseline="0" dirty="0">
                <a:ln>
                  <a:noFill/>
                </a:ln>
                <a:solidFill>
                  <a:schemeClr val="bg1"/>
                </a:solidFill>
                <a:effectLst/>
                <a:latin typeface="Comic Sans MS" panose="030F0902030302020204" pitchFamily="66" charset="0"/>
              </a:rPr>
              <a:t>interested</a:t>
            </a:r>
            <a:r>
              <a:rPr kumimoji="0" lang="zh-CN" altLang="en-US" sz="2000" b="0" i="0" u="none" strike="noStrike" cap="none" normalizeH="0" baseline="0" dirty="0">
                <a:ln>
                  <a:noFill/>
                </a:ln>
                <a:solidFill>
                  <a:schemeClr val="bg1"/>
                </a:solidFill>
                <a:effectLst/>
                <a:latin typeface="Comic Sans MS" panose="030F0902030302020204" pitchFamily="66" charset="0"/>
              </a:rPr>
              <a:t> </a:t>
            </a:r>
            <a:r>
              <a:rPr kumimoji="0" lang="en-US" altLang="zh-CN" sz="2000" b="0" i="0" u="none" strike="noStrike" cap="none" normalizeH="0" baseline="0" dirty="0">
                <a:ln>
                  <a:noFill/>
                </a:ln>
                <a:solidFill>
                  <a:schemeClr val="bg1"/>
                </a:solidFill>
                <a:effectLst/>
                <a:latin typeface="Comic Sans MS" panose="030F0902030302020204" pitchFamily="66" charset="0"/>
              </a:rPr>
              <a:t>in</a:t>
            </a:r>
            <a:r>
              <a:rPr kumimoji="0" lang="zh-CN" altLang="en-US" sz="2000" b="0" i="0" u="none" strike="noStrike" cap="none" normalizeH="0" baseline="0" dirty="0">
                <a:ln>
                  <a:noFill/>
                </a:ln>
                <a:solidFill>
                  <a:schemeClr val="bg1"/>
                </a:solidFill>
                <a:effectLst/>
                <a:latin typeface="Comic Sans MS" panose="030F0902030302020204" pitchFamily="66" charset="0"/>
              </a:rPr>
              <a:t> </a:t>
            </a:r>
            <a:r>
              <a:rPr kumimoji="0" lang="en-US" altLang="zh-CN" sz="2000" b="0" i="0" u="none" strike="noStrike" cap="none" normalizeH="0" baseline="0" dirty="0">
                <a:ln>
                  <a:noFill/>
                </a:ln>
                <a:solidFill>
                  <a:schemeClr val="bg1"/>
                </a:solidFill>
                <a:effectLst/>
                <a:latin typeface="Comic Sans MS" panose="030F0902030302020204" pitchFamily="66" charset="0"/>
              </a:rPr>
              <a:t>working</a:t>
            </a:r>
            <a:r>
              <a:rPr kumimoji="0" lang="zh-CN" altLang="en-US" sz="2000" b="0" i="0" u="none" strike="noStrike" cap="none" normalizeH="0" baseline="0" dirty="0">
                <a:ln>
                  <a:noFill/>
                </a:ln>
                <a:solidFill>
                  <a:schemeClr val="bg1"/>
                </a:solidFill>
                <a:effectLst/>
                <a:latin typeface="Comic Sans MS" panose="030F0902030302020204" pitchFamily="66" charset="0"/>
              </a:rPr>
              <a:t> </a:t>
            </a:r>
            <a:r>
              <a:rPr kumimoji="0" lang="en-US" altLang="zh-CN" sz="2000" b="0" i="0" u="none" strike="noStrike" cap="none" normalizeH="0" baseline="0" dirty="0">
                <a:ln>
                  <a:noFill/>
                </a:ln>
                <a:solidFill>
                  <a:schemeClr val="bg1"/>
                </a:solidFill>
                <a:effectLst/>
                <a:latin typeface="Comic Sans MS" panose="030F0902030302020204" pitchFamily="66" charset="0"/>
              </a:rPr>
              <a:t>with</a:t>
            </a:r>
            <a:r>
              <a:rPr kumimoji="0" lang="zh-CN" altLang="en-US" sz="2000" b="0" i="0" u="none" strike="noStrike" cap="none" normalizeH="0" baseline="0" dirty="0">
                <a:ln>
                  <a:noFill/>
                </a:ln>
                <a:solidFill>
                  <a:schemeClr val="bg1"/>
                </a:solidFill>
                <a:effectLst/>
                <a:latin typeface="Comic Sans MS" panose="030F0902030302020204" pitchFamily="66" charset="0"/>
              </a:rPr>
              <a:t> </a:t>
            </a:r>
            <a:r>
              <a:rPr kumimoji="0" lang="en-US" altLang="zh-CN" sz="2000" b="0" i="0" u="none" strike="noStrike" cap="none" normalizeH="0" baseline="0" dirty="0">
                <a:ln>
                  <a:noFill/>
                </a:ln>
                <a:solidFill>
                  <a:schemeClr val="bg1"/>
                </a:solidFill>
                <a:effectLst/>
                <a:latin typeface="Comic Sans MS" panose="030F0902030302020204" pitchFamily="66" charset="0"/>
              </a:rPr>
              <a:t>me</a:t>
            </a:r>
            <a:r>
              <a:rPr kumimoji="0" lang="zh-CN" altLang="en-US" sz="2000" b="0" i="0" u="none" strike="noStrike" cap="none" normalizeH="0" baseline="0" dirty="0">
                <a:ln>
                  <a:noFill/>
                </a:ln>
                <a:solidFill>
                  <a:schemeClr val="bg1"/>
                </a:solidFill>
                <a:effectLst/>
                <a:latin typeface="Comic Sans MS" panose="030F0902030302020204" pitchFamily="66" charset="0"/>
              </a:rPr>
              <a:t> </a:t>
            </a:r>
            <a:r>
              <a:rPr kumimoji="0" lang="en-US" altLang="zh-CN" sz="2000" b="0" i="0" u="none" strike="noStrike" cap="none" normalizeH="0" baseline="0" dirty="0">
                <a:ln>
                  <a:noFill/>
                </a:ln>
                <a:solidFill>
                  <a:schemeClr val="bg1"/>
                </a:solidFill>
                <a:effectLst/>
                <a:latin typeface="Comic Sans MS" panose="030F0902030302020204" pitchFamily="66" charset="0"/>
              </a:rPr>
              <a:t>on</a:t>
            </a:r>
            <a:r>
              <a:rPr kumimoji="0" lang="zh-CN" altLang="en-US" sz="2000" b="0" i="0" u="none" strike="noStrike" cap="none" normalizeH="0" baseline="0" dirty="0">
                <a:ln>
                  <a:noFill/>
                </a:ln>
                <a:solidFill>
                  <a:schemeClr val="bg1"/>
                </a:solidFill>
                <a:effectLst/>
                <a:latin typeface="Comic Sans MS" panose="030F0902030302020204" pitchFamily="66" charset="0"/>
              </a:rPr>
              <a:t> </a:t>
            </a:r>
            <a:r>
              <a:rPr kumimoji="0" lang="en-US" altLang="zh-CN" sz="2000" b="0" i="0" u="none" strike="noStrike" cap="none" normalizeH="0" baseline="0" dirty="0">
                <a:ln>
                  <a:noFill/>
                </a:ln>
                <a:solidFill>
                  <a:schemeClr val="bg1"/>
                </a:solidFill>
                <a:effectLst/>
                <a:latin typeface="Comic Sans MS" panose="030F0902030302020204" pitchFamily="66" charset="0"/>
              </a:rPr>
              <a:t>research</a:t>
            </a:r>
            <a:r>
              <a:rPr kumimoji="0" lang="zh-CN" altLang="en-US" sz="2000" b="0" i="0" u="none" strike="noStrike" cap="none" normalizeH="0" baseline="0" dirty="0">
                <a:ln>
                  <a:noFill/>
                </a:ln>
                <a:solidFill>
                  <a:schemeClr val="bg1"/>
                </a:solidFill>
                <a:effectLst/>
                <a:latin typeface="Comic Sans MS" panose="030F0902030302020204" pitchFamily="66" charset="0"/>
              </a:rPr>
              <a:t> </a:t>
            </a:r>
            <a:r>
              <a:rPr kumimoji="0" lang="en-US" altLang="zh-CN" sz="2000" b="0" i="0" u="none" strike="noStrike" cap="none" normalizeH="0" baseline="0" dirty="0">
                <a:ln>
                  <a:noFill/>
                </a:ln>
                <a:solidFill>
                  <a:schemeClr val="bg1"/>
                </a:solidFill>
                <a:effectLst/>
                <a:latin typeface="Comic Sans MS" panose="030F0902030302020204" pitchFamily="66" charset="0"/>
              </a:rPr>
              <a:t>projects,</a:t>
            </a:r>
            <a:r>
              <a:rPr kumimoji="0" lang="zh-CN" altLang="en-US" sz="2000" b="0" i="0" u="none" strike="noStrike" cap="none" normalizeH="0" baseline="0" dirty="0">
                <a:ln>
                  <a:noFill/>
                </a:ln>
                <a:solidFill>
                  <a:schemeClr val="bg1"/>
                </a:solidFill>
                <a:effectLst/>
                <a:latin typeface="Comic Sans MS" panose="030F0902030302020204" pitchFamily="66" charset="0"/>
              </a:rPr>
              <a:t> </a:t>
            </a:r>
            <a:r>
              <a:rPr kumimoji="0" lang="en-US" altLang="zh-CN" sz="2000" b="0" i="0" u="none" strike="noStrike" cap="none" normalizeH="0" baseline="0" dirty="0">
                <a:ln>
                  <a:noFill/>
                </a:ln>
                <a:solidFill>
                  <a:schemeClr val="bg1"/>
                </a:solidFill>
                <a:effectLst/>
                <a:latin typeface="Comic Sans MS" panose="030F0902030302020204" pitchFamily="66" charset="0"/>
              </a:rPr>
              <a:t>please</a:t>
            </a:r>
            <a:r>
              <a:rPr kumimoji="0" lang="zh-CN" altLang="en-US" sz="2000" b="0" i="0" u="none" strike="noStrike" cap="none" normalizeH="0" baseline="0" dirty="0">
                <a:ln>
                  <a:noFill/>
                </a:ln>
                <a:solidFill>
                  <a:schemeClr val="bg1"/>
                </a:solidFill>
                <a:effectLst/>
                <a:latin typeface="Comic Sans MS" panose="030F0902030302020204" pitchFamily="66" charset="0"/>
              </a:rPr>
              <a:t> </a:t>
            </a:r>
            <a:r>
              <a:rPr lang="en-US" altLang="zh-CN" sz="2000" dirty="0">
                <a:solidFill>
                  <a:schemeClr val="bg1"/>
                </a:solidFill>
                <a:latin typeface="Comic Sans MS" panose="030F0902030302020204" pitchFamily="66" charset="0"/>
              </a:rPr>
              <a:t>send</a:t>
            </a:r>
            <a:r>
              <a:rPr lang="zh-CN" altLang="en-US" sz="2000" dirty="0">
                <a:solidFill>
                  <a:schemeClr val="bg1"/>
                </a:solidFill>
                <a:latin typeface="Comic Sans MS" panose="030F0902030302020204" pitchFamily="66" charset="0"/>
              </a:rPr>
              <a:t> </a:t>
            </a:r>
            <a:r>
              <a:rPr lang="en-US" altLang="zh-CN" sz="2000" dirty="0">
                <a:solidFill>
                  <a:schemeClr val="bg1"/>
                </a:solidFill>
                <a:latin typeface="Comic Sans MS" panose="030F0902030302020204" pitchFamily="66" charset="0"/>
              </a:rPr>
              <a:t>me</a:t>
            </a:r>
            <a:r>
              <a:rPr lang="zh-CN" altLang="en-US" sz="2000" dirty="0">
                <a:solidFill>
                  <a:schemeClr val="bg1"/>
                </a:solidFill>
                <a:latin typeface="Comic Sans MS" panose="030F0902030302020204" pitchFamily="66" charset="0"/>
              </a:rPr>
              <a:t> </a:t>
            </a:r>
            <a:r>
              <a:rPr lang="en-US" altLang="zh-CN" sz="2000" dirty="0">
                <a:solidFill>
                  <a:schemeClr val="bg1"/>
                </a:solidFill>
                <a:latin typeface="Comic Sans MS" panose="030F0902030302020204" pitchFamily="66" charset="0"/>
              </a:rPr>
              <a:t>an</a:t>
            </a:r>
            <a:r>
              <a:rPr lang="zh-CN" altLang="en-US" sz="2000" dirty="0">
                <a:solidFill>
                  <a:schemeClr val="bg1"/>
                </a:solidFill>
                <a:latin typeface="Comic Sans MS" panose="030F0902030302020204" pitchFamily="66" charset="0"/>
              </a:rPr>
              <a:t> </a:t>
            </a:r>
            <a:r>
              <a:rPr lang="en-US" altLang="zh-CN" sz="2000" dirty="0">
                <a:solidFill>
                  <a:schemeClr val="bg1"/>
                </a:solidFill>
                <a:latin typeface="Comic Sans MS" panose="030F0902030302020204" pitchFamily="66" charset="0"/>
              </a:rPr>
              <a:t>email</a:t>
            </a:r>
            <a:r>
              <a:rPr lang="zh-CN" altLang="en-US" sz="2000" dirty="0">
                <a:solidFill>
                  <a:schemeClr val="bg1"/>
                </a:solidFill>
                <a:latin typeface="Comic Sans MS" panose="030F0902030302020204" pitchFamily="66" charset="0"/>
              </a:rPr>
              <a:t> </a:t>
            </a:r>
            <a:r>
              <a:rPr lang="en-US" altLang="zh-CN" sz="2000" dirty="0">
                <a:solidFill>
                  <a:schemeClr val="bg1"/>
                </a:solidFill>
                <a:latin typeface="Comic Sans MS" panose="030F0902030302020204" pitchFamily="66" charset="0"/>
              </a:rPr>
              <a:t>at</a:t>
            </a:r>
            <a:r>
              <a:rPr lang="zh-CN" altLang="en-US" sz="2000" dirty="0">
                <a:solidFill>
                  <a:schemeClr val="bg1"/>
                </a:solidFill>
                <a:latin typeface="Comic Sans MS" panose="030F0902030302020204" pitchFamily="66" charset="0"/>
              </a:rPr>
              <a:t> </a:t>
            </a:r>
            <a:r>
              <a:rPr lang="en-US" altLang="zh-CN" sz="2000" dirty="0" err="1">
                <a:solidFill>
                  <a:schemeClr val="bg1"/>
                </a:solidFill>
                <a:latin typeface="Comic Sans MS" panose="030F0902030302020204" pitchFamily="66" charset="0"/>
              </a:rPr>
              <a:t>qiaoxiang@xmu.edu.cn</a:t>
            </a:r>
            <a:endParaRPr kumimoji="0" lang="en-US" sz="2000" b="0" i="0" u="none" strike="noStrike" cap="none" normalizeH="0" baseline="0" dirty="0">
              <a:ln>
                <a:noFill/>
              </a:ln>
              <a:solidFill>
                <a:schemeClr val="bg1"/>
              </a:solidFill>
              <a:effectLst/>
              <a:latin typeface="Comic Sans MS" panose="030F0902030302020204" pitchFamily="66" charset="0"/>
            </a:endParaRPr>
          </a:p>
        </p:txBody>
      </p:sp>
    </p:spTree>
    <p:extLst>
      <p:ext uri="{BB962C8B-B14F-4D97-AF65-F5344CB8AC3E}">
        <p14:creationId xmlns:p14="http://schemas.microsoft.com/office/powerpoint/2010/main" val="3796136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CC3487D-D6D5-A04C-94F1-8FE8E59FD796}"/>
              </a:ext>
            </a:extLst>
          </p:cNvPr>
          <p:cNvSpPr>
            <a:spLocks noGrp="1"/>
          </p:cNvSpPr>
          <p:nvPr>
            <p:ph type="body" sz="quarter" idx="10"/>
          </p:nvPr>
        </p:nvSpPr>
        <p:spPr/>
        <p:txBody>
          <a:bodyPr/>
          <a:lstStyle/>
          <a:p>
            <a:r>
              <a:rPr lang="en-US" sz="3600" dirty="0">
                <a:solidFill>
                  <a:schemeClr val="accent1"/>
                </a:solidFill>
                <a:latin typeface="Comic Sans MS" panose="030F0902030302020204" pitchFamily="66" charset="0"/>
              </a:rPr>
              <a:t>Out</a:t>
            </a:r>
            <a:r>
              <a:rPr lang="en-US" altLang="zh-CN" sz="3600" dirty="0">
                <a:solidFill>
                  <a:schemeClr val="accent1"/>
                </a:solidFill>
                <a:latin typeface="Comic Sans MS" panose="030F0902030302020204" pitchFamily="66" charset="0"/>
              </a:rPr>
              <a:t>line</a:t>
            </a:r>
            <a:endParaRPr lang="en-US" sz="3600" dirty="0">
              <a:solidFill>
                <a:schemeClr val="accent1"/>
              </a:solidFill>
              <a:latin typeface="Comic Sans MS" panose="030F0902030302020204" pitchFamily="66" charset="0"/>
            </a:endParaRPr>
          </a:p>
        </p:txBody>
      </p:sp>
      <p:sp>
        <p:nvSpPr>
          <p:cNvPr id="6" name="TextBox 5">
            <a:extLst>
              <a:ext uri="{FF2B5EF4-FFF2-40B4-BE49-F238E27FC236}">
                <a16:creationId xmlns:a16="http://schemas.microsoft.com/office/drawing/2014/main" id="{8861F447-33B6-554C-B073-6B688B696773}"/>
              </a:ext>
            </a:extLst>
          </p:cNvPr>
          <p:cNvSpPr txBox="1"/>
          <p:nvPr/>
        </p:nvSpPr>
        <p:spPr>
          <a:xfrm>
            <a:off x="740229" y="1371600"/>
            <a:ext cx="10929257" cy="4896465"/>
          </a:xfrm>
          <a:prstGeom prst="rect">
            <a:avLst/>
          </a:prstGeom>
          <a:noFill/>
        </p:spPr>
        <p:txBody>
          <a:bodyPr wrap="square" rtlCol="0">
            <a:noAutofit/>
          </a:bodyPr>
          <a:lstStyle/>
          <a:p>
            <a:pPr marL="457200" indent="-457200">
              <a:lnSpc>
                <a:spcPct val="150000"/>
              </a:lnSpc>
              <a:buClr>
                <a:schemeClr val="tx1"/>
              </a:buClr>
              <a:buFont typeface="Wingdings" pitchFamily="2" charset="2"/>
              <a:buChar char="q"/>
            </a:pPr>
            <a:r>
              <a:rPr lang="en-US" altLang="zh-CN" sz="2800" dirty="0">
                <a:latin typeface="Comic Sans MS" panose="030F0902030302020204" pitchFamily="66" charset="0"/>
                <a:ea typeface="ＭＳ Ｐゴシック" charset="-128"/>
              </a:rPr>
              <a:t>Self-introduction</a:t>
            </a:r>
            <a:endParaRPr lang="en-US" altLang="ja-JP" sz="2800" dirty="0">
              <a:latin typeface="Comic Sans MS" panose="030F0902030302020204" pitchFamily="66" charset="0"/>
              <a:ea typeface="ＭＳ Ｐゴシック" charset="-128"/>
            </a:endParaRPr>
          </a:p>
          <a:p>
            <a:pPr marL="457200" indent="-457200">
              <a:lnSpc>
                <a:spcPct val="150000"/>
              </a:lnSpc>
              <a:buFont typeface="Wingdings" pitchFamily="2" charset="2"/>
              <a:buChar char="q"/>
            </a:pPr>
            <a:r>
              <a:rPr lang="en-US" altLang="zh-CN" sz="2800" dirty="0">
                <a:latin typeface="Comic Sans MS" panose="030F0902030302020204" pitchFamily="66" charset="0"/>
                <a:ea typeface="ＭＳ Ｐゴシック" charset="-128"/>
              </a:rPr>
              <a:t>Why</a:t>
            </a:r>
            <a:r>
              <a:rPr lang="zh-CN" altLang="en-US" sz="2800" dirty="0">
                <a:latin typeface="Comic Sans MS" panose="030F0902030302020204" pitchFamily="66" charset="0"/>
                <a:ea typeface="ＭＳ Ｐゴシック" charset="-128"/>
              </a:rPr>
              <a:t> </a:t>
            </a:r>
            <a:r>
              <a:rPr lang="en-US" altLang="zh-CN" sz="2800" dirty="0">
                <a:latin typeface="Comic Sans MS" panose="030F0902030302020204" pitchFamily="66" charset="0"/>
                <a:ea typeface="ＭＳ Ｐゴシック" charset="-128"/>
              </a:rPr>
              <a:t>study</a:t>
            </a:r>
            <a:r>
              <a:rPr lang="zh-CN" altLang="en-US" sz="2800" dirty="0">
                <a:latin typeface="Comic Sans MS" panose="030F0902030302020204" pitchFamily="66" charset="0"/>
                <a:ea typeface="ＭＳ Ｐゴシック" charset="-128"/>
              </a:rPr>
              <a:t> </a:t>
            </a:r>
            <a:r>
              <a:rPr lang="en-US" altLang="zh-CN" sz="2800" dirty="0">
                <a:latin typeface="Comic Sans MS" panose="030F0902030302020204" pitchFamily="66" charset="0"/>
                <a:ea typeface="ＭＳ Ｐゴシック" charset="-128"/>
              </a:rPr>
              <a:t>computer</a:t>
            </a:r>
            <a:r>
              <a:rPr lang="zh-CN" altLang="en-US" sz="2800" dirty="0">
                <a:latin typeface="Comic Sans MS" panose="030F0902030302020204" pitchFamily="66" charset="0"/>
                <a:ea typeface="ＭＳ Ｐゴシック" charset="-128"/>
              </a:rPr>
              <a:t> </a:t>
            </a:r>
            <a:r>
              <a:rPr lang="en-US" altLang="zh-CN" sz="2800" dirty="0">
                <a:latin typeface="Comic Sans MS" panose="030F0902030302020204" pitchFamily="66" charset="0"/>
                <a:ea typeface="ＭＳ Ｐゴシック" charset="-128"/>
              </a:rPr>
              <a:t>networks?</a:t>
            </a:r>
          </a:p>
          <a:p>
            <a:pPr marL="457200" indent="-457200">
              <a:lnSpc>
                <a:spcPct val="150000"/>
              </a:lnSpc>
              <a:buFont typeface="Wingdings" pitchFamily="2" charset="2"/>
              <a:buChar char="Ø"/>
            </a:pPr>
            <a:r>
              <a:rPr lang="en-US" altLang="x-none" sz="2800" i="1" dirty="0">
                <a:solidFill>
                  <a:schemeClr val="accent1"/>
                </a:solidFill>
                <a:latin typeface="Comic Sans MS" panose="030F0902030302020204" pitchFamily="66" charset="0"/>
                <a:ea typeface="ＭＳ Ｐゴシック" charset="-128"/>
              </a:rPr>
              <a:t>What is a network protocol?</a:t>
            </a:r>
          </a:p>
        </p:txBody>
      </p:sp>
      <p:sp>
        <p:nvSpPr>
          <p:cNvPr id="7" name="Slide Number Placeholder 5">
            <a:extLst>
              <a:ext uri="{FF2B5EF4-FFF2-40B4-BE49-F238E27FC236}">
                <a16:creationId xmlns:a16="http://schemas.microsoft.com/office/drawing/2014/main" id="{D2138ACD-20AD-9E49-9CD8-656901E254A0}"/>
              </a:ext>
            </a:extLst>
          </p:cNvPr>
          <p:cNvSpPr txBox="1">
            <a:spLocks/>
          </p:cNvSpPr>
          <p:nvPr/>
        </p:nvSpPr>
        <p:spPr>
          <a:xfrm>
            <a:off x="11488848" y="6039465"/>
            <a:ext cx="703152"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500" kern="1200">
                <a:solidFill>
                  <a:schemeClr val="tx1"/>
                </a:solidFill>
                <a:latin typeface="Times New Roman" charset="0"/>
                <a:ea typeface="ＭＳ Ｐゴシック" charset="-128"/>
                <a:cs typeface="+mn-cs"/>
              </a:defRPr>
            </a:lvl1pPr>
            <a:lvl2pPr marL="742950" indent="-285750" algn="l" defTabSz="914400" rtl="0" eaLnBrk="1" latinLnBrk="0" hangingPunct="1">
              <a:defRPr sz="500" kern="1200">
                <a:solidFill>
                  <a:schemeClr val="tx1"/>
                </a:solidFill>
                <a:latin typeface="Times New Roman" charset="0"/>
                <a:ea typeface="ＭＳ Ｐゴシック" charset="-128"/>
                <a:cs typeface="+mn-cs"/>
              </a:defRPr>
            </a:lvl2pPr>
            <a:lvl3pPr marL="1143000" indent="-228600" algn="l" defTabSz="914400" rtl="0" eaLnBrk="1" latinLnBrk="0" hangingPunct="1">
              <a:defRPr sz="500" kern="1200">
                <a:solidFill>
                  <a:schemeClr val="tx1"/>
                </a:solidFill>
                <a:latin typeface="Times New Roman" charset="0"/>
                <a:ea typeface="ＭＳ Ｐゴシック" charset="-128"/>
                <a:cs typeface="+mn-cs"/>
              </a:defRPr>
            </a:lvl3pPr>
            <a:lvl4pPr marL="1600200" indent="-228600" algn="l" defTabSz="914400" rtl="0" eaLnBrk="1" latinLnBrk="0" hangingPunct="1">
              <a:defRPr sz="500" kern="1200">
                <a:solidFill>
                  <a:schemeClr val="tx1"/>
                </a:solidFill>
                <a:latin typeface="Times New Roman" charset="0"/>
                <a:ea typeface="ＭＳ Ｐゴシック" charset="-128"/>
                <a:cs typeface="+mn-cs"/>
              </a:defRPr>
            </a:lvl4pPr>
            <a:lvl5pPr marL="2057400" indent="-228600" algn="l" defTabSz="914400" rtl="0" eaLnBrk="1" latinLnBrk="0" hangingPunct="1">
              <a:defRPr sz="500" kern="1200">
                <a:solidFill>
                  <a:schemeClr val="tx1"/>
                </a:solidFill>
                <a:latin typeface="Times New Roman" charset="0"/>
                <a:ea typeface="ＭＳ Ｐゴシック" charset="-128"/>
                <a:cs typeface="+mn-cs"/>
              </a:defRPr>
            </a:lvl5pPr>
            <a:lvl6pPr marL="25146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6pPr>
            <a:lvl7pPr marL="29718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7pPr>
            <a:lvl8pPr marL="34290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8pPr>
            <a:lvl9pPr marL="3886200" indent="-228600" algn="ctr" defTabSz="914400" rtl="0" eaLnBrk="0" fontAlgn="base" latinLnBrk="0" hangingPunct="0">
              <a:spcBef>
                <a:spcPct val="0"/>
              </a:spcBef>
              <a:spcAft>
                <a:spcPct val="0"/>
              </a:spcAft>
              <a:defRPr sz="500" kern="1200">
                <a:solidFill>
                  <a:schemeClr val="tx1"/>
                </a:solidFill>
                <a:latin typeface="Times New Roman" charset="0"/>
                <a:ea typeface="ＭＳ Ｐゴシック" charset="-128"/>
                <a:cs typeface="+mn-cs"/>
              </a:defRPr>
            </a:lvl9pPr>
          </a:lstStyle>
          <a:p>
            <a:pPr algn="r"/>
            <a:fld id="{7CBD4323-42A0-E54E-9D59-E221C7814D01}" type="slidenum">
              <a:rPr lang="en-US" altLang="x-none" sz="1600" smtClean="0">
                <a:latin typeface="Tahoma" charset="0"/>
              </a:rPr>
              <a:pPr algn="r"/>
              <a:t>9</a:t>
            </a:fld>
            <a:endParaRPr lang="en-US" altLang="x-none" sz="1600" dirty="0">
              <a:latin typeface="Tahoma" charset="0"/>
            </a:endParaRPr>
          </a:p>
        </p:txBody>
      </p:sp>
    </p:spTree>
    <p:extLst>
      <p:ext uri="{BB962C8B-B14F-4D97-AF65-F5344CB8AC3E}">
        <p14:creationId xmlns:p14="http://schemas.microsoft.com/office/powerpoint/2010/main" val="722817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主题​​">
  <a:themeElements>
    <a:clrScheme name="tjpu">
      <a:dk1>
        <a:sysClr val="windowText" lastClr="000000"/>
      </a:dk1>
      <a:lt1>
        <a:sysClr val="window" lastClr="FFFFFF"/>
      </a:lt1>
      <a:dk2>
        <a:srgbClr val="17406D"/>
      </a:dk2>
      <a:lt2>
        <a:srgbClr val="DBEFF9"/>
      </a:lt2>
      <a:accent1>
        <a:srgbClr val="0F6FC6"/>
      </a:accent1>
      <a:accent2>
        <a:srgbClr val="009DD9"/>
      </a:accent2>
      <a:accent3>
        <a:srgbClr val="0BD0D9"/>
      </a:accent3>
      <a:accent4>
        <a:srgbClr val="2D93EF"/>
      </a:accent4>
      <a:accent5>
        <a:srgbClr val="7CCA62"/>
      </a:accent5>
      <a:accent6>
        <a:srgbClr val="A5C249"/>
      </a:accent6>
      <a:hlink>
        <a:srgbClr val="F49100"/>
      </a:hlink>
      <a:folHlink>
        <a:srgbClr val="85DFD0"/>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Kurose">
  <a:themeElements>
    <a:clrScheme name="1_Kuros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Kurose">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5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5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1_Kuros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Kuros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Kuros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Kuros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Kuros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Kuros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Kuros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A000120140530A24PPBG</Template>
  <TotalTime>5697</TotalTime>
  <Words>3172</Words>
  <Application>Microsoft Macintosh PowerPoint</Application>
  <PresentationFormat>Widescreen</PresentationFormat>
  <Paragraphs>560</Paragraphs>
  <Slides>64</Slides>
  <Notes>4</Notes>
  <HiddenSlides>0</HiddenSlides>
  <MMClips>0</MMClips>
  <ScaleCrop>false</ScaleCrop>
  <HeadingPairs>
    <vt:vector size="8" baseType="variant">
      <vt:variant>
        <vt:lpstr>Fonts Used</vt:lpstr>
      </vt:variant>
      <vt:variant>
        <vt:i4>15</vt:i4>
      </vt:variant>
      <vt:variant>
        <vt:lpstr>Theme</vt:lpstr>
      </vt:variant>
      <vt:variant>
        <vt:i4>4</vt:i4>
      </vt:variant>
      <vt:variant>
        <vt:lpstr>Embedded OLE Servers</vt:lpstr>
      </vt:variant>
      <vt:variant>
        <vt:i4>2</vt:i4>
      </vt:variant>
      <vt:variant>
        <vt:lpstr>Slide Titles</vt:lpstr>
      </vt:variant>
      <vt:variant>
        <vt:i4>64</vt:i4>
      </vt:variant>
    </vt:vector>
  </HeadingPairs>
  <TitlesOfParts>
    <vt:vector size="85" baseType="lpstr">
      <vt:lpstr>等线</vt:lpstr>
      <vt:lpstr>微软雅黑</vt:lpstr>
      <vt:lpstr>ＭＳ Ｐゴシック</vt:lpstr>
      <vt:lpstr>Segoe UI Light</vt:lpstr>
      <vt:lpstr>宋体</vt:lpstr>
      <vt:lpstr>ZapfDingbats</vt:lpstr>
      <vt:lpstr>Arial</vt:lpstr>
      <vt:lpstr>Calibri</vt:lpstr>
      <vt:lpstr>Century Gothic</vt:lpstr>
      <vt:lpstr>Comic Sans MS</vt:lpstr>
      <vt:lpstr>Courier New</vt:lpstr>
      <vt:lpstr>Symbol</vt:lpstr>
      <vt:lpstr>Tahoma</vt:lpstr>
      <vt:lpstr>Times New Roman</vt:lpstr>
      <vt:lpstr>Wingdings</vt:lpstr>
      <vt:lpstr>Office 主题​​</vt:lpstr>
      <vt:lpstr>OfficePLUS</vt:lpstr>
      <vt:lpstr>1_Kurose</vt:lpstr>
      <vt:lpstr>Default Design</vt:lpstr>
      <vt:lpstr>Clip</vt:lpstr>
      <vt:lpstr>Photo Editor Photo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SMTP: Mail Transport Protocol Messages (Envelop Messages)</vt:lpstr>
      <vt:lpstr>POP3 Protocol: Mail Retrieval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Largest Internet Sites in the World </vt:lpstr>
      <vt:lpstr>Largest Internet Sites in the World </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794570799@qq.com</dc:creator>
  <cp:lastModifiedBy>Qiao Xiang</cp:lastModifiedBy>
  <cp:revision>466</cp:revision>
  <dcterms:created xsi:type="dcterms:W3CDTF">2019-03-13T02:14:49Z</dcterms:created>
  <dcterms:modified xsi:type="dcterms:W3CDTF">2022-10-14T05:56:31Z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v-yunxl@microsoft.com</vt:lpwstr>
  </property>
  <property fmtid="{D5CDD505-2E9C-101B-9397-08002B2CF9AE}" pid="5" name="MSIP_Label_f42aa342-8706-4288-bd11-ebb85995028c_SetDate">
    <vt:lpwstr>2019-04-12T04:33:07.0663438Z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9b386f9e-0954-4a7d-ac4e-f009366c36c4</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